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34.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37.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45.xml" ContentType="application/vnd.openxmlformats-officedocument.presentationml.notesSlide+xml"/>
  <Override PartName="/ppt/ink/ink1.xml" ContentType="application/inkml+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51.xml" ContentType="application/vnd.openxmlformats-officedocument.presentationml.notesSlide+xml"/>
  <Override PartName="/ppt/ink/ink2.xml" ContentType="application/inkml+xml"/>
  <Override PartName="/ppt/notesSlides/notesSlide52.xml" ContentType="application/vnd.openxmlformats-officedocument.presentationml.notesSlide+xml"/>
  <Override PartName="/ppt/ink/ink3.xml" ContentType="application/inkml+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58.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68"/>
  </p:notesMasterIdLst>
  <p:handoutMasterIdLst>
    <p:handoutMasterId r:id="rId69"/>
  </p:handoutMasterIdLst>
  <p:sldIdLst>
    <p:sldId id="734" r:id="rId2"/>
    <p:sldId id="743" r:id="rId3"/>
    <p:sldId id="745" r:id="rId4"/>
    <p:sldId id="647" r:id="rId5"/>
    <p:sldId id="629" r:id="rId6"/>
    <p:sldId id="630" r:id="rId7"/>
    <p:sldId id="631" r:id="rId8"/>
    <p:sldId id="633" r:id="rId9"/>
    <p:sldId id="634" r:id="rId10"/>
    <p:sldId id="635" r:id="rId11"/>
    <p:sldId id="716" r:id="rId12"/>
    <p:sldId id="619" r:id="rId13"/>
    <p:sldId id="709" r:id="rId14"/>
    <p:sldId id="622" r:id="rId15"/>
    <p:sldId id="616" r:id="rId16"/>
    <p:sldId id="668" r:id="rId17"/>
    <p:sldId id="638" r:id="rId18"/>
    <p:sldId id="614" r:id="rId19"/>
    <p:sldId id="523" r:id="rId20"/>
    <p:sldId id="377" r:id="rId21"/>
    <p:sldId id="578" r:id="rId22"/>
    <p:sldId id="539" r:id="rId23"/>
    <p:sldId id="379" r:id="rId24"/>
    <p:sldId id="380" r:id="rId25"/>
    <p:sldId id="473" r:id="rId26"/>
    <p:sldId id="720" r:id="rId27"/>
    <p:sldId id="721" r:id="rId28"/>
    <p:sldId id="722" r:id="rId29"/>
    <p:sldId id="723" r:id="rId30"/>
    <p:sldId id="711" r:id="rId31"/>
    <p:sldId id="712" r:id="rId32"/>
    <p:sldId id="394" r:id="rId33"/>
    <p:sldId id="477" r:id="rId34"/>
    <p:sldId id="717" r:id="rId35"/>
    <p:sldId id="302" r:id="rId36"/>
    <p:sldId id="303" r:id="rId37"/>
    <p:sldId id="517" r:id="rId38"/>
    <p:sldId id="305" r:id="rId39"/>
    <p:sldId id="399" r:id="rId40"/>
    <p:sldId id="400" r:id="rId41"/>
    <p:sldId id="310" r:id="rId42"/>
    <p:sldId id="311" r:id="rId43"/>
    <p:sldId id="312" r:id="rId44"/>
    <p:sldId id="313" r:id="rId45"/>
    <p:sldId id="735" r:id="rId46"/>
    <p:sldId id="737" r:id="rId47"/>
    <p:sldId id="677" r:id="rId48"/>
    <p:sldId id="282" r:id="rId49"/>
    <p:sldId id="412" r:id="rId50"/>
    <p:sldId id="733" r:id="rId51"/>
    <p:sldId id="731" r:id="rId52"/>
    <p:sldId id="732" r:id="rId53"/>
    <p:sldId id="718" r:id="rId54"/>
    <p:sldId id="707" r:id="rId55"/>
    <p:sldId id="679" r:id="rId56"/>
    <p:sldId id="680" r:id="rId57"/>
    <p:sldId id="742" r:id="rId58"/>
    <p:sldId id="681" r:id="rId59"/>
    <p:sldId id="686" r:id="rId60"/>
    <p:sldId id="687" r:id="rId61"/>
    <p:sldId id="688" r:id="rId62"/>
    <p:sldId id="689" r:id="rId63"/>
    <p:sldId id="690" r:id="rId64"/>
    <p:sldId id="682" r:id="rId65"/>
    <p:sldId id="683" r:id="rId66"/>
    <p:sldId id="691" r:id="rId67"/>
  </p:sldIdLst>
  <p:sldSz cx="9144000" cy="6858000" type="screen4x3"/>
  <p:notesSz cx="7010400" cy="9296400"/>
  <p:custDataLst>
    <p:tags r:id="rId7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FFFFF"/>
    <a:srgbClr val="EDE37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838" autoAdjust="0"/>
    <p:restoredTop sz="56680" autoAdjust="0"/>
  </p:normalViewPr>
  <p:slideViewPr>
    <p:cSldViewPr snapToGrid="0" snapToObjects="1">
      <p:cViewPr>
        <p:scale>
          <a:sx n="59" d="100"/>
          <a:sy n="59" d="100"/>
        </p:scale>
        <p:origin x="1507" y="-206"/>
      </p:cViewPr>
      <p:guideLst>
        <p:guide orient="horz" pos="2160"/>
        <p:guide pos="2880"/>
      </p:guideLst>
    </p:cSldViewPr>
  </p:slideViewPr>
  <p:notesTextViewPr>
    <p:cViewPr>
      <p:scale>
        <a:sx n="200" d="100"/>
        <a:sy n="2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12" Type="http://schemas.openxmlformats.org/officeDocument/2006/relationships/image" Target="../media/image15.emf"/><Relationship Id="rId2" Type="http://schemas.openxmlformats.org/officeDocument/2006/relationships/image" Target="../media/image5.emf"/><Relationship Id="rId1" Type="http://schemas.openxmlformats.org/officeDocument/2006/relationships/image" Target="../media/image4.emf"/><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e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10E776C-F581-7046-82AB-F48469111181}" type="datetimeFigureOut">
              <a:rPr lang="en-US" smtClean="0"/>
              <a:t>3/30/20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FB3931D-7FA4-4E47-8486-F71C175DB412}" type="slidenum">
              <a:rPr lang="en-US" smtClean="0"/>
              <a:t>‹#›</a:t>
            </a:fld>
            <a:endParaRPr lang="en-US"/>
          </a:p>
        </p:txBody>
      </p:sp>
    </p:spTree>
    <p:extLst>
      <p:ext uri="{BB962C8B-B14F-4D97-AF65-F5344CB8AC3E}">
        <p14:creationId xmlns:p14="http://schemas.microsoft.com/office/powerpoint/2010/main" val="159250734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19-06-03T17:27:09.785"/>
    </inkml:context>
    <inkml:brush xml:id="br0">
      <inkml:brushProperty name="width" value="0.05292" units="cm"/>
      <inkml:brushProperty name="height" value="0.05292" units="cm"/>
      <inkml:brushProperty name="color" value="#FF0000"/>
    </inkml:brush>
  </inkml:definitions>
  <inkml:trace contextRef="#ctx0" brushRef="#br0">5344 11077 0,'0'0'0,"-35"0"16,35 0 15,-35 0-31,35 35 15,-53-35 1,17 35 0,-175 54-1,52-19 1,-53-17 0,18 18 15,-17-19-16,17 19 1,17-18 0,18 17-1,-17-17 1,70-17-16,-35 52 16,18-88-1,52 35-15,-105 53 16,-54 36-1,54-36 1,17 35 0,-88 107-1,124-142 1,35 0 0,17 0 15,18-17-16,-17-18 1,-19 53 0,1 35-1,0 17 1,88-87-16,-106 105 16,53-140-16,53 17 15,-70 52 1,17-52-1,18 36 1,-18-19 0,17-35-16,1 89 15,35-71 1,-35 17-16,35 54 31,-53 87-15,53-52-1,-35 53 1,-18-1 0,17-52-1,-52 53 1,88-124 0,0 18-1,0-88 1,0 52-1,0-35 1,0 18 0,18-17-16,52 16 15,-70-16 1,36 34-16,17-17 31,17 106-15,-17 0-1,18-36 1,-18 1 0,17 52-1,-17-105-15,18 52 16,-19-70-16,19 35 16,17 71-1,0-89 1,-17-17-1,-18 18 1,-18-71-16,18 53 16,-18-18-1,1-35-15,-1 53 32,18-18-17,35 36 1,18-18-1,17-18 1,-34 0 0,-1-35-1,-53 0-15,53 18 16,-53 17-16,1-35 16,52 0-1,0 0 1,-17 0-1,17 0 1,-53 0-16,18-35 16,-18 35-1,1 0-15,17 0 32,17 0-17,-17 0 1,18 0-1,17 0 1,35 0 0,54-18-1,-71 18 1,-18-70 0,0 17-1,35 18 1,1-36-1,-124 53-15,35-17 16,53 0 0,-52 35-16,-1-53 15,18 18 17,17-1-17,-17-17 1,-17 18-1,-1 0 1,18-18 0,-18 18-16,18-1 15,-18-16-15,1 52 16,16-71 0,19 18-1,-36 18 1,18-36-1,-18 54-15,1-19 16,-19 1 0,19 0-16,-1-18 15,0 18 17,18-18-17,-18 17 1,1 1-1,-19-18 1,54-17 0,-36 17-1,-17 17 1,17-34 0,0 17-1,1 18 1,-19-1-16,19 19 15,-1-18 1,-35-1-16,53-17 16,-18 18-1,0-36 17,18 19-17,-17 16 1,-1-17-1,18-52 1,-18 87-16,0-17 16,1-1-16,-36-17 15,17 18 1,18 0 0,1-18-1,-36-18 1,0 71-16,35-52 15,-35 16 1,0 36-16,18-70 16,17 17-1,0 17 17,-35-16-17,36 16 1,-36 1-1,52-53 1,-16 53 0,-1-1-1,18-17 1,-18 18 0,18-18-1,18-17 1,-71 70-16,35-53 15,-17 17 1,17 1-16,0 35 16,18-53 15,-18 18-15,36 0-1,-18-18 1,17-18-1,-17 18 1,18 18 0,-18-36-1,35 54 1,35-54 0,-17 36-1,18 17 1,-71-17-16,17 0 15,-17 35 1,-18 0-16,54-53 16,-19 18 15,18 35-15,-35-36-1,53-17 1,71 18-1,-107 0 1,18 0 0,0 17-1,-17-17 1,-18-1 0,18 1-1,-71 35-15,52-53 16,-16 53-1,-1-35-15,18-18 16,-18 18 0,0-1 15,-17 1-15,53-18-1,-36 18 1,53-53-1,-53 0 1,18 17 0,18 18-1,-53-17 1,17 17 0,0 17-1,0 1-15,-35 0 16,0 17-1,18-17-15,17 0 16,-35-18 15,0 17-15,0-34 0,0 52-1,0-52 1,0 17-1,0 18 1,0 35 0,0-36-1,0 1 1,-35 17 0,35 18-1,-18-35 1,18 0-1,-35 0 1,0-18 15,0 17-15,17-17 0,-17 18-1,35 0 1,0 35-1,-36-35 1,36 17 0,0 18-1,-35-35 1,17 35 0,18 0-16,0-36 15,-35 36 1,35 0-1,0 0 1,0-35-16,-35 35 31,35-18-15,0 18 0,-35 0-1,17-35 1,-17 35-1,-1-35 1,1 0 0,17 17-1,-17 18 1,0-35-16,0 35 16,17-36-1,-17 36-15,-1-52 16,-16 52-1,16 0 1,1-36 15,0 36-15,-18 0 0,17-35-1,-16 35 1,16 0-1,1-35 1,-18 17 0,-17 18-1,17 0 1,53-35-16,-71 35 16,18 0-1,53 0-15,-70 0 16,17-35-1,17 35 1,1 0 15,-18 0-15,18 0-16,0 0 16,35 0-16,-53 0 15,17 0 1,1 0-1,-18 0 1,18 0 0,-36 0-1,54-36 1,-19 36-16,1 0 16,0 0-1,17 0-15,-17 0 16,-36 0-1,19-17 17,16 17-17,36 0 1,-35 0 31,17 0-16,18 0-31,-70 0 16,34 0-1,19 0 1,-18 0 0,-1 0-1,-17 0 1,18-36-1,0 36 17,-53 0-17,52 0 1,-17 0 0,18 0-1,-35-35 1,52 35-1,-17 0-15,-1 0 16,-17 0-16,18 0 16,0-35-1,-18 35 1,18-18 0,-1 18-1,-16 0-15,16 0 16,1 0-1,35 0-15,-53 0 32,18 0-17,-1 0 1,-16 0 0,16 0-1,1 0 1,-53 0-1,53 0 1,-18 18 0,17-18-1,1 0 1,35 35 0,-53-35-1,53 0 1,-35 0-1,0 0 64,35 35-48,-36-35-16,19 0 32,17 0-31,-36 0 0,36 0-1,-35 0 16,35 0-15,-35 0 0,17 0 31,18 0 109,-35 0-125,35 0-15,-35 0-1,35-35 1,0 35 0,-36 0-1,19 0 1,17 0-1,-36 0 1,36 0 0,-35 0-1,35 0 1,-35 0 0,17 0-1,18 0 48,-35 0-48,35-35 17,-35 35-32</inkml:trace>
</inkml:ink>
</file>

<file path=ppt/ink/ink2.xml><?xml version="1.0" encoding="utf-8"?>
<inkml:ink xmlns:inkml="http://www.w3.org/2003/InkML">
  <inkml:definitions>
    <inkml:context xml:id="ctx0">
      <inkml:inkSource xml:id="inkSrc0">
        <inkml:traceFormat>
          <inkml:channel name="X" type="integer" max="3456" units="cm"/>
          <inkml:channel name="Y" type="integer" min="-78" max="1080" units="cm"/>
          <inkml:channel name="T" type="integer" max="2.14748E9" units="dev"/>
        </inkml:traceFormat>
        <inkml:channelProperties>
          <inkml:channelProperty channel="X" name="resolution" value="72" units="1/cm"/>
          <inkml:channelProperty channel="Y" name="resolution" value="42.88889" units="1/cm"/>
          <inkml:channelProperty channel="T" name="resolution" value="1" units="1/dev"/>
        </inkml:channelProperties>
      </inkml:inkSource>
      <inkml:timestamp xml:id="ts0" timeString="2019-06-05T14:32:05.098"/>
    </inkml:context>
    <inkml:brush xml:id="br0">
      <inkml:brushProperty name="width" value="0.05292" units="cm"/>
      <inkml:brushProperty name="height" value="0.05292" units="cm"/>
      <inkml:brushProperty name="color" value="#FF0000"/>
    </inkml:brush>
  </inkml:definitions>
  <inkml:trace contextRef="#ctx0" brushRef="#br0">5450 11165 0,'0'18'47,"-17"-18"0,-1 0-32,18 18 1,-17-18 0,-1 0 15,0 0-15,18 17-1,-17-17 1,-1 0-16,0 0 15,1 0-15,17 18 16,-18-18 0,0 0-1,1 18 1,-19-1 0,19-17-1,-1 18 1,1-18-16,-19 18 31,36-1-31,-17-17 16,-19 18-1,1 17 1,0-17 0,0 35-1,-1-53-15,19 17 16,-1 1-16,0 0 15,-17-1-15,17 18 16,-34 18 0,-1-17-1,17-19 1,19 1 0,-19 0-1,19-1 1,-19 1-1,19-18 1,-18 35 0,-1 0-1,1 1 1,17-19-16,1-17 16,-1 18-1,0 0-15,-17 17 16,18 0-1,-19 0 1,1 1 0,0-1-1,-1 0 1,19-17-16,-18 35 16,17-36-16,0 19 15,-17-1 1,17 18-1,-17 0 1,0 0 0,-1-18-1,36 18 1,-17-35 0,-1 35-16,1-18 15,-1-18 1,0 36-1,18-17 1,-17 17 0,17-18-1,0 0 1,0-17-16,0 17 16,0-17-1,0 17 1,0-17-1,17 17 17,19-17-17,-19 34 1,1-16 0,17-1-1,-17 0 1,17-17-1,0 17 1,-17-17 0,-18-1-1,35-17-15,-35 18 16,36 0-16,-19-1 16,1-17-1,-1 18 1,1-18-1,0 0 1,-1 0 0,1 0-1,0 0 32,-1 18-16,-17-1-31,36-17 32,-1 18-17,0 17 1,0 0 0,-17-17-16,17 0 15,-17-1-15,0 1 16,17 0-1,18 17 1,-18 0 0,-17 0-1,17-17 1,18 35 0,-18-35-1,-17 17 1,-1-17-1,1-1 1,17 1 15,18 52-15,-17-52 0,-19 0-1,1-1-15,17 19 16,0-19-16,-17-17 15,17 36 1,18-19 0,0 36-1,-35-35-15,-1-1 16,19 19 15,-1-19-31,0 19 16,18-1-1,0 0 1,-18-17 0,18 17-1,-17-17 1,-1 17 0,0-17-16,-17-1 15,-1 1 1,19 0-1,-1 17 1,0 0 0,0-35-1,-17 35 1,0-17-16,35 17 16,-53 1-16,35-36 15,18 52 1,-18 1-1,18 0 1,-18 0 0,54 35-1,-54-35 1,0 0 0,18 0 15,0 0-16,-18 0 1,18 0 0,-18-53-16,-17 35 15,0-17-15,-1 17 0,19-17 16,-1 35 0,18 0-1,-18-18 1,18 18-1,-35 0 1,-1-18 0,1-17-16,17 17 15,-35-17 1,18 17-16,17 0 16,0 18 15,1-18-16,-19 1-15,1-19 16,0 18-16,-1-17 0,1 0 16,17 17-1,-17-17-15,35 35 16,-36-36-16,1 18 16,17 18-1,1-17 1,16 34-1,1 18 1,-17-52-16,17 34 16,-36-34-1,1-19-15,17 36 16,0-18 0,1 1-1,17-1 1,-36-17-1,1-1 1,17 1-16,-17-18 0,-1 0 16,36 35-1,0-17 1,-17-1 0,-1 19-1,18-19 1,-18 1-16,-17 0 15,-1-18-15,19 0 16,-19 17-16,36 19 16,-18-19-1,18 1 1,18 17 0,-18-17-1,17-1 1,-52-17-16,17 0 15,0 0 1,1 0 0,-19 0-1,1 0 1,17 0 0,1 0-1,-1 0-15,-17 0 16,34 0-1,-16 0 1,-1 0 0,0 0-1,18 0 1,-18 0 0,18 0-1,-17 0 1,-1 18-16,0 0 15,1-18 1,-19 17-16,36 1 16,-18-18-1,18 0 1,-35 0 0,0 18-16,17-18 15,-18 17-15,54 1 16,-18-1 15,-18 1-15,18-18-1,0 18 1,-18-1 0,1-17-16,-1 0 15,0 18-15,-17 0 16,35-18-1,-18 17 1,36 1 0,-36-18-1,18 18 1,-36-18 0,19 0-16,-19 0 15,1 0-15,0 0 16,-1 0-1,18 0 1,18-18 0,0 0-1,-17 1-15,-19-1 16,19 18-16,-1-18 0,0-17 16,-17 35-1,17 0-15,0-18 16,18 18-16,-35-17 15,35 17 1,0 0 0,0 0-1,-1 0 1,-16-18-16,17 1 16,-36 17-1,19-18-15,-1-17 16,0 17 15,18-17-15,0 17-1,-18-17 1,-17 17-16,52 1 16,-34-1-16,-19 0 15,36 18 1,-17-17-1,16-1 1,-16 0 0,-19 1-16,19-1 15,-19 0 1,1 18-16,35-35 16,0-18 15,0 0-16,-18 0 1,18 0 0,-18 18-1,0 0-15,-17 17 16,17-17-16,-17 17 0,0-17 16,35 0-1,-1-18 1,-16 0-1,17 0 1,-18 0 0,0 0-1,-17 18-15,17 0 16,-35-1 0,0 19-16,18-36 15,-18 18 16,0-36-15,0 36 0,0-36-1,0 18 17,-18 18-17,-17-18 1,17 0-1,1 0 1,-1 36-16,0-1 16,18-17-16,-17 17 15,-1 0-15,-17-52 16,-1 17 0,19 0-1,-18 18 1,-1-18-1,19 18 1,-1 17 0,-35-35-1,53 35-15,-35-17 16,0-18 0,-1 18-1,-17-18 1,18 0-1,17 18-15,-17 17 16,18 0-16,-1-17 16,-17 18-16,-18-36 15,0 0 1,17 17 0,1 1-1,0 18 1,17-19-1,1 36-15,-19-35 16,19 35-16,-19-35 16,1-1-1,-18 1 1,0-18 0,18 18-16,0 0 15,-1-1 16,19 36-31,-18-35 16,17 17-16,0 1 0,1-18 16,-19-1-1,-17 1 1,1-18 0,34 35-1,-17 1 1,17-18-16,-17 17 0,17 0 15,-35-35 1,18 18 0,0 17-1,17-17 1,-17 0 0,-1 0-1,19 17-15,-36-35 16,18 35-1,17-17 1,-35-18 0,18 36-1,-18-36 1,18 0 0,-1 17-16,19 19 15,-1-1-15,0 1 16,1 17-16,17-36 15,-18 36-15,-17-17 16,35-19 0,-35 36-16,17-35 15,-35 0 1,35 0 15,-17 17-15,35-17-16,-18 35 15,-17-18-15,17 0 16,-17 1 0,18-19-1,-19 1 1,-17-18 0,36 36-1,17-1-15,-36 0 16,36 1-1,-17 17-15,-1-18 16,18 0 15,-17 18-15,-1-17-16,0 17 16,18-36-16,-35 36 15,17-17 1,-17-18-1,17 35 1,18-18-16,-35 0 16,35 1-16,-17 17 0,-1-36 15,-17 19 1,-1-1 0,36 0-1,-35 1 1,17-1-1,1 18 1,-1-35 0,-17 17 15,17-17-15,1 35-1,-1-18 1,-17-17-16,35 17 15,-18 18 1,0-17-16,-17-1 16,17 0-16,1 1 15,-18-1 1,17 1 0,0 17-1,-17-36 1,17 19-1,-17-1 1,17 18 0,1-18-1,-1 1 17,1-1-17,-19 18 1,36-18-16,-17 1 15,-1 17-15,18-18 16,-35 18-16,-1-17 16,-17-19-1,1 19 1,16-36 0,-17 35-1,18 0 1,0-17-16,0 35 15,35-17 1,-18-1 0,-17 18-1,17-18 1,-17 18 0,17-17-1,0 17 1,-17-18-1,18 0-15,-1 18 16,-17 0-16,17-17 16,-35-1-1,35 0 1,-17 18-16,0-17 16,0 17-16,17 0 15,-35-18 1,18 0-1,-18 18 1,35 0-16,-35 0 16,36 0-1,-1 0-15,-35-35 16,-35 18 0,0-1 15,0 0-16,52 18-15,1-17 16,0 17-16,17 0 0,0-18 16,-17 18-1,17 0-15,-17 0 16,18 0 0,-1 0 30,0 0-30,1 0 0,-1-18-1,-17 18 1,-1 0 0,1-17-1,18 17-15,-19 0 0,1 0 16,-18 0-1,0-18 1,18 18 15,17 0-31,-17-18 16,17 18-16,1 0 16,-19 0-16,1 0 15,0 0 1,-18-17-1,35 17 17,-17 0-17,17 0 1,1 0-16,-19 0 16,36-18-16,-17 18 15,-1 0 1,1 0-1,-1 0 1,-17 0 0,17 0-1,0 0 1,-35 0 0,18 0-1,0-17 1,17 17-1,1 0 1,-19 0 0,1 0-1,17-18-15,-17 18 16,0-18 0,17 18-1,1 0 1,-1 0-1,0 0 17,18-17-1,-17 17-31,-1 0 47,18-18-32,-18 18 1,1 0 0,17-18-1,-18 18-15,0 0 63,18-17-63,-17 17 31,-1 0-15,1 0-1,-1-36 1,0 36 0,1 0 15,-1 0 31,0 0-30,18-17-1,-17 17 344,17 17-360,-18-17 1,18 18 31</inkml:trace>
</inkml:ink>
</file>

<file path=ppt/ink/ink3.xml><?xml version="1.0" encoding="utf-8"?>
<inkml:ink xmlns:inkml="http://www.w3.org/2003/InkML">
  <inkml:definitions>
    <inkml:context xml:id="ctx0">
      <inkml:inkSource xml:id="inkSrc0">
        <inkml:traceFormat>
          <inkml:channel name="X" type="integer" max="3456" units="cm"/>
          <inkml:channel name="Y" type="integer" max="1080" units="cm"/>
          <inkml:channel name="T" type="integer" max="2.14748E9" units="dev"/>
        </inkml:traceFormat>
        <inkml:channelProperties>
          <inkml:channelProperty channel="X" name="resolution" value="72" units="1/cm"/>
          <inkml:channelProperty channel="Y" name="resolution" value="40" units="1/cm"/>
          <inkml:channelProperty channel="T" name="resolution" value="1" units="1/dev"/>
        </inkml:channelProperties>
      </inkml:inkSource>
      <inkml:timestamp xml:id="ts0" timeString="2019-05-03T02:55:31.891"/>
    </inkml:context>
    <inkml:brush xml:id="br0">
      <inkml:brushProperty name="width" value="0.05292" units="cm"/>
      <inkml:brushProperty name="height" value="0.05292" units="cm"/>
      <inkml:brushProperty name="color" value="#FF0000"/>
    </inkml:brush>
  </inkml:definitions>
  <inkml:trace contextRef="#ctx0" brushRef="#br0">2540 9596 0,'-18'0'313,"1"0"-298,-19 17 1,-16 18-1,-1 1 1,-36-19 0,54 19-1,17-36-15,1 0 16,-1 17-16,1 1 16,-19 0-1,1 34 1,-18 1-1,18-17 1,17-19-16,1 1 16,-1 0-16,0-1 15,18 19 1,-35-1 0,0 18-1,35-18 1,-36 0-1,36 18 1,-52 18 0,34-36-1,0-17 1,1 17 0,-1 18-1,-17 0 1,35-18-1,-18-17 1,18-1-16,0 19 16,0-19-1,0 1-15,0 0 16,0 17 0,0 18 15,18-18-16,-1-17 1,1-1-16,17 1 16,-35 0-16,18-1 15,17 36 1,18-18 0,-18 18-1,18 0 1,0-18-1,-18-17-15,-35 0 16,18-1-16,0 1 16,-1-18-16,1 18 15,0 17 1,17-35 0,18 18-1,-36 17 1,19-35-1,-19 18-15,1-1 0,17 1 16,18-1 0,-17 1-1,16 17 1,19-17 0,-18 0-1,0 17 1,70 0-1,-34-35 1,-1 18 0,18-18-1,-1 17 1,1-17 0,-53 18-16,18-18 15,-36 18 1,35-18-16,19 17 15,52-17 1,-18 18 0,-17-18-1,-18 0 1,18-35 15,18 17-15,-71 0-16,70-17 15,-70 35-15,0-17 16,35-19 0,-35 19-1,0-19 1,0 1 0,0 17-1,0-17-15,-18 35 16,0-35-16,0 17 15,36 1-15,35-36 16,35 17 0,-18 1-1,-17 17 1,-18-17 0,-52 35-16,17-17 15,-18-19 1,-17 36-16,34-17 15,19-1 17,17-17-17,53 17 1,53 0 0,89-17-1,-89 18 1,0-1-1,-36 18 1,-69-18 0,-36 18-1,-18-17 1,0 17-16,0 0 16,1 0-1,-19 0-15,19 0 16,16-18-1,19 0 17,35 1-17,-53 17-15,0 0 16,17-18-16,18 0 16,36 1-1,-18 17 1,17 0-1,36 0 1,-18 17 0,0-17-1,-35 0-15,-53 0 16,17 0-16,1 0 16,-18 0-16,70 0 15,19 0 1,-1 0-1,53-17 1,0-1 0,-124 18-1,142 18 1,-142-1-16,1 1 16,105 17-1,18-35 1,0 18-1,-17 0 1,-54-18 0,-34 17-1,-72-17-15,18 0 32,1 18-32,-19-18 15,36 0 1,0 0-1,18 18 1,-54-1-16,36-17 16,0 0-16,-17 18 0,34-18 15,54 0 1,17 17 0,17-17-1,19 0 1,17 0-1,0 0 1,88 0 0,-123 36 15,35-19-15,0 19-1,-18-19 1,1 1-1,17 35 1,-124-36-16,36 1 16,0 0-16,-18 17 0,18-17 15,88 17 1,0 0 0,18 1-1,-18-1 1,0-35-1,-106 0-15,106 0 16,-88 0 0,-18 0-16,88 0 31,18 0-15,0 17-1,-35-17 1,35 0-1,-88-17-15,-18 17 16,18 0-16,106 0 16,35-53-1,35 35 1,0 1 0,0 17-1,-158-18 1,-1 18-16,18 0 15,0 0-15,-17 0 0,-36 0 32,0 0-32,106-18 15,-105 18-15,-1 0 16,70-17 0,-87-1-1,0 0 1,-18 1-1,-18-1-15,53 0 16,-70 1-16,17 17 16,18-18-1,17 1 1,-17 17 0,36-18-1,-37 18-15,1 0 16,0 0-16,-17 0 15,-1 0-15,71-18 16,-53 18 0,-1 0-1,-16 0 1,34 0 15,1 0-15,17 0-1,0 0 1,-17 0 0,-18 0-1,-18 0 1,36 0 0,17 0-1,-53 0-15,106 0 16,-88 0-16,18 0 15,87 0 1,-17 0 0,-52 0-1,-54 0 1,0 0-16,-17 0 31,-1 0-31,1-17 0,17 17 0,1-18 16,52 18-1,0 0 1,53-35 0,-17 35-1,-1 0 1,-70 0 0,71 0-1,-89 0-15,-18 0 16,36-18-1,-17 18 1,17-35 0,17 17-1,-35 1-15,-17-1 16,35 0-16,-18 1 16,0-1-16,89-17 15,-18-1 1,35-16-1,-18 16 1,-52 1 0,-36 35-1,-17 0 1,-18-18 0,18 1 46,-1-1-62,1 0 16,35-34-1,17-1 1,1-18 0,-1 0-1,-34 54-15,-1-18 16,-17 17-16,17-17 15,0 17-15,0-17 16,-17 17 0,-18 0-1,0 1 1,0-1 31,0 1-32,0-1 1,0-17 0,-18 17-1,1-17 1,-19-18 0,1 35-16,18 0 15,-19-17-15,19 18 16,-19-19-16,1 1 15,-18-18 1,-17 0 0,-1 18-1,36-18 1,-36 18 15,36 17-31,-18-17 16,35 0-1,-17 35-15,-18-53 16,36 53 0,-36 0-1,0-18 1,17 0 0,1 18-16,0 0 15,0-17 1,17-1-16,-35 18 15,0 0 1,0-18 15,0 18-15,36 0-16,-19 0 16,19 0-16,-19 0 0,19 0 15,-71 0 1,-1 18-1,1 0 1,0-1 0,0 1-1,35 17 1,0-35-16,0 36 16,35-19-1,-17 1-15,-18 17 16,18-17 15,-36 17-15,36-35-16,18 0 15,-19 18-15,19-1 16,-1-17-16,-17 18 16,-1-18-16,-17 35 15,18-17 1,18-18-16,-54 35 15,18-17 1,18-1 15,17-17-31,1 0 16,-1 18-16,0-18 0,1 0 16,-36 0-1,17 0 1,-16 18-1,16-18 1,1 0 0,0 0-1,17 0-15,-17 0 16,17 0-16,1 0 0,-1 0 16,-35 0-1,0 0 1,0 0-1,-17 0 1,52 0-16,-35 0 16,0 0-16,0 0 15,0 0-15,-17 0 16,17 0 0,0 0-1,18 0 16,-18 0-15,0 0 0,0 0-16,-53 0 15,53 0-15,0-18 16,-35 0 0,35 1-1,0 17 1,0 0-1,0 0 1,36 0-16,-19-18 16,-17 18-16,36 0 15,-18 0-15,-71-18 32,0 18-17,-53 0 1,-17 18-1,17 0 1,71-1-16,-106-17 16,88 0-1,18 0-15,-106 0 16,70-17 0,-17 17-1,0 0 1,0 17 15,70 1-31,-34-18 16,52 0-16,-36 0 0,19 0 15,-71 18 1,17-18 0,18 17-1,18-17 1,18 0-1,17 18-15,17-18 16,-52 0 0,53 0-16,0 18 15,-18-1 1,0 1 0,-18-1-1,18 1 1,36-18-1,-36 0 1,18 0-16,-1 0 16,-69 0-1,-37 0 1,-52 0 0,0-35-1,-35-18 1,123 35-16,18-17 15,-18 0-15,36 17 0,-1-17 16,-17 0 0,35 17-1,0-17 1,35 17 0,-35 0-1,-17-52 1,17 35 15,0-1-15,-70-34-1,-36 34 1,18-16 0,53 34-1,35 0-15,17 1 16,1 17-16,17 0 15,-17 0-15,0 0 16,17 0-16,1 0 16,-1 0-16,-35-18 15,0 18 1,18 0 0,0 0-16,-36-18 15,36 18 1,-1 0-16,-69 0 15,-54 18 1,-18 0 0,-17 17-1,-17-17 1,105-18-16,18 17 31,-18-17-31,18 18 16,0-1-16,-18 1 15,53-18 1,-18 0 0,18 0-1,18 0 1,0 0-16,-1 18 16,-16-18-16,-19 17 15,-105-17 1,-18 36-1,-18-1 1,88-17 0,-34 17-1,52-18 1,18-17 0,70 18-16,-53-18 15,36 18-15,18-18 16,-54 0-1,-17 0 1,0 35 0,-18-17-1,53-1-15,0 1 16,0 0-16,0-1 16,0-17-16,-35 35 15,35-17 1,18-18-1,-18 18 1,18-18 0,17 0-16,0 0 15,-17 0-15,17 0 16,1 17-16,-36-17 16,0 18-1,18 0 1,-18-18-1,17 0 17,1 0-17,0 0-15,0 17 16,17-17-16,-17 0 16,-1 18-1,-16-18 1,16 0-1,1 0 17,0 0-32,17 0 15,-17 0-15,17 0 16,1 0 0,-19 0-1,1 0 1,17 0-1,-35 0 1,1 18 0,34-18-16,-35 17 15,35-17 1,1 0-16,-36 0 16,17 0-1,-16 0 1,34 0-1,-17 0 1,-1 0 0,1 0-1,0 0-15,17-17 16,-35 17 0,18 0-1,-36 0 1,-52 0-1,70 0-15,0-18 16,18 18-16,17 0 16,1 0-16,-36-18 15,17 18 1,1-17 0,-18 17-1,0 0 1,0 0-1,18 0-15,-35 0 16,-1-18-16,-17 0 16,-106-17-1,17-18 1,89 36 0,18-1-1,-1-17 1,53 17-16,-17 18 15,17 0-15,1-18 16,-18 18-16,-1-17 16,-17 17-1,18-18 1,-35 0 0,-1 1-1,-17 17 1,53-18-1,-71 18 1,35 0-16,1-17 16,-36-1-1,18 18 1,35 0 0,0-18-1,17 18 1,1-17-16,18 17 15,-36 0 1,35 0 0,-17 0-1,-1 0 1,1-18 0,-18 0-1,36 18 1,-36 0-1,35 0-15,0 0 16,-35-17 0,18 17-1,0-18 1,0 18 0,-1 0-1,19 0-15,-1 0 16,0 0-1,-17 0 1,18-18 0,-1 18-16,-17 0 15,-1 0 1,19 0 0,-36 0-1,17 0 1,-16 0-1,34 0 1,0 0 15,1 0-15,-19 0 0,-17 0-1,36 18 1,-18-18-1,17 18 1,0-18 0,1 0 15,-1 0-15,0 17-1,1-17 1,-19 0-1,1 0 1,-18 0 0,0 18-1,18-18 1,17 0-16,-35 18 16,36-18-1,-1 0 1,-17 0-16,17 0 15,-17 0 1,17 0 0,-17 0-1,0 17 1,17-17-16,-17 18 16,17-18-16,1 0 15,-19 0-15,19 18 16,-36-1-1,0-17 1,35 0-16,1 0 16,-1 0-1,0 0-15,1 0 16,-1 0 0,-17 18-1,17-18 1,0 0-1,1 0 17,-1 17-17,-17-17 1,0 18 0,-1-18-1,1 0-15,17 0 16,1 0-16,-18 0 15,17 0-15,-17 0 16,-18 18 0,17-18-1,1 0 1,17 0 0,1 0-1,-18 0 1,17 0-16,0 0 15,-17 0 1,17 17 0,1-17-1,-1 0 1,-17 0 0,17 0-16,1 0 15,-1 0 1,0 0-16,1 0 125,-1 0-110,0 0-15,1 0 16,-19 0 0,19 0-1,-1 0 17,1 0-17,-1 0 1,0 0-1,1 0 1,-1 0-16,-35 0 16,35 0-16,1 0 15,-18 0 1,17 0 0,0 0 405,18 18-374,-17-18-47,-1 0 16,0 0 171,18 18-140,-17-18-47,-1 0 16,0 0 0,1 17 390,17 1-391,-18-18 1,-17 18 0,17-18-1,1 0 32,-1 0 250,0 17-266,1-17 63,-1 0-63,0 0 16,18 18-16,-17-18 266,-1 0-156,-17 0-125,17 0-16,-17 0 15,-18 0 1,35 0-1</inkml:trace>
  <inkml:trace contextRef="#ctx0" brushRef="#br0" timeOffset="10116.46">4851 15099 0,'-18'0'16,"0"0"-1,1 0 1,-1 0-16,1 0 31,-19 0-15,-52 0-1,-18 18 1,-35-18 0,-18 17-1,36-17 1,35 0 0,35-35-1,0 35 1,35 0-1,-35-18 1,36 18-16,-19-17 16,1 17-1,17 0 1,1 0 0,-18 0-1,17 0-15,0 0 16,1 0-16,-19-18 15,1 18 1,-36 0 0,1 0-1,-1 0 1,18-18 0,18 18-1,0 0-15,0 0 31,17 0-31,0 0 16,1 0 0,-19 0-1,19 0 1,-1 18 0,-35-18-1,36 0-15,-36 18 16,35-18-1,0 17-15,-34-17 16,-1 36 0,17-36-1,-17 0 1,36 17-16,-36 1 16,35-18-1,1 17-15,-54 1 16,18 17-1,0-17 1,18 17 0,-18 1-1,18-19 1,17 1 0,-35 35-16,18-36 15,17 19 1,-35 34-1,-17-17 1,34 0 0,-16-18-1,16 1-15,36-19 16,-35 1-16,35 0 0,0-1 16,-18 1-1,1 17 1,17-17-1,0 35 1,-18 0 0,18-18-1,0-18-15,0 36 16,0-17 0,0-1-16,53 0 15,-35 36 1,35-18 15,-1 0-15,1 17-1,-35-35-15,17-17 16,-17 0-16,0 17 0,-1-17 16,36 35-1,-18-1 1,18 1-1,-17-17 1,-19-1-16,1-17 16,0-18-16,-1 17 15,-17 1-15,53 17 16,-18 18 0,18 0-1,18-18 1,52 36-1,-34-18 17,-54-36-32,0-17 15,-17 18-15,17 0 0,-17-18 16,35 17 0,-1 1-1,-16-18 1,17 0 15,35 18-15,-35-1-16,35 1 15,-18 17-15,-17-17 16,36-1 0,34 19-1,71-19 1,71 1-1,52-18 1,89 18 0,-142 52-1,-34-52 1,17-18 15,70-18-15,-35-35-1,-140 53-15,-1 0 16,0-17-16,0 17 0,0 0 16,124 17-1,17-17 1,0 0 0,-35 0-1,0-35 1,70 0-1,-87 17 1,-36-17 0,17-36-1,1 1 1,-71 52 0,36-35-1,-72 35 1,-34 1-16,35-1 15,-18 1-15,18-1 16,123-35-16,-35-18 31,35 36-15,36-18 0,17 0-1,-158 36-15,140-1 16,-158-17-16,18 17 15,87 18 1,72 0 0,52-35-1,-35 17 1,35-35 0,-35 36-1,-159 17-15,141-36 16,-159 19-1,1-1-15,87 0 16,1 18 0,35 18-1,18 0 1,-54-18 15,-105 0-31,88-18 16,-106 18-16,1 0 15,87 18-15,36 52 16,-18 1 0,17-1 15,89 1-15,-88-18-1,-53-18 1,17 0-1,53 1 1,-35-1 15,36 0-15,-89-17-16,-18 0 16,1-1-16,17 1 0,-53 17 15,141-17 1,-17 17-1,17-17 1,-35-1 0,0 19-1,0-19 1,-105-17-16,87 35 16,-70-35-1,-18 0-15,106 0 16,0 0-1,0 0 1,0 0 0,-35 0-1,53-35 17,-124 0-17,0 17 1,18-35-1,88 18 1,17 0 0,-69 35-16,-37 0 15,36 0-15,18-18 16,-18 18-16,142-53 16,-37-17-1,-69 17 1,-89 18-1,-53 17 1,1 0 0,-19 1 46,1 17-46,17 0-1,-17-18 1,35 0 0,-18 18-1,0-35 1,-17 35-16,-18-18 16,18 18-16,-1-17 15,1-1 1,0 18-1,-18-18 1,17 1 0,1-18-1,17-1 1,0-17 0,1-17-1,17 17 1,-18 18-1,0-18 1,18 0 0,-35 17-1,-18 1 1,17 18-16,1-1 16,-18-17-1,18 17-15,-18 0 0,17-35 16,1 1-1,-18 34 17,17-17-17,-17 17 1,0 0 0,0-17-1,0 0 1,0-18-1,18 35 1,-18-17 0,0 0-1,0-1 1,0 19 0,0-1-1,0 1 1,0-1 15,0-17 0,0 17-15,0 0 0,-35-17-1,17 0 1,-35-18-1,0 18 1,0-18 0,1 0-1,34 35-15,-35-35 16,18 36-16,-1-19 16,-16 1-1,-19 0 1,18-1-1,-35 19 1,17-1 0,36-17-1,0 35-15,-18-18 16,18 18-16,-18-17 16,-36-1-1,-34 18 1,17 0-1,0 35 1,18 0 0,35-17-16,-17 17 15,-19-17-15,54-18 16,-88 18 0,17-1-1,18 19 1,-1-19-1,54 1 17,0 0-32,17-1 0,1-17 0,-19 0 15,19 0-15,-1 18 16,0-1 0,-35-17-16,18 36 15,-53-19 1,-71 54-1,53-36 1,1 0-16,-125 1 16,107-1-1,-1 0-15,-123 18 16,18 0 15,17 0-15,18 0-1,89-35-15,16-1 16,19-17-16,17 18 16,-35 0-16,17-1 15,1-17 1,17 0 0,0 18-1,17-18 1,-34 0-1,52 0 1,-17 0 0,0 0-16,-18 17 0,0-17 15,-53 0 1,-35 18 0,18-18-1,-1 0 1,89 0-1,-1-18-15,19 18 16,-1 0 0,18-17-16,-17-1 15,-1 18 1,-17-17 0,-18-1-1,17-17 1,-16-1-1,16 36 1,-52-35 0,53 17-16,-18 1 15,-53-18 1,18 17 0,35-17-1,0 35-15,18 0 16,-1-18-16,1 0 15,18 18-15,-89-17 16,-35-19 0,-18-17-1,-18 18 1,-17 0 0,-70 17-1,70 1 1,70 17-1,-87-18 1,122 0-16,19 1 0,17-1 31,0 18-15,18-18 0,0 18-1,17 0-15,-17 0 16,17 0-16,-35 0 0,0-17 15,-141 17 1,-18-53 0,18 18-1,-35-1 1,53 36 0,-18 0-1,88 0 1,-88 36-1,53-19-15,35 1 16,-88-18 0,53 0-1,105 0-15,1 0 16,18 0-16,-1 0 0,0 0 16,-17 0-1,17 0-15,-35 0 16,36 0-16,-1 0 15,-52 0 1,-19 0 0,1 0-1,-18 0 1,71 0-16,0 0 16,17 0-16,-17 0 15,0 0-15,-54 0 16,-16 0-1,-19 0 17,-52 0-17,17-18 1,36 18 0,70 0-16,0 0 15,35 0-15,-17 0 16,-1 0-1,-16 0 1,16 0 0,-17 0-1,36 18-15,-19-18 16,19 0-16,-1 0 0,-17 18 16,-53-18-1,17 0 1,18 17-1,-35 1 1,0-18 0,-106 17-1,70 1 1,54-18 15,-18 18-31,17-1 16,0 1-1,19-18 1,-37 35 0,54-35-16,-35 0 15,-1 0 1,0 18-16,1 0 0,-106 34 16,-19 1 15,1-35-16,53 0 1,71-18-16,-18 0 16,17 0-16,0 0 0,19 0 15,-90 0 1,-34 0 0,0 0-1,-1 0 1,36 0-1,35 0 1,71 0-16,-36 0 16,36 0-1,-18 0-15,-35 0 16,0 0 0,17 0 15,36 0-31,17-18 15,-17 0-15,0 18 0,0 0 32,-1-17-32,19 17 15,-54-18 1,36 0-16,0 18 16,-18-35-1,0 35-15,0-35 16,0 35-1,35-18-15,-70 1 16,70 17 0,-34 0-16,-1 0 31,-18-18-15,-17 0-1,-18 18 1,71-17-16,-36 17 15,18 0-15,18-18 0,0 18 16,-53-18 0,-1 1-1,36 17 1,1-18 0,-1 1-1,17 17 1,1 0-16,0-18 15,-1 18 1,19-18-16,-36 18 16,18 0-1,-18-17 17,17 17-17,-16-18 1,-1 18-1,35 0-15,-17-18 16,-1 18-16,19 0 16,-36 0-1,18-17 1,-1 17 0,19 0-16,-1 0 15,0-18-15,-17 18 16,17 0-16,-17 0 15,0 0 1,0 0 0,17 0 15,0 0-15,-17 0-1,-35 0 1,17 0-1,17 0 1,-17 18 0,36-18-1,-18 0 1,-1 0 0,19 0-1,-1 0 1,0 0 15,1 0-15,-1 17-1,0-17 1,1 0 0,-1 0-1,18 18 32,-35-18-31,17 0-1,1 0 17,-1 0-17,0 0 1,1 18-1,-36-18 1,17 0 0,1 0-1,0 0 1,17 0-16,1 0 16,-1 0-1,0 0 1,1 0-1,-1 0 1,0 0 0,1 0-1,-1 0 126,1 0-125,17 17-1,-18-17 1,0 0 78,1 0 62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99C46D5-969C-814E-8CA1-7B9B8A5CF7D8}" type="datetimeFigureOut">
              <a:rPr lang="en-US" smtClean="0"/>
              <a:t>3/30/20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C0ED3D-B4C4-D342-BDD7-2910E034F571}" type="slidenum">
              <a:rPr lang="en-US" smtClean="0"/>
              <a:t>‹#›</a:t>
            </a:fld>
            <a:endParaRPr lang="en-US"/>
          </a:p>
        </p:txBody>
      </p:sp>
    </p:spTree>
    <p:extLst>
      <p:ext uri="{BB962C8B-B14F-4D97-AF65-F5344CB8AC3E}">
        <p14:creationId xmlns:p14="http://schemas.microsoft.com/office/powerpoint/2010/main" val="16093008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6/11/2019</a:t>
            </a:r>
          </a:p>
          <a:p>
            <a:r>
              <a:rPr lang="en-US" dirty="0"/>
              <a:t>The title of my talk “Tractable Islands, revisited” it is</a:t>
            </a:r>
            <a:r>
              <a:rPr lang="en-US" baseline="0" dirty="0"/>
              <a:t> more of a personal reflection on my research career, which was indeed driven by the “tractable islands” paradigm. In 1994 I gave an invited talk at AAAI (was at Seattle ) titled:</a:t>
            </a:r>
          </a:p>
          <a:p>
            <a:r>
              <a:rPr lang="en-US" baseline="0" dirty="0"/>
              <a:t>“In search of tractable islands”…. I entertained the idea of giving the same talk (I found hard copy of my slides) which could still be relevant. But I will not. Instead the real title of my took should have been not so </a:t>
            </a:r>
            <a:r>
              <a:rPr lang="en-US" baseline="0" dirty="0" err="1"/>
              <a:t>fdifferent</a:t>
            </a:r>
            <a:r>
              <a:rPr lang="en-US" baseline="0" dirty="0"/>
              <a:t>:</a:t>
            </a:r>
          </a:p>
          <a:p>
            <a:r>
              <a:rPr lang="en-US" baseline="0" dirty="0"/>
              <a:t>“Exploiting  a “single” tractable island for anytime probabilistic reasoning.</a:t>
            </a:r>
          </a:p>
          <a:p>
            <a:endParaRPr lang="en-US" baseline="0" dirty="0"/>
          </a:p>
          <a:p>
            <a:r>
              <a:rPr lang="en-US" baseline="0" dirty="0"/>
              <a:t>So lets start by examining some known tractable islands [next]</a:t>
            </a:r>
            <a:endParaRPr lang="en-US" dirty="0"/>
          </a:p>
          <a:p>
            <a:endParaRPr lang="en-US" dirty="0"/>
          </a:p>
          <a:p>
            <a:endParaRPr lang="en-US" dirty="0"/>
          </a:p>
          <a:p>
            <a:endParaRPr lang="en-US" dirty="0"/>
          </a:p>
          <a:p>
            <a:r>
              <a:rPr lang="en-US" dirty="0">
                <a:effectLst/>
              </a:rPr>
              <a:t>Since</a:t>
            </a:r>
            <a:r>
              <a:rPr lang="en-US" baseline="0" dirty="0">
                <a:effectLst/>
              </a:rPr>
              <a:t> re</a:t>
            </a:r>
            <a:r>
              <a:rPr lang="en-US" dirty="0">
                <a:effectLst/>
              </a:rPr>
              <a:t>asoning tasks are computationally intractable, my primary approach is to devise methods through the understanding and exploitation of tractable reasoning tasks. My previous works on greedy problems, the mechanical generation of heuristics, the identification of tractable constraint models via topological decompositions, and the establishment of boundaries of local computations have been driven by this principal concern. With my students, I analyze algorithms both analytically and empirically using real life applications such as scheduling, planning, and diagnosis. </a:t>
            </a:r>
            <a:endParaRPr lang="en-US" dirty="0"/>
          </a:p>
          <a:p>
            <a:endParaRPr lang="en-US" dirty="0"/>
          </a:p>
          <a:p>
            <a:endParaRPr lang="en-US" dirty="0"/>
          </a:p>
          <a:p>
            <a:r>
              <a:rPr lang="en-US" dirty="0"/>
              <a:t>The</a:t>
            </a:r>
            <a:r>
              <a:rPr lang="en-US" baseline="0" dirty="0"/>
              <a:t> use of tractable Island was the Holly grail of addressing AI reasoning early on in AI. The most powerful idea was the use of general search algorithm to solve for problem that are guided by heuristics. Those heuristics can be generated by simplified models, often those that are relaxed into a tractable island.</a:t>
            </a:r>
          </a:p>
          <a:p>
            <a:r>
              <a:rPr lang="en-US" baseline="0" dirty="0" err="1"/>
              <a:t>Tractablity</a:t>
            </a:r>
            <a:r>
              <a:rPr lang="en-US" baseline="0" dirty="0"/>
              <a:t> can be used at the level of modeling, generating models that are tractable. Tractability can also be used at the time of reasoning.</a:t>
            </a:r>
          </a:p>
          <a:p>
            <a:r>
              <a:rPr lang="en-US" baseline="0" dirty="0"/>
              <a:t>In our work we take the approach of working with potentially intractable models, but …</a:t>
            </a:r>
          </a:p>
          <a:p>
            <a:endParaRPr lang="en-US" baseline="0" dirty="0"/>
          </a:p>
          <a:p>
            <a:endParaRPr lang="en-US" baseline="0" dirty="0"/>
          </a:p>
          <a:p>
            <a:r>
              <a:rPr lang="en-US" baseline="0" dirty="0"/>
              <a:t>One of the fundamental </a:t>
            </a:r>
            <a:r>
              <a:rPr lang="en-US" baseline="0" dirty="0" err="1"/>
              <a:t>idA</a:t>
            </a:r>
            <a:r>
              <a:rPr lang="en-US" baseline="0" dirty="0"/>
              <a:t> given problem instance can be a member of an island, or can be transformed into one with some cost. And, when the transformation cost is too high (time and especially memory) the problem can be relaxed in to a tractable one.</a:t>
            </a:r>
          </a:p>
          <a:p>
            <a:endParaRPr lang="en-US" baseline="0" dirty="0"/>
          </a:p>
          <a:p>
            <a:r>
              <a:rPr lang="en-US" baseline="0" dirty="0"/>
              <a:t>A problem can be transformed into a tractable </a:t>
            </a:r>
            <a:r>
              <a:rPr lang="en-US" baseline="0" dirty="0" err="1"/>
              <a:t>oneThe</a:t>
            </a:r>
            <a:r>
              <a:rPr lang="en-US" baseline="0" dirty="0"/>
              <a:t> idea </a:t>
            </a:r>
            <a:r>
              <a:rPr lang="en-US" baseline="0" dirty="0" err="1"/>
              <a:t>iIn</a:t>
            </a:r>
            <a:r>
              <a:rPr lang="en-US" baseline="0" dirty="0"/>
              <a:t> particular it </a:t>
            </a:r>
            <a:r>
              <a:rPr lang="en-US" baseline="0" dirty="0" err="1"/>
              <a:t>isin</a:t>
            </a:r>
            <a:r>
              <a:rPr lang="en-US" baseline="0" dirty="0"/>
              <a:t> AI and especially the core idea of how rule of thumbs, or heuristic for search can be generated.</a:t>
            </a:r>
            <a:endParaRPr lang="en-US" dirty="0"/>
          </a:p>
        </p:txBody>
      </p:sp>
      <p:sp>
        <p:nvSpPr>
          <p:cNvPr id="4" name="Slide Number Placeholder 3"/>
          <p:cNvSpPr>
            <a:spLocks noGrp="1"/>
          </p:cNvSpPr>
          <p:nvPr>
            <p:ph type="sldNum" sz="quarter" idx="10"/>
          </p:nvPr>
        </p:nvSpPr>
        <p:spPr/>
        <p:txBody>
          <a:bodyPr/>
          <a:lstStyle/>
          <a:p>
            <a:fld id="{B7C0ED3D-B4C4-D342-BDD7-2910E034F571}" type="slidenum">
              <a:rPr lang="en-US" smtClean="0"/>
              <a:t>1</a:t>
            </a:fld>
            <a:endParaRPr lang="en-US"/>
          </a:p>
        </p:txBody>
      </p:sp>
    </p:spTree>
    <p:extLst>
      <p:ext uri="{BB962C8B-B14F-4D97-AF65-F5344CB8AC3E}">
        <p14:creationId xmlns:p14="http://schemas.microsoft.com/office/powerpoint/2010/main" val="3053865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4567B0C5-4597-45FE-9DE3-87D3738995A8}" type="slidenum">
              <a:rPr lang="en-US" smtClean="0"/>
              <a:pPr/>
              <a:t>10</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dirty="0"/>
              <a:t>But, by going from exact to approximate we also want to have some </a:t>
            </a:r>
            <a:r>
              <a:rPr lang="en-US" dirty="0" err="1"/>
              <a:t>gurantee</a:t>
            </a:r>
            <a:r>
              <a:rPr lang="en-US" dirty="0"/>
              <a:t>. Yielding the anytime scheme.</a:t>
            </a:r>
          </a:p>
        </p:txBody>
      </p:sp>
    </p:spTree>
    <p:extLst>
      <p:ext uri="{BB962C8B-B14F-4D97-AF65-F5344CB8AC3E}">
        <p14:creationId xmlns:p14="http://schemas.microsoft.com/office/powerpoint/2010/main" val="2478901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6/11/2019</a:t>
            </a:r>
          </a:p>
          <a:p>
            <a:pPr defTabSz="465887">
              <a:defRPr/>
            </a:pPr>
            <a:r>
              <a:rPr lang="en-US" dirty="0"/>
              <a:t>Our desire is to have</a:t>
            </a:r>
            <a:r>
              <a:rPr lang="en-US" baseline="0" dirty="0"/>
              <a:t> approximations that improve with time and will not be hindered by memory. Approximations that provide error bounds are desirable to give us some idea of how well we do, and if we have enough resources we will that the approximation will improve with time, the error bounds will get tighter and, if enough time is available we can get an exact solution. Also, the capability to trade computational resources with quality in an anytime fashion is important: we want better approximations given more computational resources; and “anytime” also means we can stop at any point to get a reasonable approximation. </a:t>
            </a:r>
          </a:p>
          <a:p>
            <a:pPr defTabSz="465887">
              <a:defRPr/>
            </a:pPr>
            <a:endParaRPr lang="en-US" baseline="0" dirty="0"/>
          </a:p>
        </p:txBody>
      </p:sp>
      <p:sp>
        <p:nvSpPr>
          <p:cNvPr id="4" name="Slide Number Placeholder 3"/>
          <p:cNvSpPr>
            <a:spLocks noGrp="1"/>
          </p:cNvSpPr>
          <p:nvPr>
            <p:ph type="sldNum" sz="quarter" idx="10"/>
          </p:nvPr>
        </p:nvSpPr>
        <p:spPr/>
        <p:txBody>
          <a:bodyPr/>
          <a:lstStyle/>
          <a:p>
            <a:fld id="{991E325E-E742-1D42-BB50-DD386887126D}" type="slidenum">
              <a:rPr lang="en-US" smtClean="0"/>
              <a:t>12</a:t>
            </a:fld>
            <a:endParaRPr lang="en-US"/>
          </a:p>
        </p:txBody>
      </p:sp>
    </p:spTree>
    <p:extLst>
      <p:ext uri="{BB962C8B-B14F-4D97-AF65-F5344CB8AC3E}">
        <p14:creationId xmlns:p14="http://schemas.microsoft.com/office/powerpoint/2010/main" val="4066973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So,</a:t>
            </a:r>
            <a:r>
              <a:rPr lang="en-US" baseline="0" dirty="0"/>
              <a:t> we usually seek for approximations. ( click) Among approximation methods, those provide bounds are often favored because we can quantify the approximation errors. (click) Also, the capability to trade computational resources with quality in an anytime fashion is important: we want better approximations given more computational resources; and “anytime” also means we can stop at any point to get a reasonable approximation. Note that there are two type of bounds, one is deterministic and  the other is probabilistic. (</a:t>
            </a:r>
            <a:r>
              <a:rPr lang="en-US" baseline="0" dirty="0" err="1"/>
              <a:t>clcik</a:t>
            </a:r>
            <a:r>
              <a:rPr lang="en-US" baseline="0" dirty="0"/>
              <a:t>) “probabilistic bounds” means the bounds only hold with some probability defined by some confidence parameter \delta. </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13</a:t>
            </a:fld>
            <a:endParaRPr lang="en-US"/>
          </a:p>
        </p:txBody>
      </p:sp>
    </p:spTree>
    <p:extLst>
      <p:ext uri="{BB962C8B-B14F-4D97-AF65-F5344CB8AC3E}">
        <p14:creationId xmlns:p14="http://schemas.microsoft.com/office/powerpoint/2010/main" val="240919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So,</a:t>
            </a:r>
            <a:r>
              <a:rPr lang="en-US" baseline="0" dirty="0"/>
              <a:t> we usually seek for approximations. ( click) Among approximation methods, those provide bounds are often favored because we can quantify the approximation errors. (click) Also, the capability to trade computational resources with quality in an anytime fashion is important: we want better approximations given more computational resources; and “anytime” also means we can stop at any point to get a reasonable approximation. Note that there are two type of bounds, one is deterministic and  the other is probabilistic. (</a:t>
            </a:r>
            <a:r>
              <a:rPr lang="en-US" baseline="0" dirty="0" err="1"/>
              <a:t>clcik</a:t>
            </a:r>
            <a:r>
              <a:rPr lang="en-US" baseline="0" dirty="0"/>
              <a:t>) “probabilistic bounds” means the bounds only hold with some probability defined by some confidence parameter \delta. </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14</a:t>
            </a:fld>
            <a:endParaRPr lang="en-US"/>
          </a:p>
        </p:txBody>
      </p:sp>
    </p:spTree>
    <p:extLst>
      <p:ext uri="{BB962C8B-B14F-4D97-AF65-F5344CB8AC3E}">
        <p14:creationId xmlns:p14="http://schemas.microsoft.com/office/powerpoint/2010/main" val="3654337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Principles of good solvers:</a:t>
            </a:r>
          </a:p>
          <a:p>
            <a:r>
              <a:rPr lang="en-US" dirty="0"/>
              <a:t>Compact Search space, to start with (so</a:t>
            </a:r>
            <a:r>
              <a:rPr lang="en-US" baseline="0" dirty="0"/>
              <a:t> even if you search it all it will not be too bad)</a:t>
            </a:r>
            <a:endParaRPr lang="en-US" dirty="0"/>
          </a:p>
          <a:p>
            <a:r>
              <a:rPr lang="en-US" dirty="0"/>
              <a:t>Heuristic evaluation function (so you can explore only a small portion of the space)</a:t>
            </a:r>
          </a:p>
          <a:p>
            <a:r>
              <a:rPr lang="en-US" dirty="0"/>
              <a:t>Search </a:t>
            </a:r>
            <a:r>
              <a:rPr lang="en-US" dirty="0" err="1"/>
              <a:t>dfs</a:t>
            </a:r>
            <a:r>
              <a:rPr lang="en-US" dirty="0"/>
              <a:t> to have anytime performance:</a:t>
            </a:r>
          </a:p>
          <a:p>
            <a:endParaRPr lang="en-US" dirty="0"/>
          </a:p>
          <a:p>
            <a:r>
              <a:rPr lang="en-US" dirty="0"/>
              <a:t>what is a good search space for graphical models</a:t>
            </a:r>
          </a:p>
          <a:p>
            <a:r>
              <a:rPr lang="en-US" dirty="0"/>
              <a:t>What is a good heuristic evaluation function?</a:t>
            </a:r>
          </a:p>
          <a:p>
            <a:r>
              <a:rPr lang="en-US" dirty="0"/>
              <a:t>Help DFS to be more like a BFS</a:t>
            </a:r>
          </a:p>
          <a:p>
            <a:pPr>
              <a:spcBef>
                <a:spcPct val="0"/>
              </a:spcBef>
            </a:pPr>
            <a:endParaRPr lang="en-US" dirty="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F0EF5E-2F94-429E-9300-AD5EA293BB87}" type="slidenum">
              <a:rPr lang="en-US">
                <a:cs typeface="Arial" charset="0"/>
              </a:rPr>
              <a:pPr fontAlgn="base">
                <a:spcBef>
                  <a:spcPct val="0"/>
                </a:spcBef>
                <a:spcAft>
                  <a:spcPct val="0"/>
                </a:spcAft>
              </a:pPr>
              <a:t>15</a:t>
            </a:fld>
            <a:endParaRPr lang="en-US">
              <a:cs typeface="Arial" charset="0"/>
            </a:endParaRPr>
          </a:p>
        </p:txBody>
      </p:sp>
    </p:spTree>
    <p:extLst>
      <p:ext uri="{BB962C8B-B14F-4D97-AF65-F5344CB8AC3E}">
        <p14:creationId xmlns:p14="http://schemas.microsoft.com/office/powerpoint/2010/main" val="833179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Principles of good solvers:</a:t>
            </a:r>
          </a:p>
          <a:p>
            <a:r>
              <a:rPr lang="en-US" dirty="0"/>
              <a:t>Compact Search space, to start with (so</a:t>
            </a:r>
            <a:r>
              <a:rPr lang="en-US" baseline="0" dirty="0"/>
              <a:t> even if you search it all it will not be too bad)</a:t>
            </a:r>
            <a:endParaRPr lang="en-US" dirty="0"/>
          </a:p>
          <a:p>
            <a:r>
              <a:rPr lang="en-US" dirty="0"/>
              <a:t>Heuristic evaluation function (so you can explore only a small portion of the space)</a:t>
            </a:r>
          </a:p>
          <a:p>
            <a:r>
              <a:rPr lang="en-US" dirty="0"/>
              <a:t>Search </a:t>
            </a:r>
            <a:r>
              <a:rPr lang="en-US" dirty="0" err="1"/>
              <a:t>dfs</a:t>
            </a:r>
            <a:r>
              <a:rPr lang="en-US" dirty="0"/>
              <a:t> to have anytime performance:</a:t>
            </a:r>
          </a:p>
          <a:p>
            <a:endParaRPr lang="en-US" dirty="0"/>
          </a:p>
          <a:p>
            <a:r>
              <a:rPr lang="en-US" dirty="0"/>
              <a:t>what is a good search space for graphical models</a:t>
            </a:r>
          </a:p>
          <a:p>
            <a:r>
              <a:rPr lang="en-US" dirty="0"/>
              <a:t>What is a good heuristic evaluation function?</a:t>
            </a:r>
          </a:p>
          <a:p>
            <a:r>
              <a:rPr lang="en-US" dirty="0"/>
              <a:t>Help DFS to be more like a BFS</a:t>
            </a:r>
          </a:p>
          <a:p>
            <a:pPr>
              <a:spcBef>
                <a:spcPct val="0"/>
              </a:spcBef>
            </a:pPr>
            <a:endParaRPr lang="en-US" dirty="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F0EF5E-2F94-429E-9300-AD5EA293BB87}" type="slidenum">
              <a:rPr lang="en-US">
                <a:cs typeface="Arial" charset="0"/>
              </a:rPr>
              <a:pPr fontAlgn="base">
                <a:spcBef>
                  <a:spcPct val="0"/>
                </a:spcBef>
                <a:spcAft>
                  <a:spcPct val="0"/>
                </a:spcAft>
              </a:pPr>
              <a:t>16</a:t>
            </a:fld>
            <a:endParaRPr lang="en-US">
              <a:cs typeface="Arial" charset="0"/>
            </a:endParaRPr>
          </a:p>
        </p:txBody>
      </p:sp>
    </p:spTree>
    <p:extLst>
      <p:ext uri="{BB962C8B-B14F-4D97-AF65-F5344CB8AC3E}">
        <p14:creationId xmlns:p14="http://schemas.microsoft.com/office/powerpoint/2010/main" val="365632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889BAB-AA43-4DC4-B881-711CF399E0B3}" type="slidenum">
              <a:rPr lang="en-US" altLang="en-US"/>
              <a:pPr/>
              <a:t>17</a:t>
            </a:fld>
            <a:endParaRPr lang="en-US" alt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xfrm>
            <a:off x="914400" y="4343400"/>
            <a:ext cx="5029200" cy="4114800"/>
          </a:xfrm>
        </p:spPr>
        <p:txBody>
          <a:bodyPr/>
          <a:lstStyle/>
          <a:p>
            <a:r>
              <a:rPr lang="en-US" altLang="en-US" dirty="0"/>
              <a:t>(</a:t>
            </a:r>
            <a:r>
              <a:rPr lang="en-US" altLang="en-US" dirty="0" err="1"/>
              <a:t>technion</a:t>
            </a:r>
            <a:r>
              <a:rPr lang="en-US" altLang="en-US" dirty="0"/>
              <a:t>)</a:t>
            </a:r>
            <a:r>
              <a:rPr lang="en-US" altLang="en-US" baseline="0" dirty="0"/>
              <a:t> </a:t>
            </a:r>
            <a:r>
              <a:rPr lang="en-US" altLang="en-US" dirty="0"/>
              <a:t>Overall, we encounter graphical models in the following forms: probabilistic and directed, causal and not,</a:t>
            </a:r>
          </a:p>
          <a:p>
            <a:r>
              <a:rPr lang="en-US" altLang="en-US" dirty="0" err="1"/>
              <a:t>Determistic</a:t>
            </a:r>
            <a:r>
              <a:rPr lang="en-US" altLang="en-US" baseline="0" dirty="0"/>
              <a:t> specifying a set of constraints/relations or Boolean formulas.</a:t>
            </a:r>
          </a:p>
          <a:p>
            <a:endParaRPr lang="en-US" altLang="en-US" baseline="0" dirty="0"/>
          </a:p>
          <a:p>
            <a:r>
              <a:rPr lang="en-US" altLang="en-US" baseline="0" dirty="0"/>
              <a:t>Here I want to focus on Boolean/symbolic</a:t>
            </a:r>
          </a:p>
          <a:p>
            <a:r>
              <a:rPr lang="en-US" altLang="en-US" baseline="0" dirty="0"/>
              <a:t>And Bayesian which are directed and probabilistic and on their mixture.</a:t>
            </a:r>
            <a:endParaRPr lang="en-US" altLang="en-US" dirty="0"/>
          </a:p>
          <a:p>
            <a:endParaRPr lang="en-US" altLang="en-US" dirty="0"/>
          </a:p>
          <a:p>
            <a:endParaRPr lang="en-US" altLang="en-US" dirty="0"/>
          </a:p>
          <a:p>
            <a:r>
              <a:rPr lang="en-US" altLang="en-US" dirty="0"/>
              <a:t>**********************************</a:t>
            </a:r>
          </a:p>
          <a:p>
            <a:r>
              <a:rPr lang="en-US" altLang="en-US" dirty="0"/>
              <a:t>We have belief networks to allow reasoning under conditions of uncertainty, vs constraint networks describing a collection of restriction on</a:t>
            </a:r>
          </a:p>
          <a:p>
            <a:r>
              <a:rPr lang="en-US" altLang="en-US" dirty="0"/>
              <a:t>The domain and goals that must be satisfied by every scenario or a solution. </a:t>
            </a:r>
          </a:p>
          <a:p>
            <a:endParaRPr lang="en-US" altLang="en-US" dirty="0"/>
          </a:p>
          <a:p>
            <a:r>
              <a:rPr lang="en-US" altLang="en-US" dirty="0"/>
              <a:t>If we also want to capture the decision process we add to the Bayesian network actions, and utilities or penalties. In this case we wish to find a set</a:t>
            </a:r>
          </a:p>
          <a:p>
            <a:r>
              <a:rPr lang="en-US" altLang="en-US" dirty="0"/>
              <a:t>of actions that maximize the expected utility, and, finally to  accommodate situation assessment and planning over time we can use the model</a:t>
            </a:r>
          </a:p>
          <a:p>
            <a:r>
              <a:rPr lang="en-US" altLang="en-US" dirty="0"/>
              <a:t>Of dynamic Bayesian networks, or, with actions, Markov decision processes.</a:t>
            </a:r>
          </a:p>
        </p:txBody>
      </p:sp>
    </p:spTree>
    <p:extLst>
      <p:ext uri="{BB962C8B-B14F-4D97-AF65-F5344CB8AC3E}">
        <p14:creationId xmlns:p14="http://schemas.microsoft.com/office/powerpoint/2010/main" val="1880338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C0ED3D-B4C4-D342-BDD7-2910E034F571}" type="slidenum">
              <a:rPr lang="en-US" smtClean="0"/>
              <a:t>19</a:t>
            </a:fld>
            <a:endParaRPr lang="en-US"/>
          </a:p>
        </p:txBody>
      </p:sp>
    </p:spTree>
    <p:extLst>
      <p:ext uri="{BB962C8B-B14F-4D97-AF65-F5344CB8AC3E}">
        <p14:creationId xmlns:p14="http://schemas.microsoft.com/office/powerpoint/2010/main" val="866873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many cases, especially in diagnosis and planning we are interested</a:t>
            </a:r>
            <a:r>
              <a:rPr lang="en-US" baseline="0" dirty="0"/>
              <a:t> in finding the most likely configuration of a subset of the variables given the evidence.</a:t>
            </a:r>
          </a:p>
          <a:p>
            <a:r>
              <a:rPr lang="en-US" baseline="0" dirty="0"/>
              <a:t>This task is called Marginal Map, requires summation over a subset of the variables and marginalization over the remainder.</a:t>
            </a:r>
          </a:p>
          <a:p>
            <a:r>
              <a:rPr lang="en-US" baseline="0" dirty="0"/>
              <a:t>Here is a small example.</a:t>
            </a:r>
          </a:p>
          <a:p>
            <a:endParaRPr lang="en-US" baseline="0" dirty="0"/>
          </a:p>
          <a:p>
            <a:r>
              <a:rPr lang="en-US" baseline="0" dirty="0"/>
              <a:t>Clearly, some planning task fall into this category: in conformant planning when formulated appropriately we ask to find an assignment to a set of action variables that is most likely to reach the goal.</a:t>
            </a:r>
          </a:p>
          <a:p>
            <a:endParaRPr lang="en-US" baseline="0" dirty="0"/>
          </a:p>
          <a:p>
            <a:r>
              <a:rPr lang="en-US" baseline="0" dirty="0"/>
              <a:t>Why is it hard?</a:t>
            </a:r>
            <a:endParaRPr lang="en-US" dirty="0"/>
          </a:p>
        </p:txBody>
      </p:sp>
      <p:sp>
        <p:nvSpPr>
          <p:cNvPr id="4" name="Slide Number Placeholder 3"/>
          <p:cNvSpPr>
            <a:spLocks noGrp="1"/>
          </p:cNvSpPr>
          <p:nvPr>
            <p:ph type="sldNum" sz="quarter" idx="10"/>
          </p:nvPr>
        </p:nvSpPr>
        <p:spPr/>
        <p:txBody>
          <a:bodyPr/>
          <a:lstStyle/>
          <a:p>
            <a:fld id="{B7C0ED3D-B4C4-D342-BDD7-2910E034F571}" type="slidenum">
              <a:rPr lang="en-US" smtClean="0"/>
              <a:t>20</a:t>
            </a:fld>
            <a:endParaRPr lang="en-US"/>
          </a:p>
        </p:txBody>
      </p:sp>
    </p:spTree>
    <p:extLst>
      <p:ext uri="{BB962C8B-B14F-4D97-AF65-F5344CB8AC3E}">
        <p14:creationId xmlns:p14="http://schemas.microsoft.com/office/powerpoint/2010/main" val="3129180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examine perhaps</a:t>
            </a:r>
            <a:r>
              <a:rPr lang="en-US" baseline="0" dirty="0"/>
              <a:t> the most popular </a:t>
            </a:r>
            <a:r>
              <a:rPr lang="en-US" baseline="0" dirty="0" err="1"/>
              <a:t>eact</a:t>
            </a:r>
            <a:r>
              <a:rPr lang="en-US" baseline="0" dirty="0"/>
              <a:t> inference by variable elimination for MAR/P€ first.</a:t>
            </a:r>
            <a:endParaRPr lang="en-US" dirty="0"/>
          </a:p>
        </p:txBody>
      </p:sp>
      <p:sp>
        <p:nvSpPr>
          <p:cNvPr id="4" name="Slide Number Placeholder 3"/>
          <p:cNvSpPr>
            <a:spLocks noGrp="1"/>
          </p:cNvSpPr>
          <p:nvPr>
            <p:ph type="sldNum" sz="quarter" idx="10"/>
          </p:nvPr>
        </p:nvSpPr>
        <p:spPr/>
        <p:txBody>
          <a:bodyPr/>
          <a:lstStyle/>
          <a:p>
            <a:fld id="{E1177B8D-946F-4195-9C9F-C9A81CC4DB40}" type="slidenum">
              <a:rPr lang="en-US" smtClean="0"/>
              <a:pPr/>
              <a:t>21</a:t>
            </a:fld>
            <a:endParaRPr lang="en-US"/>
          </a:p>
        </p:txBody>
      </p:sp>
    </p:spTree>
    <p:extLst>
      <p:ext uri="{BB962C8B-B14F-4D97-AF65-F5344CB8AC3E}">
        <p14:creationId xmlns:p14="http://schemas.microsoft.com/office/powerpoint/2010/main" val="2256473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kern="1200" dirty="0">
                <a:solidFill>
                  <a:schemeClr val="tx1"/>
                </a:solidFill>
                <a:effectLst/>
                <a:latin typeface="+mn-lt"/>
                <a:ea typeface="+mn-ea"/>
                <a:cs typeface="+mn-cs"/>
              </a:rPr>
              <a:t>“An important component of human problem-solving expertise is the ability to use knowledge about solving easy problems to guide the solution of difficult ones.” - Minsky</a:t>
            </a:r>
          </a:p>
          <a:p>
            <a:r>
              <a:rPr lang="en-US" sz="1200" kern="1200" dirty="0">
                <a:solidFill>
                  <a:schemeClr val="tx1"/>
                </a:solidFill>
                <a:effectLst/>
                <a:latin typeface="+mn-lt"/>
                <a:ea typeface="+mn-ea"/>
                <a:cs typeface="+mn-cs"/>
              </a:rPr>
              <a:t>A longstanding intuition in AI is that intelligent agents should be able to use solutions to easy problems to solve hard problems. This has often been termed the “tractable island paradigm.”  How do we act on this intuition in the domain of probabilistic reasoning?</a:t>
            </a:r>
          </a:p>
          <a:p>
            <a:r>
              <a:rPr lang="en-US" sz="1200" kern="1200" dirty="0">
                <a:solidFill>
                  <a:schemeClr val="tx1"/>
                </a:solidFill>
                <a:effectLst/>
                <a:latin typeface="+mn-lt"/>
                <a:ea typeface="+mn-ea"/>
                <a:cs typeface="+mn-cs"/>
              </a:rPr>
              <a:t>This talk will describe the status of probabilistic reasoning algorithms that are driven by the tractable islands paradigm when solving optimization, likelihood and mixed (max-sum-product, e.g. marginal map) queries. I will show how heuristics generated via </a:t>
            </a:r>
            <a:r>
              <a:rPr lang="en-US" sz="1200" kern="1200" dirty="0" err="1">
                <a:solidFill>
                  <a:schemeClr val="tx1"/>
                </a:solidFill>
                <a:effectLst/>
                <a:latin typeface="+mn-lt"/>
                <a:ea typeface="+mn-ea"/>
                <a:cs typeface="+mn-cs"/>
              </a:rPr>
              <a:t>variational</a:t>
            </a:r>
            <a:r>
              <a:rPr lang="en-US" sz="1200" kern="1200" dirty="0">
                <a:solidFill>
                  <a:schemeClr val="tx1"/>
                </a:solidFill>
                <a:effectLst/>
                <a:latin typeface="+mn-lt"/>
                <a:ea typeface="+mn-ea"/>
                <a:cs typeface="+mn-cs"/>
              </a:rPr>
              <a:t> relaxation into tractable structures, can guide heuristic search and Monte-Carlo sampling, yielding anytime solvers that produce approximations with confidence bounds that improve with time, and become exact if enough time is allowed.</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7C0ED3D-B4C4-D342-BDD7-2910E034F571}" type="slidenum">
              <a:rPr lang="en-US" smtClean="0"/>
              <a:t>2</a:t>
            </a:fld>
            <a:endParaRPr lang="en-US"/>
          </a:p>
        </p:txBody>
      </p:sp>
    </p:spTree>
    <p:extLst>
      <p:ext uri="{BB962C8B-B14F-4D97-AF65-F5344CB8AC3E}">
        <p14:creationId xmlns:p14="http://schemas.microsoft.com/office/powerpoint/2010/main" val="1073710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MMAP it is harder because it forces a </a:t>
            </a:r>
            <a:r>
              <a:rPr lang="en-US" dirty="0" err="1"/>
              <a:t>aconstaint</a:t>
            </a:r>
            <a:r>
              <a:rPr lang="en-US" baseline="0" dirty="0"/>
              <a:t> on variable ordering.</a:t>
            </a:r>
          </a:p>
          <a:p>
            <a:r>
              <a:rPr lang="en-US" dirty="0"/>
              <a:t>Why is it harder?</a:t>
            </a:r>
          </a:p>
          <a:p>
            <a:r>
              <a:rPr lang="en-US" dirty="0"/>
              <a:t>Intuitively lets consider</a:t>
            </a:r>
            <a:r>
              <a:rPr lang="en-US" baseline="0" dirty="0"/>
              <a:t> a classic message-passing algorithm like bucket-elimination to solve the problem. Since we have to marginalize the summation variable first, the order of processing is restricted.</a:t>
            </a:r>
            <a:endParaRPr lang="en-US" dirty="0"/>
          </a:p>
        </p:txBody>
      </p:sp>
      <p:sp>
        <p:nvSpPr>
          <p:cNvPr id="4" name="Slide Number Placeholder 3"/>
          <p:cNvSpPr>
            <a:spLocks noGrp="1"/>
          </p:cNvSpPr>
          <p:nvPr>
            <p:ph type="sldNum" sz="quarter" idx="10"/>
          </p:nvPr>
        </p:nvSpPr>
        <p:spPr/>
        <p:txBody>
          <a:bodyPr/>
          <a:lstStyle/>
          <a:p>
            <a:fld id="{B7C0ED3D-B4C4-D342-BDD7-2910E034F571}" type="slidenum">
              <a:rPr lang="en-US" smtClean="0"/>
              <a:t>22</a:t>
            </a:fld>
            <a:endParaRPr lang="en-US"/>
          </a:p>
        </p:txBody>
      </p:sp>
    </p:spTree>
    <p:extLst>
      <p:ext uri="{BB962C8B-B14F-4D97-AF65-F5344CB8AC3E}">
        <p14:creationId xmlns:p14="http://schemas.microsoft.com/office/powerpoint/2010/main" val="2361705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C0ED3D-B4C4-D342-BDD7-2910E034F571}" type="slidenum">
              <a:rPr lang="en-US" smtClean="0"/>
              <a:t>23</a:t>
            </a:fld>
            <a:endParaRPr lang="en-US"/>
          </a:p>
        </p:txBody>
      </p:sp>
    </p:spTree>
    <p:extLst>
      <p:ext uri="{BB962C8B-B14F-4D97-AF65-F5344CB8AC3E}">
        <p14:creationId xmlns:p14="http://schemas.microsoft.com/office/powerpoint/2010/main" val="445440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C0ED3D-B4C4-D342-BDD7-2910E034F571}" type="slidenum">
              <a:rPr lang="en-US" smtClean="0"/>
              <a:t>24</a:t>
            </a:fld>
            <a:endParaRPr lang="en-US"/>
          </a:p>
        </p:txBody>
      </p:sp>
    </p:spTree>
    <p:extLst>
      <p:ext uri="{BB962C8B-B14F-4D97-AF65-F5344CB8AC3E}">
        <p14:creationId xmlns:p14="http://schemas.microsoft.com/office/powerpoint/2010/main" val="3534869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a:t>
            </a:r>
            <a:r>
              <a:rPr lang="en-US" baseline="0" dirty="0"/>
              <a:t> would like to use tractable islands but improve on them using search.</a:t>
            </a:r>
          </a:p>
          <a:p>
            <a:r>
              <a:rPr lang="en-US" baseline="0" dirty="0"/>
              <a:t>So the first thing is also to exploit structure in the search space.</a:t>
            </a:r>
            <a:endParaRPr lang="en-US" dirty="0"/>
          </a:p>
        </p:txBody>
      </p:sp>
      <p:sp>
        <p:nvSpPr>
          <p:cNvPr id="4" name="Slide Number Placeholder 3"/>
          <p:cNvSpPr>
            <a:spLocks noGrp="1"/>
          </p:cNvSpPr>
          <p:nvPr>
            <p:ph type="sldNum" sz="quarter" idx="10"/>
          </p:nvPr>
        </p:nvSpPr>
        <p:spPr/>
        <p:txBody>
          <a:bodyPr/>
          <a:lstStyle/>
          <a:p>
            <a:fld id="{B7C0ED3D-B4C4-D342-BDD7-2910E034F571}" type="slidenum">
              <a:rPr lang="en-US" smtClean="0"/>
              <a:t>25</a:t>
            </a:fld>
            <a:endParaRPr lang="en-US"/>
          </a:p>
        </p:txBody>
      </p:sp>
    </p:spTree>
    <p:extLst>
      <p:ext uri="{BB962C8B-B14F-4D97-AF65-F5344CB8AC3E}">
        <p14:creationId xmlns:p14="http://schemas.microsoft.com/office/powerpoint/2010/main" val="2253240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F2F7D638-16CB-480F-A3D3-7FFA845B70D8}" type="slidenum">
              <a:rPr lang="en-US" smtClean="0"/>
              <a:pPr/>
              <a:t>26</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dirty="0"/>
              <a:t>A search space represents an organized collection of partial configurations, traversed by a search algorithm. Given a problem</a:t>
            </a:r>
            <a:r>
              <a:rPr lang="en-US" baseline="0" dirty="0"/>
              <a:t> graph, in a so-called OR search space we instantiate variables one after another. A more efficient approach would be to take advantage of the conditional independencies in the problem, by traversing an AND/OR search space. Here after instantiating variables A and B, the search space is split into two independent parts. Further efficiency gains can be made by eliminating repeating </a:t>
            </a:r>
            <a:r>
              <a:rPr lang="en-US" baseline="0" dirty="0" err="1"/>
              <a:t>subproblems</a:t>
            </a:r>
            <a:r>
              <a:rPr lang="en-US" baseline="0" dirty="0"/>
              <a:t>, resulting in context-minimal search graph, for both OR and AND/OR cases, often substantially reducing search space size.</a:t>
            </a:r>
          </a:p>
          <a:p>
            <a:pPr eaLnBrk="1" hangingPunct="1"/>
            <a:endParaRPr lang="en-US" baseline="0" dirty="0"/>
          </a:p>
          <a:p>
            <a:pPr eaLnBrk="1" hangingPunct="1"/>
            <a:r>
              <a:rPr lang="en-US" baseline="0" dirty="0"/>
              <a:t>*</a:t>
            </a:r>
            <a:r>
              <a:rPr lang="en-US" baseline="0" dirty="0" err="1"/>
              <a:t>Kalev</a:t>
            </a:r>
            <a:r>
              <a:rPr lang="en-US" baseline="0" dirty="0"/>
              <a:t>: I think the pseudo-tree should be back in. It clarifies the whole idea of AND/OR. I added.</a:t>
            </a:r>
            <a:endParaRPr lang="en-US" dirty="0"/>
          </a:p>
        </p:txBody>
      </p:sp>
    </p:spTree>
    <p:extLst>
      <p:ext uri="{BB962C8B-B14F-4D97-AF65-F5344CB8AC3E}">
        <p14:creationId xmlns:p14="http://schemas.microsoft.com/office/powerpoint/2010/main" val="40270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16517-3E86-4B9B-BCE5-A2F4ABA0C52E}" type="slidenum">
              <a:rPr lang="en-US"/>
              <a:pPr/>
              <a:t>27</a:t>
            </a:fld>
            <a:endParaRPr lang="en-US"/>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r>
              <a:rPr lang="en-US"/>
              <a:t>Value of each node is the number of solutions below it …</a:t>
            </a:r>
          </a:p>
          <a:p>
            <a:endParaRPr lang="en-US"/>
          </a:p>
          <a:p>
            <a:r>
              <a:rPr lang="en-US"/>
              <a:t>If we cache, we search the graph, so all the algorithms have these time and space complexities. </a:t>
            </a:r>
          </a:p>
          <a:p>
            <a:r>
              <a:rPr lang="en-US"/>
              <a:t>Add another slide</a:t>
            </a:r>
          </a:p>
          <a:p>
            <a:pPr>
              <a:buFontTx/>
              <a:buChar char="-"/>
            </a:pPr>
            <a:r>
              <a:rPr lang="en-US"/>
              <a:t>Linear space</a:t>
            </a:r>
          </a:p>
          <a:p>
            <a:pPr>
              <a:buFontTx/>
              <a:buChar char="-"/>
            </a:pPr>
            <a:r>
              <a:rPr lang="en-US"/>
              <a:t>Full caching</a:t>
            </a:r>
          </a:p>
          <a:p>
            <a:pPr>
              <a:buFontTx/>
              <a:buChar char="-"/>
            </a:pPr>
            <a:r>
              <a:rPr lang="en-US"/>
              <a:t>+ anything in between</a:t>
            </a:r>
          </a:p>
        </p:txBody>
      </p:sp>
    </p:spTree>
    <p:extLst>
      <p:ext uri="{BB962C8B-B14F-4D97-AF65-F5344CB8AC3E}">
        <p14:creationId xmlns:p14="http://schemas.microsoft.com/office/powerpoint/2010/main" val="881001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16517-3E86-4B9B-BCE5-A2F4ABA0C52E}" type="slidenum">
              <a:rPr lang="en-US"/>
              <a:pPr/>
              <a:t>28</a:t>
            </a:fld>
            <a:endParaRPr lang="en-US"/>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r>
              <a:rPr lang="en-US"/>
              <a:t>Value of each node is the number of solutions below it …</a:t>
            </a:r>
          </a:p>
          <a:p>
            <a:endParaRPr lang="en-US"/>
          </a:p>
          <a:p>
            <a:r>
              <a:rPr lang="en-US"/>
              <a:t>If we cache, we search the graph, so all the algorithms have these time and space complexities. </a:t>
            </a:r>
          </a:p>
          <a:p>
            <a:r>
              <a:rPr lang="en-US"/>
              <a:t>Add another slide</a:t>
            </a:r>
          </a:p>
          <a:p>
            <a:pPr>
              <a:buFontTx/>
              <a:buChar char="-"/>
            </a:pPr>
            <a:r>
              <a:rPr lang="en-US"/>
              <a:t>Linear space</a:t>
            </a:r>
          </a:p>
          <a:p>
            <a:pPr>
              <a:buFontTx/>
              <a:buChar char="-"/>
            </a:pPr>
            <a:r>
              <a:rPr lang="en-US"/>
              <a:t>Full caching</a:t>
            </a:r>
          </a:p>
          <a:p>
            <a:pPr>
              <a:buFontTx/>
              <a:buChar char="-"/>
            </a:pPr>
            <a:r>
              <a:rPr lang="en-US"/>
              <a:t>+ anything in between</a:t>
            </a:r>
          </a:p>
        </p:txBody>
      </p:sp>
    </p:spTree>
    <p:extLst>
      <p:ext uri="{BB962C8B-B14F-4D97-AF65-F5344CB8AC3E}">
        <p14:creationId xmlns:p14="http://schemas.microsoft.com/office/powerpoint/2010/main" val="417856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CFCEF8F6-A4A4-4D52-B26D-EE2CCC2D612E}" type="slidenum">
              <a:rPr lang="en-US" smtClean="0"/>
              <a:pPr/>
              <a:t>29</a:t>
            </a:fld>
            <a:endParaRPr lang="en-US"/>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r>
              <a:rPr lang="en-US" dirty="0"/>
              <a:t>Value of each node is the number of solutions below it …</a:t>
            </a:r>
          </a:p>
          <a:p>
            <a:pPr eaLnBrk="1" hangingPunct="1"/>
            <a:endParaRPr lang="en-US" dirty="0"/>
          </a:p>
          <a:p>
            <a:pPr eaLnBrk="1" hangingPunct="1"/>
            <a:r>
              <a:rPr lang="en-US" dirty="0"/>
              <a:t>If we cache, we search the graph, so all the algorithms have these time and space complexities. </a:t>
            </a:r>
          </a:p>
          <a:p>
            <a:pPr eaLnBrk="1" hangingPunct="1"/>
            <a:r>
              <a:rPr lang="en-US" dirty="0"/>
              <a:t>Add another slide</a:t>
            </a:r>
          </a:p>
          <a:p>
            <a:pPr eaLnBrk="1" hangingPunct="1">
              <a:buFontTx/>
              <a:buChar char="-"/>
            </a:pPr>
            <a:r>
              <a:rPr lang="en-US" dirty="0"/>
              <a:t>Linear space</a:t>
            </a:r>
          </a:p>
          <a:p>
            <a:pPr eaLnBrk="1" hangingPunct="1">
              <a:buFontTx/>
              <a:buChar char="-"/>
            </a:pPr>
            <a:r>
              <a:rPr lang="en-US" dirty="0"/>
              <a:t>Full caching</a:t>
            </a:r>
          </a:p>
          <a:p>
            <a:pPr eaLnBrk="1" hangingPunct="1">
              <a:buFontTx/>
              <a:buChar char="-"/>
            </a:pPr>
            <a:r>
              <a:rPr lang="en-US" dirty="0"/>
              <a:t>+ anything in between</a:t>
            </a:r>
          </a:p>
        </p:txBody>
      </p:sp>
    </p:spTree>
    <p:extLst>
      <p:ext uri="{BB962C8B-B14F-4D97-AF65-F5344CB8AC3E}">
        <p14:creationId xmlns:p14="http://schemas.microsoft.com/office/powerpoint/2010/main" val="383520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785A8-6462-4605-91D8-1926EC70F2A0}" type="slidenum">
              <a:rPr lang="en-US" altLang="en-US"/>
              <a:pPr/>
              <a:t>30</a:t>
            </a:fld>
            <a:endParaRPr lang="en-US" alt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37802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BBB80F6-E5C7-4127-8876-2F93E565B8BA}" type="slidenum">
              <a:rPr lang="en-US" smtClean="0"/>
              <a:pPr/>
              <a:t>31</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1041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well known tractable classes for their respective tasks. Tractability</a:t>
            </a:r>
            <a:r>
              <a:rPr lang="en-US" baseline="0" dirty="0"/>
              <a:t> was studied extensively for SAT/CSP and there is a full characterization of all the tractable classes associated with “relation” or language”. On the other hand we have tractability based on the graphs structure… trees.</a:t>
            </a:r>
          </a:p>
          <a:p>
            <a:r>
              <a:rPr lang="en-US" baseline="0" dirty="0"/>
              <a:t>The notion of trees and tree-like seems to be the only one that extends  also to optimization and to weighted counting. </a:t>
            </a:r>
          </a:p>
          <a:p>
            <a:endParaRPr lang="en-US" baseline="0" dirty="0"/>
          </a:p>
          <a:p>
            <a:r>
              <a:rPr lang="en-US" baseline="0" dirty="0"/>
              <a:t>All the tractable classes can be realized (solved) </a:t>
            </a:r>
            <a:r>
              <a:rPr lang="en-US" baseline="0" dirty="0" err="1"/>
              <a:t>polynomially</a:t>
            </a:r>
            <a:r>
              <a:rPr lang="en-US" baseline="0" dirty="0"/>
              <a:t> using “inference” namely variable elimination dynamic programming, consistency enforcing. This could be viewed as a universal approach having time and space complexity exponential in the </a:t>
            </a:r>
            <a:r>
              <a:rPr lang="en-US" baseline="0" dirty="0" err="1"/>
              <a:t>treewidth</a:t>
            </a:r>
            <a:r>
              <a:rPr lang="en-US" baseline="0" dirty="0"/>
              <a:t>. I believe that in the context of constraints, at least, it was shown that there the </a:t>
            </a:r>
            <a:r>
              <a:rPr lang="en-US" baseline="0" dirty="0" err="1"/>
              <a:t>treewidth</a:t>
            </a:r>
            <a:r>
              <a:rPr lang="en-US" baseline="0" dirty="0"/>
              <a:t> is  the best you can get for structure-based tractability (it can be formalized). But sometime we can exploit structure with less memory is we use conditioning.. So lets look at these two </a:t>
            </a:r>
            <a:r>
              <a:rPr lang="en-US" baseline="0" dirty="0" err="1"/>
              <a:t>apeacts</a:t>
            </a:r>
            <a:r>
              <a:rPr lang="en-US" baseline="0" dirty="0"/>
              <a:t> of getting to a tree: </a:t>
            </a:r>
          </a:p>
          <a:p>
            <a:r>
              <a:rPr lang="en-US" baseline="0" dirty="0"/>
              <a:t>[next]</a:t>
            </a:r>
          </a:p>
          <a:p>
            <a:endParaRPr lang="en-US" dirty="0"/>
          </a:p>
        </p:txBody>
      </p:sp>
      <p:sp>
        <p:nvSpPr>
          <p:cNvPr id="4" name="Slide Number Placeholder 3"/>
          <p:cNvSpPr>
            <a:spLocks noGrp="1"/>
          </p:cNvSpPr>
          <p:nvPr>
            <p:ph type="sldNum" sz="quarter" idx="10"/>
          </p:nvPr>
        </p:nvSpPr>
        <p:spPr/>
        <p:txBody>
          <a:bodyPr/>
          <a:lstStyle/>
          <a:p>
            <a:fld id="{B7C0ED3D-B4C4-D342-BDD7-2910E034F571}" type="slidenum">
              <a:rPr lang="en-US" smtClean="0"/>
              <a:t>3</a:t>
            </a:fld>
            <a:endParaRPr lang="en-US"/>
          </a:p>
        </p:txBody>
      </p:sp>
    </p:spTree>
    <p:extLst>
      <p:ext uri="{BB962C8B-B14F-4D97-AF65-F5344CB8AC3E}">
        <p14:creationId xmlns:p14="http://schemas.microsoft.com/office/powerpoint/2010/main" val="1231727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extension of AND/OR search to marginal map is straightforward. We just</a:t>
            </a:r>
            <a:r>
              <a:rPr lang="en-US" baseline="0" dirty="0"/>
              <a:t> need to abide by a legitimate orderings, or legitimate pseudo-trees.</a:t>
            </a:r>
            <a:endParaRPr lang="en-US" dirty="0"/>
          </a:p>
        </p:txBody>
      </p:sp>
      <p:sp>
        <p:nvSpPr>
          <p:cNvPr id="4" name="Slide Number Placeholder 3"/>
          <p:cNvSpPr>
            <a:spLocks noGrp="1"/>
          </p:cNvSpPr>
          <p:nvPr>
            <p:ph type="sldNum" sz="quarter" idx="10"/>
          </p:nvPr>
        </p:nvSpPr>
        <p:spPr/>
        <p:txBody>
          <a:bodyPr/>
          <a:lstStyle/>
          <a:p>
            <a:fld id="{E1177B8D-946F-4195-9C9F-C9A81CC4DB40}" type="slidenum">
              <a:rPr lang="en-US" smtClean="0"/>
              <a:pPr/>
              <a:t>32</a:t>
            </a:fld>
            <a:endParaRPr lang="en-US"/>
          </a:p>
        </p:txBody>
      </p:sp>
    </p:spTree>
    <p:extLst>
      <p:ext uri="{BB962C8B-B14F-4D97-AF65-F5344CB8AC3E}">
        <p14:creationId xmlns:p14="http://schemas.microsoft.com/office/powerpoint/2010/main" val="2639603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extension of AND/OR search</a:t>
            </a:r>
          </a:p>
        </p:txBody>
      </p:sp>
      <p:sp>
        <p:nvSpPr>
          <p:cNvPr id="4" name="Slide Number Placeholder 3"/>
          <p:cNvSpPr>
            <a:spLocks noGrp="1"/>
          </p:cNvSpPr>
          <p:nvPr>
            <p:ph type="sldNum" sz="quarter" idx="10"/>
          </p:nvPr>
        </p:nvSpPr>
        <p:spPr/>
        <p:txBody>
          <a:bodyPr/>
          <a:lstStyle/>
          <a:p>
            <a:fld id="{E1177B8D-946F-4195-9C9F-C9A81CC4DB40}" type="slidenum">
              <a:rPr lang="en-US" smtClean="0"/>
              <a:pPr/>
              <a:t>33</a:t>
            </a:fld>
            <a:endParaRPr lang="en-US"/>
          </a:p>
        </p:txBody>
      </p:sp>
    </p:spTree>
    <p:extLst>
      <p:ext uri="{BB962C8B-B14F-4D97-AF65-F5344CB8AC3E}">
        <p14:creationId xmlns:p14="http://schemas.microsoft.com/office/powerpoint/2010/main" val="1272273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C0ED3D-B4C4-D342-BDD7-2910E034F571}" type="slidenum">
              <a:rPr lang="en-US" smtClean="0"/>
              <a:t>34</a:t>
            </a:fld>
            <a:endParaRPr lang="en-US"/>
          </a:p>
        </p:txBody>
      </p:sp>
    </p:spTree>
    <p:extLst>
      <p:ext uri="{BB962C8B-B14F-4D97-AF65-F5344CB8AC3E}">
        <p14:creationId xmlns:p14="http://schemas.microsoft.com/office/powerpoint/2010/main" val="3886973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know many inference algorithms including variable elimination, and message-passing schemes are characterized by processing a set of functions by some combination and marginalization operation to generate a new function, and this is the costly computation, both time and space. So a straightforward idea is to partition, or decompose the set of functions and process each one separately. This is the idea of the mini-bucket scheme.</a:t>
            </a:r>
            <a:endParaRPr lang="en-US" dirty="0"/>
          </a:p>
        </p:txBody>
      </p:sp>
      <p:sp>
        <p:nvSpPr>
          <p:cNvPr id="4" name="Slide Number Placeholder 3"/>
          <p:cNvSpPr>
            <a:spLocks noGrp="1"/>
          </p:cNvSpPr>
          <p:nvPr>
            <p:ph type="sldNum" sz="quarter" idx="10"/>
          </p:nvPr>
        </p:nvSpPr>
        <p:spPr/>
        <p:txBody>
          <a:bodyPr/>
          <a:lstStyle/>
          <a:p>
            <a:fld id="{B7C0ED3D-B4C4-D342-BDD7-2910E034F571}" type="slidenum">
              <a:rPr lang="en-US" smtClean="0"/>
              <a:t>35</a:t>
            </a:fld>
            <a:endParaRPr lang="en-US"/>
          </a:p>
        </p:txBody>
      </p:sp>
    </p:spTree>
    <p:extLst>
      <p:ext uri="{BB962C8B-B14F-4D97-AF65-F5344CB8AC3E}">
        <p14:creationId xmlns:p14="http://schemas.microsoft.com/office/powerpoint/2010/main" val="3130955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C0ED3D-B4C4-D342-BDD7-2910E034F571}" type="slidenum">
              <a:rPr lang="en-US" smtClean="0"/>
              <a:t>36</a:t>
            </a:fld>
            <a:endParaRPr lang="en-US"/>
          </a:p>
        </p:txBody>
      </p:sp>
    </p:spTree>
    <p:extLst>
      <p:ext uri="{BB962C8B-B14F-4D97-AF65-F5344CB8AC3E}">
        <p14:creationId xmlns:p14="http://schemas.microsoft.com/office/powerpoint/2010/main" val="1765079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C0ED3D-B4C4-D342-BDD7-2910E034F571}" type="slidenum">
              <a:rPr lang="en-US" smtClean="0"/>
              <a:t>37</a:t>
            </a:fld>
            <a:endParaRPr lang="en-US"/>
          </a:p>
        </p:txBody>
      </p:sp>
    </p:spTree>
    <p:extLst>
      <p:ext uri="{BB962C8B-B14F-4D97-AF65-F5344CB8AC3E}">
        <p14:creationId xmlns:p14="http://schemas.microsoft.com/office/powerpoint/2010/main" val="4207192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77B8D-946F-4195-9C9F-C9A81CC4DB40}" type="slidenum">
              <a:rPr lang="en-US" smtClean="0"/>
              <a:pPr/>
              <a:t>38</a:t>
            </a:fld>
            <a:endParaRPr lang="en-US"/>
          </a:p>
        </p:txBody>
      </p:sp>
    </p:spTree>
    <p:extLst>
      <p:ext uri="{BB962C8B-B14F-4D97-AF65-F5344CB8AC3E}">
        <p14:creationId xmlns:p14="http://schemas.microsoft.com/office/powerpoint/2010/main" val="16255512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C0ED3D-B4C4-D342-BDD7-2910E034F571}" type="slidenum">
              <a:rPr lang="en-US" smtClean="0"/>
              <a:t>39</a:t>
            </a:fld>
            <a:endParaRPr lang="en-US"/>
          </a:p>
        </p:txBody>
      </p:sp>
    </p:spTree>
    <p:extLst>
      <p:ext uri="{BB962C8B-B14F-4D97-AF65-F5344CB8AC3E}">
        <p14:creationId xmlns:p14="http://schemas.microsoft.com/office/powerpoint/2010/main" val="129281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C0ED3D-B4C4-D342-BDD7-2910E034F571}" type="slidenum">
              <a:rPr lang="en-US" smtClean="0"/>
              <a:t>40</a:t>
            </a:fld>
            <a:endParaRPr lang="en-US"/>
          </a:p>
        </p:txBody>
      </p:sp>
    </p:spTree>
    <p:extLst>
      <p:ext uri="{BB962C8B-B14F-4D97-AF65-F5344CB8AC3E}">
        <p14:creationId xmlns:p14="http://schemas.microsoft.com/office/powerpoint/2010/main" val="13957115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methods that can optimize the bound: coordinate descent, sub-gradient descendent</a:t>
            </a:r>
            <a:r>
              <a:rPr lang="en-US" baseline="0" dirty="0"/>
              <a:t> and so on. There are many algorithms, such as soft-arc-</a:t>
            </a:r>
            <a:r>
              <a:rPr lang="en-US" baseline="0" dirty="0" err="1"/>
              <a:t>consistenct</a:t>
            </a:r>
            <a:r>
              <a:rPr lang="en-US" baseline="0" dirty="0"/>
              <a:t>, TRW-BP, MPLP, Dual decomposition</a:t>
            </a:r>
            <a:endParaRPr lang="en-US" dirty="0"/>
          </a:p>
        </p:txBody>
      </p:sp>
      <p:sp>
        <p:nvSpPr>
          <p:cNvPr id="4" name="Slide Number Placeholder 3"/>
          <p:cNvSpPr>
            <a:spLocks noGrp="1"/>
          </p:cNvSpPr>
          <p:nvPr>
            <p:ph type="sldNum" sz="quarter" idx="10"/>
          </p:nvPr>
        </p:nvSpPr>
        <p:spPr/>
        <p:txBody>
          <a:bodyPr/>
          <a:lstStyle/>
          <a:p>
            <a:fld id="{B7C0ED3D-B4C4-D342-BDD7-2910E034F571}" type="slidenum">
              <a:rPr lang="en-US" smtClean="0"/>
              <a:t>41</a:t>
            </a:fld>
            <a:endParaRPr lang="en-US"/>
          </a:p>
        </p:txBody>
      </p:sp>
    </p:spTree>
    <p:extLst>
      <p:ext uri="{BB962C8B-B14F-4D97-AF65-F5344CB8AC3E}">
        <p14:creationId xmlns:p14="http://schemas.microsoft.com/office/powerpoint/2010/main" val="2012815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lvl1pPr>
              <a:defRPr sz="1500">
                <a:solidFill>
                  <a:schemeClr val="tx1"/>
                </a:solidFill>
                <a:latin typeface="Arial" charset="0"/>
              </a:defRPr>
            </a:lvl1pPr>
            <a:lvl2pPr marL="717514" indent="-275967">
              <a:defRPr sz="1500">
                <a:solidFill>
                  <a:schemeClr val="tx1"/>
                </a:solidFill>
                <a:latin typeface="Arial" charset="0"/>
              </a:defRPr>
            </a:lvl2pPr>
            <a:lvl3pPr marL="1103868" indent="-220774">
              <a:defRPr sz="1500">
                <a:solidFill>
                  <a:schemeClr val="tx1"/>
                </a:solidFill>
                <a:latin typeface="Arial" charset="0"/>
              </a:defRPr>
            </a:lvl3pPr>
            <a:lvl4pPr marL="1545415" indent="-220774">
              <a:defRPr sz="1500">
                <a:solidFill>
                  <a:schemeClr val="tx1"/>
                </a:solidFill>
                <a:latin typeface="Arial" charset="0"/>
              </a:defRPr>
            </a:lvl4pPr>
            <a:lvl5pPr marL="1986963" indent="-220774">
              <a:defRPr sz="1500">
                <a:solidFill>
                  <a:schemeClr val="tx1"/>
                </a:solidFill>
                <a:latin typeface="Arial" charset="0"/>
              </a:defRPr>
            </a:lvl5pPr>
            <a:lvl6pPr marL="2428510" indent="-220774" eaLnBrk="0" fontAlgn="base" hangingPunct="0">
              <a:spcBef>
                <a:spcPct val="0"/>
              </a:spcBef>
              <a:spcAft>
                <a:spcPct val="0"/>
              </a:spcAft>
              <a:defRPr sz="1500">
                <a:solidFill>
                  <a:schemeClr val="tx1"/>
                </a:solidFill>
                <a:latin typeface="Arial" charset="0"/>
              </a:defRPr>
            </a:lvl6pPr>
            <a:lvl7pPr marL="2870058" indent="-220774" eaLnBrk="0" fontAlgn="base" hangingPunct="0">
              <a:spcBef>
                <a:spcPct val="0"/>
              </a:spcBef>
              <a:spcAft>
                <a:spcPct val="0"/>
              </a:spcAft>
              <a:defRPr sz="1500">
                <a:solidFill>
                  <a:schemeClr val="tx1"/>
                </a:solidFill>
                <a:latin typeface="Arial" charset="0"/>
              </a:defRPr>
            </a:lvl7pPr>
            <a:lvl8pPr marL="3311604" indent="-220774" eaLnBrk="0" fontAlgn="base" hangingPunct="0">
              <a:spcBef>
                <a:spcPct val="0"/>
              </a:spcBef>
              <a:spcAft>
                <a:spcPct val="0"/>
              </a:spcAft>
              <a:defRPr sz="1500">
                <a:solidFill>
                  <a:schemeClr val="tx1"/>
                </a:solidFill>
                <a:latin typeface="Arial" charset="0"/>
              </a:defRPr>
            </a:lvl8pPr>
            <a:lvl9pPr marL="3753152" indent="-220774" eaLnBrk="0" fontAlgn="base" hangingPunct="0">
              <a:spcBef>
                <a:spcPct val="0"/>
              </a:spcBef>
              <a:spcAft>
                <a:spcPct val="0"/>
              </a:spcAft>
              <a:defRPr sz="1500">
                <a:solidFill>
                  <a:schemeClr val="tx1"/>
                </a:solidFill>
                <a:latin typeface="Arial" charset="0"/>
              </a:defRPr>
            </a:lvl9pPr>
          </a:lstStyle>
          <a:p>
            <a:fld id="{C6FAB279-4D28-44E5-A0B0-55A84F31E23B}" type="slidenum">
              <a:rPr lang="en-US" sz="1100"/>
              <a:pPr/>
              <a:t>4</a:t>
            </a:fld>
            <a:endParaRPr lang="en-US" sz="1100"/>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xfrm>
            <a:off x="878285" y="4212697"/>
            <a:ext cx="4830564" cy="3990975"/>
          </a:xfrm>
          <a:noFill/>
        </p:spPr>
        <p:txBody>
          <a:bodyPr/>
          <a:lstStyle/>
          <a:p>
            <a:pPr eaLnBrk="1" hangingPunct="1"/>
            <a:r>
              <a:rPr lang="en-US" b="0" dirty="0"/>
              <a:t>If</a:t>
            </a:r>
            <a:r>
              <a:rPr lang="en-US" b="0" baseline="0" dirty="0"/>
              <a:t> the graph of the problem is a tree, linear message passing will work for all the tasks (almost).</a:t>
            </a:r>
          </a:p>
          <a:p>
            <a:pPr eaLnBrk="1" hangingPunct="1"/>
            <a:r>
              <a:rPr lang="en-US" b="0" baseline="0" dirty="0"/>
              <a:t>But if we do not have a tree we can travel to a tree with some cost.</a:t>
            </a:r>
            <a:endParaRPr lang="en-US" b="0" dirty="0"/>
          </a:p>
        </p:txBody>
      </p:sp>
    </p:spTree>
    <p:extLst>
      <p:ext uri="{BB962C8B-B14F-4D97-AF65-F5344CB8AC3E}">
        <p14:creationId xmlns:p14="http://schemas.microsoft.com/office/powerpoint/2010/main" val="2762173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177B8D-946F-4195-9C9F-C9A81CC4DB40}" type="slidenum">
              <a:rPr lang="en-US" smtClean="0"/>
              <a:pPr/>
              <a:t>42</a:t>
            </a:fld>
            <a:endParaRPr lang="en-US"/>
          </a:p>
        </p:txBody>
      </p:sp>
    </p:spTree>
    <p:extLst>
      <p:ext uri="{BB962C8B-B14F-4D97-AF65-F5344CB8AC3E}">
        <p14:creationId xmlns:p14="http://schemas.microsoft.com/office/powerpoint/2010/main" val="20710873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177B8D-946F-4195-9C9F-C9A81CC4DB40}" type="slidenum">
              <a:rPr lang="en-US" smtClean="0"/>
              <a:pPr/>
              <a:t>43</a:t>
            </a:fld>
            <a:endParaRPr lang="en-US"/>
          </a:p>
        </p:txBody>
      </p:sp>
    </p:spTree>
    <p:extLst>
      <p:ext uri="{BB962C8B-B14F-4D97-AF65-F5344CB8AC3E}">
        <p14:creationId xmlns:p14="http://schemas.microsoft.com/office/powerpoint/2010/main" val="31942975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177B8D-946F-4195-9C9F-C9A81CC4DB40}" type="slidenum">
              <a:rPr lang="en-US" smtClean="0"/>
              <a:pPr/>
              <a:t>44</a:t>
            </a:fld>
            <a:endParaRPr lang="en-US"/>
          </a:p>
        </p:txBody>
      </p:sp>
    </p:spTree>
    <p:extLst>
      <p:ext uri="{BB962C8B-B14F-4D97-AF65-F5344CB8AC3E}">
        <p14:creationId xmlns:p14="http://schemas.microsoft.com/office/powerpoint/2010/main" val="3476437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Mini-bucket turns out to be very weak for summations. But we can use another bound called Holder inequality.  When w goes to</a:t>
            </a:r>
            <a:r>
              <a:rPr lang="en-US" baseline="0" dirty="0"/>
              <a:t> 0 the power-sum becomes a maximization, to 0- is it minimization. If we distribute w1=1 and w2=0 we imitate the original mini-bucket that applied summations to some of the queries and maximization to others. </a:t>
            </a:r>
          </a:p>
          <a:p>
            <a:r>
              <a:rPr lang="en-US" baseline="0" dirty="0"/>
              <a:t>But now we have a new control parameter that we can adjust and try to optimize to tighten the bound.</a:t>
            </a:r>
            <a:endParaRPr lang="en-US" dirty="0"/>
          </a:p>
          <a:p>
            <a:endParaRPr lang="en-US" dirty="0"/>
          </a:p>
        </p:txBody>
      </p:sp>
      <p:sp>
        <p:nvSpPr>
          <p:cNvPr id="4" name="Slide Number Placeholder 3"/>
          <p:cNvSpPr>
            <a:spLocks noGrp="1"/>
          </p:cNvSpPr>
          <p:nvPr>
            <p:ph type="sldNum" sz="quarter" idx="10"/>
          </p:nvPr>
        </p:nvSpPr>
        <p:spPr/>
        <p:txBody>
          <a:bodyPr/>
          <a:lstStyle/>
          <a:p>
            <a:fld id="{B7C0ED3D-B4C4-D342-BDD7-2910E034F571}" type="slidenum">
              <a:rPr lang="en-US" smtClean="0"/>
              <a:t>45</a:t>
            </a:fld>
            <a:endParaRPr lang="en-US"/>
          </a:p>
        </p:txBody>
      </p:sp>
    </p:spTree>
    <p:extLst>
      <p:ext uri="{BB962C8B-B14F-4D97-AF65-F5344CB8AC3E}">
        <p14:creationId xmlns:p14="http://schemas.microsoft.com/office/powerpoint/2010/main" val="36892634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C0ED3D-B4C4-D342-BDD7-2910E034F571}" type="slidenum">
              <a:rPr lang="en-US" smtClean="0"/>
              <a:t>46</a:t>
            </a:fld>
            <a:endParaRPr lang="en-US"/>
          </a:p>
        </p:txBody>
      </p:sp>
    </p:spTree>
    <p:extLst>
      <p:ext uri="{BB962C8B-B14F-4D97-AF65-F5344CB8AC3E}">
        <p14:creationId xmlns:p14="http://schemas.microsoft.com/office/powerpoint/2010/main" val="792320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Principles of good solvers:</a:t>
            </a:r>
          </a:p>
          <a:p>
            <a:r>
              <a:rPr lang="en-US" dirty="0"/>
              <a:t>Compact Search space, to start with (so</a:t>
            </a:r>
            <a:r>
              <a:rPr lang="en-US" baseline="0" dirty="0"/>
              <a:t> even if you search it all it will not be too bad)</a:t>
            </a:r>
            <a:endParaRPr lang="en-US" dirty="0"/>
          </a:p>
          <a:p>
            <a:r>
              <a:rPr lang="en-US" dirty="0"/>
              <a:t>Heuristic evaluation function (so you can explore only a small portion of the space)</a:t>
            </a:r>
          </a:p>
          <a:p>
            <a:r>
              <a:rPr lang="en-US" dirty="0"/>
              <a:t>Search </a:t>
            </a:r>
            <a:r>
              <a:rPr lang="en-US" dirty="0" err="1"/>
              <a:t>dfs</a:t>
            </a:r>
            <a:r>
              <a:rPr lang="en-US" dirty="0"/>
              <a:t> to have anytime performance:</a:t>
            </a:r>
          </a:p>
          <a:p>
            <a:endParaRPr lang="en-US" dirty="0"/>
          </a:p>
          <a:p>
            <a:r>
              <a:rPr lang="en-US" dirty="0"/>
              <a:t>what is a good search space for graphical models</a:t>
            </a:r>
          </a:p>
          <a:p>
            <a:r>
              <a:rPr lang="en-US" dirty="0"/>
              <a:t>What is a good heuristic evaluation function?</a:t>
            </a:r>
          </a:p>
          <a:p>
            <a:r>
              <a:rPr lang="en-US" dirty="0"/>
              <a:t>Help DFS to be more like a BFS</a:t>
            </a:r>
          </a:p>
          <a:p>
            <a:pPr>
              <a:spcBef>
                <a:spcPct val="0"/>
              </a:spcBef>
            </a:pPr>
            <a:endParaRPr lang="en-US" dirty="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F0EF5E-2F94-429E-9300-AD5EA293BB87}" type="slidenum">
              <a:rPr lang="en-US">
                <a:cs typeface="Arial" charset="0"/>
              </a:rPr>
              <a:pPr fontAlgn="base">
                <a:spcBef>
                  <a:spcPct val="0"/>
                </a:spcBef>
                <a:spcAft>
                  <a:spcPct val="0"/>
                </a:spcAft>
              </a:pPr>
              <a:t>47</a:t>
            </a:fld>
            <a:endParaRPr lang="en-US">
              <a:cs typeface="Arial" charset="0"/>
            </a:endParaRPr>
          </a:p>
        </p:txBody>
      </p:sp>
    </p:spTree>
    <p:extLst>
      <p:ext uri="{BB962C8B-B14F-4D97-AF65-F5344CB8AC3E}">
        <p14:creationId xmlns:p14="http://schemas.microsoft.com/office/powerpoint/2010/main" val="9847764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Got to slide 44 after </a:t>
            </a:r>
            <a:r>
              <a:rPr lang="en-US"/>
              <a:t>35 minutes</a:t>
            </a:r>
            <a:endParaRPr lang="en-US" dirty="0"/>
          </a:p>
        </p:txBody>
      </p:sp>
      <p:sp>
        <p:nvSpPr>
          <p:cNvPr id="4" name="Slide Number Placeholder 3"/>
          <p:cNvSpPr>
            <a:spLocks noGrp="1"/>
          </p:cNvSpPr>
          <p:nvPr>
            <p:ph type="sldNum" sz="quarter" idx="10"/>
          </p:nvPr>
        </p:nvSpPr>
        <p:spPr/>
        <p:txBody>
          <a:bodyPr/>
          <a:lstStyle/>
          <a:p>
            <a:fld id="{E1177B8D-946F-4195-9C9F-C9A81CC4DB40}" type="slidenum">
              <a:rPr lang="en-US" smtClean="0"/>
              <a:pPr/>
              <a:t>48</a:t>
            </a:fld>
            <a:endParaRPr lang="en-US"/>
          </a:p>
        </p:txBody>
      </p:sp>
    </p:spTree>
    <p:extLst>
      <p:ext uri="{BB962C8B-B14F-4D97-AF65-F5344CB8AC3E}">
        <p14:creationId xmlns:p14="http://schemas.microsoft.com/office/powerpoint/2010/main" val="30694756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 name="PlaceHolder 1"/>
          <p:cNvSpPr>
            <a:spLocks noGrp="1"/>
          </p:cNvSpPr>
          <p:nvPr>
            <p:ph type="body"/>
          </p:nvPr>
        </p:nvSpPr>
        <p:spPr>
          <a:xfrm>
            <a:off x="794512" y="4857186"/>
            <a:ext cx="6355728" cy="4954176"/>
          </a:xfrm>
          <a:prstGeom prst="rect">
            <a:avLst/>
          </a:prstGeom>
        </p:spPr>
        <p:txBody>
          <a:bodyPr lIns="0" tIns="0" rIns="0" bIns="0"/>
          <a:lstStyle/>
          <a:p>
            <a:r>
              <a:rPr lang="en-US" sz="1300" spc="-1" dirty="0">
                <a:solidFill>
                  <a:srgbClr val="000000"/>
                </a:solidFill>
                <a:uFill>
                  <a:solidFill>
                    <a:srgbClr val="FFFFFF"/>
                  </a:solidFill>
                </a:uFill>
                <a:latin typeface="Arial"/>
              </a:rPr>
              <a:t>The depth-first search dives deeper into the search space and it provides  a lower bound, or suboptimal solutions. However, it does not provide any upper bound by itself.</a:t>
            </a:r>
            <a:endParaRPr lang="en-US" sz="2000" spc="-1" dirty="0">
              <a:solidFill>
                <a:srgbClr val="000000"/>
              </a:solidFill>
              <a:uFill>
                <a:solidFill>
                  <a:srgbClr val="FFFFFF"/>
                </a:solidFill>
              </a:uFill>
              <a:latin typeface="Arial"/>
            </a:endParaRPr>
          </a:p>
          <a:p>
            <a:endParaRPr lang="en-US" sz="2000" spc="-1" dirty="0">
              <a:solidFill>
                <a:srgbClr val="000000"/>
              </a:solidFill>
              <a:uFill>
                <a:solidFill>
                  <a:srgbClr val="FFFFFF"/>
                </a:solidFill>
              </a:uFill>
              <a:latin typeface="Arial"/>
            </a:endParaRPr>
          </a:p>
          <a:p>
            <a:r>
              <a:rPr lang="en-US" sz="1300" spc="-1" dirty="0">
                <a:solidFill>
                  <a:srgbClr val="000000"/>
                </a:solidFill>
                <a:uFill>
                  <a:solidFill>
                    <a:srgbClr val="FFFFFF"/>
                  </a:solidFill>
                </a:uFill>
                <a:latin typeface="Arial"/>
              </a:rPr>
              <a:t>The best-first search expands  search space by generating  the node based on the heuristic evaluation of nodes at the frontiers. It doesn’t provide lower bound until it terminates search.</a:t>
            </a:r>
            <a:endParaRPr lang="en-US" sz="2000" spc="-1" dirty="0">
              <a:solidFill>
                <a:srgbClr val="000000"/>
              </a:solidFill>
              <a:uFill>
                <a:solidFill>
                  <a:srgbClr val="FFFFFF"/>
                </a:solidFill>
              </a:uFill>
              <a:latin typeface="Arial"/>
            </a:endParaRPr>
          </a:p>
          <a:p>
            <a:endParaRPr lang="en-US" sz="2000" spc="-1" dirty="0">
              <a:solidFill>
                <a:srgbClr val="000000"/>
              </a:solidFill>
              <a:uFill>
                <a:solidFill>
                  <a:srgbClr val="FFFFFF"/>
                </a:solidFill>
              </a:uFill>
              <a:latin typeface="Arial"/>
            </a:endParaRPr>
          </a:p>
          <a:p>
            <a:r>
              <a:rPr lang="en-US" sz="1300" spc="-1" dirty="0">
                <a:solidFill>
                  <a:srgbClr val="000000"/>
                </a:solidFill>
                <a:uFill>
                  <a:solidFill>
                    <a:srgbClr val="FFFFFF"/>
                  </a:solidFill>
                </a:uFill>
                <a:latin typeface="Arial"/>
              </a:rPr>
              <a:t>best-first search expands the least number of nodes yet it requires exponential memory and depth-first search expands much more nodes, however it only requires linear memory.</a:t>
            </a:r>
            <a:endParaRPr lang="en-US" sz="2000" spc="-1" dirty="0">
              <a:solidFill>
                <a:srgbClr val="000000"/>
              </a:solidFill>
              <a:uFill>
                <a:solidFill>
                  <a:srgbClr val="FFFFFF"/>
                </a:solidFill>
              </a:uFill>
              <a:latin typeface="Arial"/>
            </a:endParaRPr>
          </a:p>
          <a:p>
            <a:endParaRPr lang="en-US" sz="2000" spc="-1" dirty="0">
              <a:solidFill>
                <a:srgbClr val="000000"/>
              </a:solidFill>
              <a:uFill>
                <a:solidFill>
                  <a:srgbClr val="FFFFFF"/>
                </a:solidFill>
              </a:uFill>
              <a:latin typeface="Arial"/>
            </a:endParaRPr>
          </a:p>
          <a:p>
            <a:r>
              <a:rPr lang="en-US" sz="1300" spc="-1" dirty="0">
                <a:solidFill>
                  <a:srgbClr val="000000"/>
                </a:solidFill>
                <a:uFill>
                  <a:solidFill>
                    <a:srgbClr val="FFFFFF"/>
                  </a:solidFill>
                </a:uFill>
                <a:latin typeface="Arial"/>
              </a:rPr>
              <a:t>When we combine both,</a:t>
            </a:r>
            <a:endParaRPr lang="en-US" sz="2000" spc="-1" dirty="0">
              <a:solidFill>
                <a:srgbClr val="000000"/>
              </a:solidFill>
              <a:uFill>
                <a:solidFill>
                  <a:srgbClr val="FFFFFF"/>
                </a:solidFill>
              </a:uFill>
              <a:latin typeface="Arial"/>
            </a:endParaRPr>
          </a:p>
          <a:p>
            <a:endParaRPr lang="en-US" sz="2000" spc="-1" dirty="0">
              <a:solidFill>
                <a:srgbClr val="000000"/>
              </a:solidFill>
              <a:uFill>
                <a:solidFill>
                  <a:srgbClr val="FFFFFF"/>
                </a:solidFill>
              </a:uFill>
              <a:latin typeface="Arial"/>
            </a:endParaRPr>
          </a:p>
          <a:p>
            <a:r>
              <a:rPr lang="en-US" sz="1300" spc="-1" dirty="0">
                <a:solidFill>
                  <a:srgbClr val="000000"/>
                </a:solidFill>
                <a:uFill>
                  <a:solidFill>
                    <a:srgbClr val="FFFFFF"/>
                  </a:solidFill>
                </a:uFill>
                <a:latin typeface="Arial"/>
              </a:rPr>
              <a:t>The depth-first search will facilitate the best-first search in the following manner. The lower bound can be used to cutoff the frontier maintained by Best-first and the depth-first </a:t>
            </a:r>
            <a:r>
              <a:rPr lang="en-US" sz="1300" spc="-1" dirty="0" err="1">
                <a:solidFill>
                  <a:srgbClr val="000000"/>
                </a:solidFill>
                <a:uFill>
                  <a:solidFill>
                    <a:srgbClr val="FFFFFF"/>
                  </a:solidFill>
                </a:uFill>
                <a:latin typeface="Arial"/>
              </a:rPr>
              <a:t>lookahead</a:t>
            </a:r>
            <a:r>
              <a:rPr lang="en-US" sz="1300" spc="-1" dirty="0">
                <a:solidFill>
                  <a:srgbClr val="000000"/>
                </a:solidFill>
                <a:uFill>
                  <a:solidFill>
                    <a:srgbClr val="FFFFFF"/>
                  </a:solidFill>
                </a:uFill>
                <a:latin typeface="Arial"/>
              </a:rPr>
              <a:t> of the search space will learn more accurate heuristic</a:t>
            </a:r>
            <a:endParaRPr lang="en-US" sz="2000" spc="-1" dirty="0">
              <a:solidFill>
                <a:srgbClr val="000000"/>
              </a:solidFill>
              <a:uFill>
                <a:solidFill>
                  <a:srgbClr val="FFFFFF"/>
                </a:solidFill>
              </a:uFill>
              <a:latin typeface="Arial"/>
            </a:endParaRPr>
          </a:p>
          <a:p>
            <a:endParaRPr lang="en-US" sz="2000" spc="-1" dirty="0">
              <a:solidFill>
                <a:srgbClr val="000000"/>
              </a:solidFill>
              <a:uFill>
                <a:solidFill>
                  <a:srgbClr val="FFFFFF"/>
                </a:solidFill>
              </a:uFill>
              <a:latin typeface="Arial"/>
            </a:endParaRPr>
          </a:p>
          <a:p>
            <a:r>
              <a:rPr lang="en-US" sz="1300" spc="-1" dirty="0">
                <a:solidFill>
                  <a:srgbClr val="000000"/>
                </a:solidFill>
                <a:uFill>
                  <a:solidFill>
                    <a:srgbClr val="FFFFFF"/>
                  </a:solidFill>
                </a:uFill>
                <a:latin typeface="Arial"/>
              </a:rPr>
              <a:t>By utilizing the improved heuristic, Best-first could guide Depth-first to the search space that could lead to improved solutions and more frequent solution updates.</a:t>
            </a:r>
            <a:endParaRPr lang="en-US" sz="2000" spc="-1" dirty="0">
              <a:solidFill>
                <a:srgbClr val="000000"/>
              </a:solidFill>
              <a:uFill>
                <a:solidFill>
                  <a:srgbClr val="FFFFFF"/>
                </a:solidFill>
              </a:uFill>
              <a:latin typeface="Arial"/>
            </a:endParaRPr>
          </a:p>
          <a:p>
            <a:endParaRPr lang="en-US" sz="2000" spc="-1" dirty="0">
              <a:solidFill>
                <a:srgbClr val="000000"/>
              </a:solidFill>
              <a:uFill>
                <a:solidFill>
                  <a:srgbClr val="FFFFFF"/>
                </a:solidFill>
              </a:uFill>
              <a:latin typeface="Arial"/>
            </a:endParaRPr>
          </a:p>
          <a:p>
            <a:r>
              <a:rPr lang="en-US" sz="1300" spc="-1" dirty="0">
                <a:solidFill>
                  <a:srgbClr val="000000"/>
                </a:solidFill>
                <a:uFill>
                  <a:solidFill>
                    <a:srgbClr val="FFFFFF"/>
                  </a:solidFill>
                </a:uFill>
                <a:latin typeface="Arial"/>
              </a:rPr>
              <a:t>This positive cycle between </a:t>
            </a:r>
            <a:r>
              <a:rPr lang="en-US" sz="1300" spc="-1" dirty="0" err="1">
                <a:solidFill>
                  <a:srgbClr val="000000"/>
                </a:solidFill>
                <a:uFill>
                  <a:solidFill>
                    <a:srgbClr val="FFFFFF"/>
                  </a:solidFill>
                </a:uFill>
                <a:latin typeface="Arial"/>
              </a:rPr>
              <a:t>Best+Depth</a:t>
            </a:r>
            <a:r>
              <a:rPr lang="en-US" sz="1300" spc="-1" dirty="0">
                <a:solidFill>
                  <a:srgbClr val="000000"/>
                </a:solidFill>
                <a:uFill>
                  <a:solidFill>
                    <a:srgbClr val="FFFFFF"/>
                  </a:solidFill>
                </a:uFill>
                <a:latin typeface="Arial"/>
              </a:rPr>
              <a:t> first would improve anytime performance for finding both upper/ lower bounds. And optimality is proven when the global lower bound equals global upper bound</a:t>
            </a:r>
            <a:endParaRPr lang="en-US" sz="2000"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5515786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bar graph:</a:t>
            </a:r>
          </a:p>
          <a:p>
            <a:r>
              <a:rPr lang="en-US" sz="1200" b="0" i="0" u="none" strike="noStrike" kern="1200" baseline="0" dirty="0">
                <a:solidFill>
                  <a:schemeClr val="tx1"/>
                </a:solidFill>
                <a:latin typeface="+mn-lt"/>
                <a:ea typeface="+mn-ea"/>
                <a:cs typeface="+mn-cs"/>
              </a:rPr>
              <a:t>Figure 4: The number of instances returned with the optimal solution from 3 problem domains. Easy</a:t>
            </a:r>
          </a:p>
          <a:p>
            <a:r>
              <a:rPr lang="en-US" sz="1200" b="0" i="0" u="none" strike="noStrike" kern="1200" baseline="0" dirty="0">
                <a:solidFill>
                  <a:schemeClr val="tx1"/>
                </a:solidFill>
                <a:latin typeface="+mn-lt"/>
                <a:ea typeface="+mn-ea"/>
                <a:cs typeface="+mn-cs"/>
              </a:rPr>
              <a:t>and hard problem instances are combined into a single group. The horizontal axis is the</a:t>
            </a:r>
          </a:p>
          <a:p>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-bound of WMB-MM(</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heuristic function and the vertical axis is the normalized count</a:t>
            </a:r>
          </a:p>
          <a:p>
            <a:r>
              <a:rPr lang="en-US" sz="1200" b="0" i="0" u="none" strike="noStrike" kern="1200" baseline="0" dirty="0">
                <a:solidFill>
                  <a:schemeClr val="tx1"/>
                </a:solidFill>
                <a:latin typeface="+mn-lt"/>
                <a:ea typeface="+mn-ea"/>
                <a:cs typeface="+mn-cs"/>
              </a:rPr>
              <a:t>on the instances returned with the optimal solution in 2 hour time limit. AND/OR search</a:t>
            </a:r>
          </a:p>
          <a:p>
            <a:r>
              <a:rPr lang="en-US" sz="1200" b="0" i="0" u="none" strike="noStrike" kern="1200" baseline="0" dirty="0">
                <a:solidFill>
                  <a:schemeClr val="tx1"/>
                </a:solidFill>
                <a:latin typeface="+mn-lt"/>
                <a:ea typeface="+mn-ea"/>
                <a:cs typeface="+mn-cs"/>
              </a:rPr>
              <a:t>algorithms solved more instances than OR search algorithms, and RBFAOO solved the</a:t>
            </a:r>
          </a:p>
          <a:p>
            <a:r>
              <a:rPr lang="en-US" sz="1200" b="0" i="0" u="none" strike="noStrike" kern="1200" baseline="0" dirty="0">
                <a:solidFill>
                  <a:schemeClr val="tx1"/>
                </a:solidFill>
                <a:latin typeface="+mn-lt"/>
                <a:ea typeface="+mn-ea"/>
                <a:cs typeface="+mn-cs"/>
              </a:rPr>
              <a:t>largest number of instances at all domains over all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-bounds.</a:t>
            </a:r>
            <a:endParaRPr lang="en-US" dirty="0"/>
          </a:p>
        </p:txBody>
      </p:sp>
      <p:sp>
        <p:nvSpPr>
          <p:cNvPr id="4" name="Slide Number Placeholder 3"/>
          <p:cNvSpPr>
            <a:spLocks noGrp="1"/>
          </p:cNvSpPr>
          <p:nvPr>
            <p:ph type="sldNum" sz="quarter" idx="10"/>
          </p:nvPr>
        </p:nvSpPr>
        <p:spPr/>
        <p:txBody>
          <a:bodyPr/>
          <a:lstStyle/>
          <a:p>
            <a:fld id="{B7C0ED3D-B4C4-D342-BDD7-2910E034F571}" type="slidenum">
              <a:rPr lang="en-US" smtClean="0"/>
              <a:t>50</a:t>
            </a:fld>
            <a:endParaRPr lang="en-US"/>
          </a:p>
        </p:txBody>
      </p:sp>
    </p:spTree>
    <p:extLst>
      <p:ext uri="{BB962C8B-B14F-4D97-AF65-F5344CB8AC3E}">
        <p14:creationId xmlns:p14="http://schemas.microsoft.com/office/powerpoint/2010/main" val="1549390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1" dirty="0">
                <a:solidFill>
                  <a:srgbClr val="000000"/>
                </a:solidFill>
                <a:uFill>
                  <a:solidFill>
                    <a:srgbClr val="FFFFFF"/>
                  </a:solidFill>
                </a:uFill>
                <a:latin typeface="Arial"/>
              </a:rPr>
              <a:t>The depth-first search will facilitate the best-first search in the following manner. The lower bound can be used to cutoff the frontier maintained by Best-first and the depth-first </a:t>
            </a:r>
            <a:r>
              <a:rPr lang="en-US" sz="1200" spc="-1" dirty="0" err="1">
                <a:solidFill>
                  <a:srgbClr val="000000"/>
                </a:solidFill>
                <a:uFill>
                  <a:solidFill>
                    <a:srgbClr val="FFFFFF"/>
                  </a:solidFill>
                </a:uFill>
                <a:latin typeface="Arial"/>
              </a:rPr>
              <a:t>lookahead</a:t>
            </a:r>
            <a:r>
              <a:rPr lang="en-US" sz="1200" spc="-1" dirty="0">
                <a:solidFill>
                  <a:srgbClr val="000000"/>
                </a:solidFill>
                <a:uFill>
                  <a:solidFill>
                    <a:srgbClr val="FFFFFF"/>
                  </a:solidFill>
                </a:uFill>
                <a:latin typeface="Arial"/>
              </a:rPr>
              <a:t> of the search space will learn more accurate heuristic</a:t>
            </a:r>
            <a:endParaRPr lang="en-US" sz="1800" spc="-1" dirty="0">
              <a:solidFill>
                <a:srgbClr val="000000"/>
              </a:solidFill>
              <a:uFill>
                <a:solidFill>
                  <a:srgbClr val="FFFFFF"/>
                </a:solidFill>
              </a:uFill>
              <a:latin typeface="Arial"/>
            </a:endParaRPr>
          </a:p>
          <a:p>
            <a:endParaRPr lang="en-US" sz="1800" spc="-1" dirty="0">
              <a:solidFill>
                <a:srgbClr val="000000"/>
              </a:solidFill>
              <a:uFill>
                <a:solidFill>
                  <a:srgbClr val="FFFFFF"/>
                </a:solidFill>
              </a:uFill>
              <a:latin typeface="Arial"/>
            </a:endParaRPr>
          </a:p>
          <a:p>
            <a:r>
              <a:rPr lang="en-US" sz="1200" spc="-1" dirty="0">
                <a:solidFill>
                  <a:srgbClr val="000000"/>
                </a:solidFill>
                <a:uFill>
                  <a:solidFill>
                    <a:srgbClr val="FFFFFF"/>
                  </a:solidFill>
                </a:uFill>
                <a:latin typeface="Arial"/>
              </a:rPr>
              <a:t>By utilizing the improved heuristic, Best-first could guide Depth-first to the search space that could lead to improved solutions and more frequent solution updates.</a:t>
            </a:r>
            <a:endParaRPr lang="en-US" sz="1800" spc="-1" dirty="0">
              <a:solidFill>
                <a:srgbClr val="000000"/>
              </a:solidFill>
              <a:uFill>
                <a:solidFill>
                  <a:srgbClr val="FFFFFF"/>
                </a:solidFill>
              </a:uFill>
              <a:latin typeface="Arial"/>
            </a:endParaRPr>
          </a:p>
          <a:p>
            <a:endParaRPr lang="en-US" sz="1800" spc="-1" dirty="0">
              <a:solidFill>
                <a:srgbClr val="000000"/>
              </a:solidFill>
              <a:uFill>
                <a:solidFill>
                  <a:srgbClr val="FFFFFF"/>
                </a:solidFill>
              </a:uFill>
              <a:latin typeface="Arial"/>
            </a:endParaRPr>
          </a:p>
          <a:p>
            <a:r>
              <a:rPr lang="en-US" sz="1200" spc="-1" dirty="0">
                <a:solidFill>
                  <a:srgbClr val="000000"/>
                </a:solidFill>
                <a:uFill>
                  <a:solidFill>
                    <a:srgbClr val="FFFFFF"/>
                  </a:solidFill>
                </a:uFill>
                <a:latin typeface="Arial"/>
              </a:rPr>
              <a:t>This positive cycle between </a:t>
            </a:r>
            <a:r>
              <a:rPr lang="en-US" sz="1200" spc="-1" dirty="0" err="1">
                <a:solidFill>
                  <a:srgbClr val="000000"/>
                </a:solidFill>
                <a:uFill>
                  <a:solidFill>
                    <a:srgbClr val="FFFFFF"/>
                  </a:solidFill>
                </a:uFill>
                <a:latin typeface="Arial"/>
              </a:rPr>
              <a:t>Best+Depth</a:t>
            </a:r>
            <a:r>
              <a:rPr lang="en-US" sz="1200" spc="-1" dirty="0">
                <a:solidFill>
                  <a:srgbClr val="000000"/>
                </a:solidFill>
                <a:uFill>
                  <a:solidFill>
                    <a:srgbClr val="FFFFFF"/>
                  </a:solidFill>
                </a:uFill>
                <a:latin typeface="Arial"/>
              </a:rPr>
              <a:t> first would improve anytime performance for finding both upper/ lower bounds. And optimality is proven when the global lower bound equals global upper bound</a:t>
            </a:r>
            <a:endParaRPr lang="en-US" sz="1800" spc="-1" dirty="0">
              <a:solidFill>
                <a:srgbClr val="000000"/>
              </a:solidFill>
              <a:uFill>
                <a:solidFill>
                  <a:srgbClr val="FFFFFF"/>
                </a:solidFill>
              </a:uFill>
              <a:latin typeface="Arial"/>
            </a:endParaRPr>
          </a:p>
          <a:p>
            <a:endParaRPr lang="en-US" dirty="0"/>
          </a:p>
          <a:p>
            <a:r>
              <a:rPr lang="en-US" dirty="0"/>
              <a:t>******************</a:t>
            </a:r>
          </a:p>
          <a:p>
            <a:endParaRPr lang="en-US" dirty="0"/>
          </a:p>
          <a:p>
            <a:endParaRPr lang="en-US" dirty="0"/>
          </a:p>
          <a:p>
            <a:endParaRPr lang="en-US" dirty="0"/>
          </a:p>
          <a:p>
            <a:r>
              <a:rPr lang="en-US" dirty="0"/>
              <a:t>We now explore schemes that combine best-first and depth-first search into </a:t>
            </a:r>
            <a:r>
              <a:rPr lang="en-US" dirty="0" err="1"/>
              <a:t>best+depth</a:t>
            </a:r>
            <a:r>
              <a:rPr lang="en-US" dirty="0"/>
              <a:t> hybrid</a:t>
            </a:r>
          </a:p>
          <a:p>
            <a:r>
              <a:rPr lang="en-US" dirty="0"/>
              <a:t>anytime search algorithms. We will show empirically that these algorithms produce better anytime</a:t>
            </a:r>
          </a:p>
          <a:p>
            <a:r>
              <a:rPr lang="en-US" dirty="0"/>
              <a:t>solutions significantly faster than earlier schemes. They also provide anytime upper and lower</a:t>
            </a:r>
          </a:p>
          <a:p>
            <a:r>
              <a:rPr lang="en-US" dirty="0"/>
              <a:t>bounds on the optimal Marginal MAP value that can be used to better gauge the solution quality</a:t>
            </a:r>
          </a:p>
          <a:p>
            <a:r>
              <a:rPr lang="en-US" dirty="0"/>
              <a:t>during search.</a:t>
            </a:r>
          </a:p>
          <a:p>
            <a:endParaRPr lang="en-US" dirty="0"/>
          </a:p>
          <a:p>
            <a:endParaRPr lang="en-US" dirty="0"/>
          </a:p>
        </p:txBody>
      </p:sp>
      <p:sp>
        <p:nvSpPr>
          <p:cNvPr id="4" name="Slide Number Placeholder 3"/>
          <p:cNvSpPr>
            <a:spLocks noGrp="1"/>
          </p:cNvSpPr>
          <p:nvPr>
            <p:ph type="sldNum" sz="quarter" idx="10"/>
          </p:nvPr>
        </p:nvSpPr>
        <p:spPr/>
        <p:txBody>
          <a:bodyPr/>
          <a:lstStyle/>
          <a:p>
            <a:fld id="{B7C0ED3D-B4C4-D342-BDD7-2910E034F571}" type="slidenum">
              <a:rPr lang="en-US" smtClean="0"/>
              <a:t>51</a:t>
            </a:fld>
            <a:endParaRPr lang="en-US"/>
          </a:p>
        </p:txBody>
      </p:sp>
    </p:spTree>
    <p:extLst>
      <p:ext uri="{BB962C8B-B14F-4D97-AF65-F5344CB8AC3E}">
        <p14:creationId xmlns:p14="http://schemas.microsoft.com/office/powerpoint/2010/main" val="1641271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lvl1pPr>
              <a:defRPr sz="1500">
                <a:solidFill>
                  <a:schemeClr val="tx1"/>
                </a:solidFill>
                <a:latin typeface="Arial" charset="0"/>
              </a:defRPr>
            </a:lvl1pPr>
            <a:lvl2pPr marL="702756" indent="-270291">
              <a:defRPr sz="1500">
                <a:solidFill>
                  <a:schemeClr val="tx1"/>
                </a:solidFill>
                <a:latin typeface="Arial" charset="0"/>
              </a:defRPr>
            </a:lvl2pPr>
            <a:lvl3pPr marL="1081164" indent="-216233">
              <a:defRPr sz="1500">
                <a:solidFill>
                  <a:schemeClr val="tx1"/>
                </a:solidFill>
                <a:latin typeface="Arial" charset="0"/>
              </a:defRPr>
            </a:lvl3pPr>
            <a:lvl4pPr marL="1513629" indent="-216233">
              <a:defRPr sz="1500">
                <a:solidFill>
                  <a:schemeClr val="tx1"/>
                </a:solidFill>
                <a:latin typeface="Arial" charset="0"/>
              </a:defRPr>
            </a:lvl4pPr>
            <a:lvl5pPr marL="1946095" indent="-216233">
              <a:defRPr sz="1500">
                <a:solidFill>
                  <a:schemeClr val="tx1"/>
                </a:solidFill>
                <a:latin typeface="Arial" charset="0"/>
              </a:defRPr>
            </a:lvl5pPr>
            <a:lvl6pPr marL="2378560" indent="-216233" eaLnBrk="0" fontAlgn="base" hangingPunct="0">
              <a:spcBef>
                <a:spcPct val="0"/>
              </a:spcBef>
              <a:spcAft>
                <a:spcPct val="0"/>
              </a:spcAft>
              <a:defRPr sz="1500">
                <a:solidFill>
                  <a:schemeClr val="tx1"/>
                </a:solidFill>
                <a:latin typeface="Arial" charset="0"/>
              </a:defRPr>
            </a:lvl6pPr>
            <a:lvl7pPr marL="2811026" indent="-216233" eaLnBrk="0" fontAlgn="base" hangingPunct="0">
              <a:spcBef>
                <a:spcPct val="0"/>
              </a:spcBef>
              <a:spcAft>
                <a:spcPct val="0"/>
              </a:spcAft>
              <a:defRPr sz="1500">
                <a:solidFill>
                  <a:schemeClr val="tx1"/>
                </a:solidFill>
                <a:latin typeface="Arial" charset="0"/>
              </a:defRPr>
            </a:lvl7pPr>
            <a:lvl8pPr marL="3243491" indent="-216233" eaLnBrk="0" fontAlgn="base" hangingPunct="0">
              <a:spcBef>
                <a:spcPct val="0"/>
              </a:spcBef>
              <a:spcAft>
                <a:spcPct val="0"/>
              </a:spcAft>
              <a:defRPr sz="1500">
                <a:solidFill>
                  <a:schemeClr val="tx1"/>
                </a:solidFill>
                <a:latin typeface="Arial" charset="0"/>
              </a:defRPr>
            </a:lvl8pPr>
            <a:lvl9pPr marL="3675957" indent="-216233" eaLnBrk="0" fontAlgn="base" hangingPunct="0">
              <a:spcBef>
                <a:spcPct val="0"/>
              </a:spcBef>
              <a:spcAft>
                <a:spcPct val="0"/>
              </a:spcAft>
              <a:defRPr sz="1500">
                <a:solidFill>
                  <a:schemeClr val="tx1"/>
                </a:solidFill>
                <a:latin typeface="Arial" charset="0"/>
              </a:defRPr>
            </a:lvl9pPr>
          </a:lstStyle>
          <a:p>
            <a:fld id="{846C2DF8-BA20-40CD-A2D2-87D80770EEDE}" type="slidenum">
              <a:rPr lang="en-US" sz="1100"/>
              <a:pPr/>
              <a:t>5</a:t>
            </a:fld>
            <a:endParaRPr lang="en-US" sz="1100"/>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xfrm>
            <a:off x="857250" y="4136572"/>
            <a:ext cx="4714875" cy="3918857"/>
          </a:xfrm>
          <a:noFill/>
        </p:spPr>
        <p:txBody>
          <a:bodyPr/>
          <a:lstStyle/>
          <a:p>
            <a:pPr eaLnBrk="1" hangingPunct="1"/>
            <a:r>
              <a:rPr lang="en-US" b="0" dirty="0"/>
              <a:t>Transformation by inference translates to identifying sub-problems, solving each in isolation and the solving a tree of </a:t>
            </a:r>
            <a:r>
              <a:rPr lang="en-US" b="0" dirty="0" err="1"/>
              <a:t>subproblems</a:t>
            </a:r>
            <a:endParaRPr lang="en-US" b="0" dirty="0"/>
          </a:p>
        </p:txBody>
      </p:sp>
    </p:spTree>
    <p:extLst>
      <p:ext uri="{BB962C8B-B14F-4D97-AF65-F5344CB8AC3E}">
        <p14:creationId xmlns:p14="http://schemas.microsoft.com/office/powerpoint/2010/main" val="18701336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9" name="PlaceHolder 1"/>
          <p:cNvSpPr>
            <a:spLocks noGrp="1"/>
          </p:cNvSpPr>
          <p:nvPr>
            <p:ph type="body"/>
          </p:nvPr>
        </p:nvSpPr>
        <p:spPr>
          <a:xfrm>
            <a:off x="812168" y="4938139"/>
            <a:ext cx="6496966" cy="4678041"/>
          </a:xfrm>
          <a:prstGeom prst="rect">
            <a:avLst/>
          </a:prstGeom>
        </p:spPr>
        <p:txBody>
          <a:bodyPr lIns="0" tIns="0" rIns="0" bIns="0"/>
          <a:lstStyle/>
          <a:p>
            <a:r>
              <a:rPr lang="en-US" sz="2000" spc="-1" dirty="0">
                <a:solidFill>
                  <a:srgbClr val="000000"/>
                </a:solidFill>
                <a:uFill>
                  <a:solidFill>
                    <a:srgbClr val="FFFFFF"/>
                  </a:solidFill>
                </a:uFill>
                <a:latin typeface="Arial"/>
              </a:rPr>
              <a:t>This plot shows anytime upper and lower bounds on hard instance per each domain. </a:t>
            </a:r>
          </a:p>
          <a:p>
            <a:endParaRPr lang="en-US" sz="2000" spc="-1" dirty="0">
              <a:solidFill>
                <a:srgbClr val="000000"/>
              </a:solidFill>
              <a:uFill>
                <a:solidFill>
                  <a:srgbClr val="FFFFFF"/>
                </a:solidFill>
              </a:uFill>
              <a:latin typeface="Arial"/>
            </a:endParaRPr>
          </a:p>
          <a:p>
            <a:r>
              <a:rPr lang="en-US" sz="2000" spc="-1" dirty="0">
                <a:solidFill>
                  <a:srgbClr val="000000"/>
                </a:solidFill>
                <a:uFill>
                  <a:solidFill>
                    <a:srgbClr val="FFFFFF"/>
                  </a:solidFill>
                </a:uFill>
                <a:latin typeface="Arial"/>
              </a:rPr>
              <a:t>And as we can see only 4 algorithm could find anytime solutions. The center plot, from one pedigree instance, was only solved by hybrid algorithms like AAOBF/LAOBF/ </a:t>
            </a:r>
            <a:r>
              <a:rPr lang="en-US" sz="2000" spc="-1" dirty="0" err="1">
                <a:solidFill>
                  <a:srgbClr val="000000"/>
                </a:solidFill>
                <a:uFill>
                  <a:solidFill>
                    <a:srgbClr val="FFFFFF"/>
                  </a:solidFill>
                </a:uFill>
                <a:latin typeface="Arial"/>
              </a:rPr>
              <a:t>LnDFS</a:t>
            </a:r>
            <a:endParaRPr lang="en-US" sz="2000" spc="-1" dirty="0">
              <a:solidFill>
                <a:srgbClr val="000000"/>
              </a:solidFill>
              <a:uFill>
                <a:solidFill>
                  <a:srgbClr val="FFFFFF"/>
                </a:solidFill>
              </a:uFill>
              <a:latin typeface="Arial"/>
            </a:endParaRPr>
          </a:p>
          <a:p>
            <a:endParaRPr lang="en-US" sz="2000" spc="-1" dirty="0">
              <a:solidFill>
                <a:srgbClr val="000000"/>
              </a:solidFill>
              <a:uFill>
                <a:solidFill>
                  <a:srgbClr val="FFFFFF"/>
                </a:solidFill>
              </a:uFill>
              <a:latin typeface="Arial"/>
            </a:endParaRPr>
          </a:p>
          <a:p>
            <a:r>
              <a:rPr lang="en-US" sz="2000" spc="-1" dirty="0">
                <a:solidFill>
                  <a:srgbClr val="000000"/>
                </a:solidFill>
                <a:uFill>
                  <a:solidFill>
                    <a:srgbClr val="FFFFFF"/>
                  </a:solidFill>
                </a:uFill>
                <a:latin typeface="Arial"/>
              </a:rPr>
              <a:t>All other algorithms all failed due to memory limit</a:t>
            </a:r>
          </a:p>
        </p:txBody>
      </p:sp>
    </p:spTree>
    <p:extLst>
      <p:ext uri="{BB962C8B-B14F-4D97-AF65-F5344CB8AC3E}">
        <p14:creationId xmlns:p14="http://schemas.microsoft.com/office/powerpoint/2010/main" val="25860777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Principles of good solvers:</a:t>
            </a:r>
          </a:p>
          <a:p>
            <a:r>
              <a:rPr lang="en-US" dirty="0"/>
              <a:t>Compact Search space, to start with (so</a:t>
            </a:r>
            <a:r>
              <a:rPr lang="en-US" baseline="0" dirty="0"/>
              <a:t> even if you search it all it will not be too bad)</a:t>
            </a:r>
            <a:endParaRPr lang="en-US" dirty="0"/>
          </a:p>
          <a:p>
            <a:r>
              <a:rPr lang="en-US" dirty="0"/>
              <a:t>Heuristic evaluation function (so you can explore only a small portion of the space)</a:t>
            </a:r>
          </a:p>
          <a:p>
            <a:r>
              <a:rPr lang="en-US" dirty="0"/>
              <a:t>Search </a:t>
            </a:r>
            <a:r>
              <a:rPr lang="en-US" dirty="0" err="1"/>
              <a:t>dfs</a:t>
            </a:r>
            <a:r>
              <a:rPr lang="en-US" dirty="0"/>
              <a:t> to have anytime performance:</a:t>
            </a:r>
          </a:p>
          <a:p>
            <a:endParaRPr lang="en-US" dirty="0"/>
          </a:p>
          <a:p>
            <a:r>
              <a:rPr lang="en-US" dirty="0"/>
              <a:t>what is a good search space for graphical models</a:t>
            </a:r>
          </a:p>
          <a:p>
            <a:r>
              <a:rPr lang="en-US" dirty="0"/>
              <a:t>What is a good heuristic evaluation function?</a:t>
            </a:r>
          </a:p>
          <a:p>
            <a:r>
              <a:rPr lang="en-US" dirty="0"/>
              <a:t>Help DFS to be more like a BFS</a:t>
            </a:r>
          </a:p>
          <a:p>
            <a:pPr>
              <a:spcBef>
                <a:spcPct val="0"/>
              </a:spcBef>
            </a:pPr>
            <a:endParaRPr lang="en-US" dirty="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F0EF5E-2F94-429E-9300-AD5EA293BB87}" type="slidenum">
              <a:rPr lang="en-US">
                <a:cs typeface="Arial" charset="0"/>
              </a:rPr>
              <a:pPr fontAlgn="base">
                <a:spcBef>
                  <a:spcPct val="0"/>
                </a:spcBef>
                <a:spcAft>
                  <a:spcPct val="0"/>
                </a:spcAft>
              </a:pPr>
              <a:t>53</a:t>
            </a:fld>
            <a:endParaRPr lang="en-US">
              <a:cs typeface="Arial" charset="0"/>
            </a:endParaRPr>
          </a:p>
        </p:txBody>
      </p:sp>
    </p:spTree>
    <p:extLst>
      <p:ext uri="{BB962C8B-B14F-4D97-AF65-F5344CB8AC3E}">
        <p14:creationId xmlns:p14="http://schemas.microsoft.com/office/powerpoint/2010/main" val="34408637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bounded</a:t>
            </a:r>
            <a:r>
              <a:rPr lang="en-US" baseline="0" dirty="0"/>
              <a:t> inference scheme such as belief propagation and Generalized belief propagation to provide useful proposals, and exploit problem decomposition and learning in the sampling process itself was investigated significantly in the last 2 decades by my group and others, leading to ideas such as </a:t>
            </a:r>
            <a:r>
              <a:rPr lang="en-US" baseline="0" dirty="0" err="1"/>
              <a:t>cutset</a:t>
            </a:r>
            <a:r>
              <a:rPr lang="en-US" baseline="0" dirty="0"/>
              <a:t> sampling, and/or sampling, </a:t>
            </a:r>
            <a:r>
              <a:rPr lang="en-US" baseline="0" dirty="0" err="1"/>
              <a:t>SampleSearch</a:t>
            </a:r>
            <a:r>
              <a:rPr lang="en-US" baseline="0" dirty="0"/>
              <a:t>, and such, many of which are building blocks in current algorithms for Markov logic.</a:t>
            </a:r>
          </a:p>
          <a:p>
            <a:endParaRPr lang="en-US" baseline="0" dirty="0"/>
          </a:p>
          <a:p>
            <a:r>
              <a:rPr lang="en-US" baseline="0" dirty="0"/>
              <a:t>But in recent years we took these approaches one level further. I will now touch upon these ideas and how they are used, only briefly for sake of time.</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54</a:t>
            </a:fld>
            <a:endParaRPr lang="en-US"/>
          </a:p>
        </p:txBody>
      </p:sp>
    </p:spTree>
    <p:extLst>
      <p:ext uri="{BB962C8B-B14F-4D97-AF65-F5344CB8AC3E}">
        <p14:creationId xmlns:p14="http://schemas.microsoft.com/office/powerpoint/2010/main" val="38318263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55</a:t>
            </a:fld>
            <a:endParaRPr lang="en-US"/>
          </a:p>
        </p:txBody>
      </p:sp>
    </p:spTree>
    <p:extLst>
      <p:ext uri="{BB962C8B-B14F-4D97-AF65-F5344CB8AC3E}">
        <p14:creationId xmlns:p14="http://schemas.microsoft.com/office/powerpoint/2010/main" val="35624173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IJCAI-2018. 2 stochastic algorithms are proposed: </a:t>
            </a:r>
          </a:p>
          <a:p>
            <a:r>
              <a:rPr lang="en-US" dirty="0"/>
              <a:t>Anytime stochastic Best-first (ANYSBFS) and</a:t>
            </a:r>
          </a:p>
          <a:p>
            <a:r>
              <a:rPr lang="en-US" dirty="0"/>
              <a:t>Anytime learning Depth-First Search (ANYLDFS)</a:t>
            </a:r>
          </a:p>
          <a:p>
            <a:endParaRPr lang="en-US" dirty="0"/>
          </a:p>
          <a:p>
            <a:r>
              <a:rPr lang="en-US" dirty="0"/>
              <a:t>We moved</a:t>
            </a:r>
            <a:r>
              <a:rPr lang="en-US" baseline="0" dirty="0"/>
              <a:t> to instances that the conditional summation is not tractable, processing them using </a:t>
            </a:r>
            <a:r>
              <a:rPr lang="en-US" baseline="0" dirty="0" err="1"/>
              <a:t>wmb</a:t>
            </a:r>
            <a:r>
              <a:rPr lang="en-US" baseline="0" dirty="0"/>
              <a:t>-is deriving lower-bound on the summation that can be combined with the lower-bound of the MAP solution.</a:t>
            </a:r>
          </a:p>
          <a:p>
            <a:endParaRPr lang="en-US" baseline="0" dirty="0"/>
          </a:p>
          <a:p>
            <a:r>
              <a:rPr lang="en-US" baseline="0" dirty="0"/>
              <a:t>A lower-bound can be provided by </a:t>
            </a:r>
            <a:r>
              <a:rPr lang="en-US" baseline="0" dirty="0" err="1"/>
              <a:t>wmb</a:t>
            </a:r>
            <a:r>
              <a:rPr lang="en-US" baseline="0" dirty="0"/>
              <a:t> using negative weights, first.</a:t>
            </a:r>
          </a:p>
          <a:p>
            <a:r>
              <a:rPr lang="en-US" baseline="0" dirty="0" err="1"/>
              <a:t>Wmb</a:t>
            </a:r>
            <a:r>
              <a:rPr lang="en-US" baseline="0" dirty="0"/>
              <a:t>(</a:t>
            </a:r>
            <a:r>
              <a:rPr lang="en-US" baseline="0" dirty="0" err="1"/>
              <a:t>i,delta</a:t>
            </a:r>
            <a:r>
              <a:rPr lang="en-US" baseline="0" dirty="0"/>
              <a:t>) produces a lower-bound on Z with probability 1-delta. Confidence interval with confidence delta. We do this for multiple solution and use union-bound to ensure that our confidence interval on the maximum of our sums is correct.</a:t>
            </a:r>
          </a:p>
          <a:p>
            <a:endParaRPr lang="en-US" baseline="0" dirty="0"/>
          </a:p>
          <a:p>
            <a:r>
              <a:rPr lang="en-US" baseline="0" dirty="0"/>
              <a:t>The search is done over the MAP variables only.</a:t>
            </a:r>
            <a:endParaRPr lang="en-US" dirty="0"/>
          </a:p>
        </p:txBody>
      </p:sp>
      <p:sp>
        <p:nvSpPr>
          <p:cNvPr id="4" name="Slide Number Placeholder 3"/>
          <p:cNvSpPr>
            <a:spLocks noGrp="1"/>
          </p:cNvSpPr>
          <p:nvPr>
            <p:ph type="sldNum" sz="quarter" idx="10"/>
          </p:nvPr>
        </p:nvSpPr>
        <p:spPr/>
        <p:txBody>
          <a:bodyPr/>
          <a:lstStyle/>
          <a:p>
            <a:fld id="{B7C0ED3D-B4C4-D342-BDD7-2910E034F571}" type="slidenum">
              <a:rPr lang="en-US" smtClean="0"/>
              <a:t>56</a:t>
            </a:fld>
            <a:endParaRPr lang="en-US"/>
          </a:p>
        </p:txBody>
      </p:sp>
    </p:spTree>
    <p:extLst>
      <p:ext uri="{BB962C8B-B14F-4D97-AF65-F5344CB8AC3E}">
        <p14:creationId xmlns:p14="http://schemas.microsoft.com/office/powerpoint/2010/main" val="7148921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 </a:t>
            </a:r>
            <a:r>
              <a:rPr lang="en-US" dirty="0" err="1"/>
              <a:t>Ijcai</a:t>
            </a:r>
            <a:r>
              <a:rPr lang="en-US" dirty="0"/>
              <a:t> 2018,</a:t>
            </a:r>
          </a:p>
          <a:p>
            <a:r>
              <a:rPr lang="en-US" dirty="0"/>
              <a:t>ANYLDFS is best for lower bound. Many details are skipped can be seen in the paper (</a:t>
            </a:r>
            <a:r>
              <a:rPr lang="en-US" dirty="0" err="1"/>
              <a:t>ijcai</a:t>
            </a:r>
            <a:r>
              <a:rPr lang="en-US" dirty="0"/>
              <a:t> 2018, AAAI- 20018)</a:t>
            </a:r>
          </a:p>
        </p:txBody>
      </p:sp>
      <p:sp>
        <p:nvSpPr>
          <p:cNvPr id="4" name="Slide Number Placeholder 3"/>
          <p:cNvSpPr>
            <a:spLocks noGrp="1"/>
          </p:cNvSpPr>
          <p:nvPr>
            <p:ph type="sldNum" sz="quarter" idx="10"/>
          </p:nvPr>
        </p:nvSpPr>
        <p:spPr/>
        <p:txBody>
          <a:bodyPr/>
          <a:lstStyle/>
          <a:p>
            <a:fld id="{B7C0ED3D-B4C4-D342-BDD7-2910E034F571}" type="slidenum">
              <a:rPr lang="en-US" smtClean="0"/>
              <a:t>58</a:t>
            </a:fld>
            <a:endParaRPr lang="en-US"/>
          </a:p>
        </p:txBody>
      </p:sp>
    </p:spTree>
    <p:extLst>
      <p:ext uri="{BB962C8B-B14F-4D97-AF65-F5344CB8AC3E}">
        <p14:creationId xmlns:p14="http://schemas.microsoft.com/office/powerpoint/2010/main" val="29044351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Principles of good solvers:</a:t>
            </a:r>
          </a:p>
          <a:p>
            <a:r>
              <a:rPr lang="en-US" dirty="0"/>
              <a:t>Compact Search space, to start with (so</a:t>
            </a:r>
            <a:r>
              <a:rPr lang="en-US" baseline="0" dirty="0"/>
              <a:t> even if you search it all it will not be too bad)</a:t>
            </a:r>
            <a:endParaRPr lang="en-US" dirty="0"/>
          </a:p>
          <a:p>
            <a:r>
              <a:rPr lang="en-US" dirty="0"/>
              <a:t>Heuristic evaluation function (so you can explore only a small portion of the space)</a:t>
            </a:r>
          </a:p>
          <a:p>
            <a:r>
              <a:rPr lang="en-US" dirty="0"/>
              <a:t>Search </a:t>
            </a:r>
            <a:r>
              <a:rPr lang="en-US" dirty="0" err="1"/>
              <a:t>dfs</a:t>
            </a:r>
            <a:r>
              <a:rPr lang="en-US" dirty="0"/>
              <a:t> to have anytime performance:</a:t>
            </a:r>
          </a:p>
          <a:p>
            <a:endParaRPr lang="en-US" dirty="0"/>
          </a:p>
          <a:p>
            <a:r>
              <a:rPr lang="en-US" dirty="0"/>
              <a:t>what is a good search space for graphical models</a:t>
            </a:r>
          </a:p>
          <a:p>
            <a:r>
              <a:rPr lang="en-US" dirty="0"/>
              <a:t>What is a good heuristic evaluation function?</a:t>
            </a:r>
          </a:p>
          <a:p>
            <a:r>
              <a:rPr lang="en-US" dirty="0"/>
              <a:t>Help DFS to be more like a BFS</a:t>
            </a:r>
          </a:p>
          <a:p>
            <a:pPr>
              <a:spcBef>
                <a:spcPct val="0"/>
              </a:spcBef>
            </a:pPr>
            <a:endParaRPr lang="en-US" dirty="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F0EF5E-2F94-429E-9300-AD5EA293BB87}" type="slidenum">
              <a:rPr lang="en-US">
                <a:cs typeface="Arial" charset="0"/>
              </a:rPr>
              <a:pPr fontAlgn="base">
                <a:spcBef>
                  <a:spcPct val="0"/>
                </a:spcBef>
                <a:spcAft>
                  <a:spcPct val="0"/>
                </a:spcAft>
              </a:pPr>
              <a:t>59</a:t>
            </a:fld>
            <a:endParaRPr lang="en-US">
              <a:cs typeface="Arial" charset="0"/>
            </a:endParaRPr>
          </a:p>
        </p:txBody>
      </p:sp>
    </p:spTree>
    <p:extLst>
      <p:ext uri="{BB962C8B-B14F-4D97-AF65-F5344CB8AC3E}">
        <p14:creationId xmlns:p14="http://schemas.microsoft.com/office/powerpoint/2010/main" val="40422034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60</a:t>
            </a:fld>
            <a:endParaRPr lang="en-US"/>
          </a:p>
        </p:txBody>
      </p:sp>
    </p:spTree>
    <p:extLst>
      <p:ext uri="{BB962C8B-B14F-4D97-AF65-F5344CB8AC3E}">
        <p14:creationId xmlns:p14="http://schemas.microsoft.com/office/powerpoint/2010/main" val="18377208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t>
            </a:r>
            <a:r>
              <a:rPr lang="en-US" baseline="0" dirty="0"/>
              <a:t> interleaves Importance Sampling with Best-first search which is used to refine the proposal. In practice the algorithm enjoys both rapid bound improvements characteristic of IS, while benefiting significantly from search on problems where search is relatively effective, or when given enough computational resources. Even when these points are not known in advance.</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61</a:t>
            </a:fld>
            <a:endParaRPr lang="en-US"/>
          </a:p>
        </p:txBody>
      </p:sp>
    </p:spTree>
    <p:extLst>
      <p:ext uri="{BB962C8B-B14F-4D97-AF65-F5344CB8AC3E}">
        <p14:creationId xmlns:p14="http://schemas.microsoft.com/office/powerpoint/2010/main" val="40258090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62</a:t>
            </a:fld>
            <a:endParaRPr lang="en-US"/>
          </a:p>
        </p:txBody>
      </p:sp>
    </p:spTree>
    <p:extLst>
      <p:ext uri="{BB962C8B-B14F-4D97-AF65-F5344CB8AC3E}">
        <p14:creationId xmlns:p14="http://schemas.microsoft.com/office/powerpoint/2010/main" val="2330755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lvl1pPr>
              <a:defRPr sz="1500">
                <a:solidFill>
                  <a:schemeClr val="tx1"/>
                </a:solidFill>
                <a:latin typeface="Arial" charset="0"/>
              </a:defRPr>
            </a:lvl1pPr>
            <a:lvl2pPr marL="702756" indent="-270291">
              <a:defRPr sz="1500">
                <a:solidFill>
                  <a:schemeClr val="tx1"/>
                </a:solidFill>
                <a:latin typeface="Arial" charset="0"/>
              </a:defRPr>
            </a:lvl2pPr>
            <a:lvl3pPr marL="1081164" indent="-216233">
              <a:defRPr sz="1500">
                <a:solidFill>
                  <a:schemeClr val="tx1"/>
                </a:solidFill>
                <a:latin typeface="Arial" charset="0"/>
              </a:defRPr>
            </a:lvl3pPr>
            <a:lvl4pPr marL="1513629" indent="-216233">
              <a:defRPr sz="1500">
                <a:solidFill>
                  <a:schemeClr val="tx1"/>
                </a:solidFill>
                <a:latin typeface="Arial" charset="0"/>
              </a:defRPr>
            </a:lvl4pPr>
            <a:lvl5pPr marL="1946095" indent="-216233">
              <a:defRPr sz="1500">
                <a:solidFill>
                  <a:schemeClr val="tx1"/>
                </a:solidFill>
                <a:latin typeface="Arial" charset="0"/>
              </a:defRPr>
            </a:lvl5pPr>
            <a:lvl6pPr marL="2378560" indent="-216233" eaLnBrk="0" fontAlgn="base" hangingPunct="0">
              <a:spcBef>
                <a:spcPct val="0"/>
              </a:spcBef>
              <a:spcAft>
                <a:spcPct val="0"/>
              </a:spcAft>
              <a:defRPr sz="1500">
                <a:solidFill>
                  <a:schemeClr val="tx1"/>
                </a:solidFill>
                <a:latin typeface="Arial" charset="0"/>
              </a:defRPr>
            </a:lvl6pPr>
            <a:lvl7pPr marL="2811026" indent="-216233" eaLnBrk="0" fontAlgn="base" hangingPunct="0">
              <a:spcBef>
                <a:spcPct val="0"/>
              </a:spcBef>
              <a:spcAft>
                <a:spcPct val="0"/>
              </a:spcAft>
              <a:defRPr sz="1500">
                <a:solidFill>
                  <a:schemeClr val="tx1"/>
                </a:solidFill>
                <a:latin typeface="Arial" charset="0"/>
              </a:defRPr>
            </a:lvl7pPr>
            <a:lvl8pPr marL="3243491" indent="-216233" eaLnBrk="0" fontAlgn="base" hangingPunct="0">
              <a:spcBef>
                <a:spcPct val="0"/>
              </a:spcBef>
              <a:spcAft>
                <a:spcPct val="0"/>
              </a:spcAft>
              <a:defRPr sz="1500">
                <a:solidFill>
                  <a:schemeClr val="tx1"/>
                </a:solidFill>
                <a:latin typeface="Arial" charset="0"/>
              </a:defRPr>
            </a:lvl8pPr>
            <a:lvl9pPr marL="3675957" indent="-216233" eaLnBrk="0" fontAlgn="base" hangingPunct="0">
              <a:spcBef>
                <a:spcPct val="0"/>
              </a:spcBef>
              <a:spcAft>
                <a:spcPct val="0"/>
              </a:spcAft>
              <a:defRPr sz="1500">
                <a:solidFill>
                  <a:schemeClr val="tx1"/>
                </a:solidFill>
                <a:latin typeface="Arial" charset="0"/>
              </a:defRPr>
            </a:lvl9pPr>
          </a:lstStyle>
          <a:p>
            <a:fld id="{68C37121-389A-4896-8961-3D9D22233926}" type="slidenum">
              <a:rPr lang="en-US" sz="1100"/>
              <a:pPr/>
              <a:t>6</a:t>
            </a:fld>
            <a:endParaRPr lang="en-US" sz="1100"/>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xfrm>
            <a:off x="857250" y="4136572"/>
            <a:ext cx="4714875" cy="3918857"/>
          </a:xfrm>
          <a:noFill/>
        </p:spPr>
        <p:txBody>
          <a:bodyPr/>
          <a:lstStyle/>
          <a:p>
            <a:pPr eaLnBrk="1" hangingPunct="1"/>
            <a:r>
              <a:rPr lang="en-US" dirty="0"/>
              <a:t>Or, by conditioning. The cost then is exponential in the cycle-</a:t>
            </a:r>
            <a:r>
              <a:rPr lang="en-US" dirty="0" err="1"/>
              <a:t>cutset</a:t>
            </a:r>
            <a:r>
              <a:rPr lang="en-US" dirty="0"/>
              <a:t> size but</a:t>
            </a:r>
            <a:r>
              <a:rPr lang="en-US" baseline="0" dirty="0"/>
              <a:t> linear in memory.</a:t>
            </a:r>
            <a:endParaRPr lang="en-US" dirty="0"/>
          </a:p>
        </p:txBody>
      </p:sp>
    </p:spTree>
    <p:extLst>
      <p:ext uri="{BB962C8B-B14F-4D97-AF65-F5344CB8AC3E}">
        <p14:creationId xmlns:p14="http://schemas.microsoft.com/office/powerpoint/2010/main" val="34023114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Anytime bounds on </a:t>
            </a:r>
            <a:r>
              <a:rPr lang="en-US" dirty="0" err="1"/>
              <a:t>logZ</a:t>
            </a:r>
            <a:r>
              <a:rPr lang="en-US" dirty="0"/>
              <a:t> for two instances per benchmark. Dotted line sections on some curves indicate Markov lower bounds. In examples where search is very effective (</a:t>
            </a:r>
            <a:r>
              <a:rPr lang="en-US" dirty="0" err="1"/>
              <a:t>d,f</a:t>
            </a:r>
            <a:r>
              <a:rPr lang="en-US" dirty="0"/>
              <a:t>), or where sampling is very effective (a), DIS is equal or nearly so, while in (</a:t>
            </a:r>
            <a:r>
              <a:rPr lang="en-US" dirty="0" err="1"/>
              <a:t>b,c,e</a:t>
            </a:r>
            <a:r>
              <a:rPr lang="en-US" dirty="0"/>
              <a:t>) DIS is better than either.</a:t>
            </a:r>
          </a:p>
          <a:p>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63</a:t>
            </a:fld>
            <a:endParaRPr lang="en-US"/>
          </a:p>
        </p:txBody>
      </p:sp>
    </p:spTree>
    <p:extLst>
      <p:ext uri="{BB962C8B-B14F-4D97-AF65-F5344CB8AC3E}">
        <p14:creationId xmlns:p14="http://schemas.microsoft.com/office/powerpoint/2010/main" val="7754560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Principles of good solvers:</a:t>
            </a:r>
          </a:p>
          <a:p>
            <a:r>
              <a:rPr lang="en-US" dirty="0"/>
              <a:t>Compact Search space, to start with (so</a:t>
            </a:r>
            <a:r>
              <a:rPr lang="en-US" baseline="0" dirty="0"/>
              <a:t> even if you search it all it will not be too bad)</a:t>
            </a:r>
            <a:endParaRPr lang="en-US" dirty="0"/>
          </a:p>
          <a:p>
            <a:r>
              <a:rPr lang="en-US" dirty="0"/>
              <a:t>Heuristic evaluation function (so you can explore only a small portion of the space)</a:t>
            </a:r>
          </a:p>
          <a:p>
            <a:r>
              <a:rPr lang="en-US" dirty="0"/>
              <a:t>Search </a:t>
            </a:r>
            <a:r>
              <a:rPr lang="en-US" dirty="0" err="1"/>
              <a:t>dfs</a:t>
            </a:r>
            <a:r>
              <a:rPr lang="en-US" dirty="0"/>
              <a:t> to have anytime performance:</a:t>
            </a:r>
          </a:p>
          <a:p>
            <a:endParaRPr lang="en-US" dirty="0"/>
          </a:p>
          <a:p>
            <a:r>
              <a:rPr lang="en-US" dirty="0"/>
              <a:t>what is a good search space for graphical models</a:t>
            </a:r>
          </a:p>
          <a:p>
            <a:r>
              <a:rPr lang="en-US" dirty="0"/>
              <a:t>What is a good heuristic evaluation function?</a:t>
            </a:r>
          </a:p>
          <a:p>
            <a:r>
              <a:rPr lang="en-US" dirty="0"/>
              <a:t>Help DFS to be more like a BFS</a:t>
            </a:r>
          </a:p>
          <a:p>
            <a:pPr>
              <a:spcBef>
                <a:spcPct val="0"/>
              </a:spcBef>
            </a:pPr>
            <a:endParaRPr lang="en-US" dirty="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F0EF5E-2F94-429E-9300-AD5EA293BB87}" type="slidenum">
              <a:rPr lang="en-US">
                <a:cs typeface="Arial" charset="0"/>
              </a:rPr>
              <a:pPr fontAlgn="base">
                <a:spcBef>
                  <a:spcPct val="0"/>
                </a:spcBef>
                <a:spcAft>
                  <a:spcPct val="0"/>
                </a:spcAft>
              </a:pPr>
              <a:t>64</a:t>
            </a:fld>
            <a:endParaRPr lang="en-US">
              <a:cs typeface="Arial" charset="0"/>
            </a:endParaRPr>
          </a:p>
        </p:txBody>
      </p:sp>
    </p:spTree>
    <p:extLst>
      <p:ext uri="{BB962C8B-B14F-4D97-AF65-F5344CB8AC3E}">
        <p14:creationId xmlns:p14="http://schemas.microsoft.com/office/powerpoint/2010/main" val="18384783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C0ED3D-B4C4-D342-BDD7-2910E034F571}" type="slidenum">
              <a:rPr lang="en-US" smtClean="0"/>
              <a:t>65</a:t>
            </a:fld>
            <a:endParaRPr lang="en-US"/>
          </a:p>
        </p:txBody>
      </p:sp>
    </p:spTree>
    <p:extLst>
      <p:ext uri="{BB962C8B-B14F-4D97-AF65-F5344CB8AC3E}">
        <p14:creationId xmlns:p14="http://schemas.microsoft.com/office/powerpoint/2010/main" val="14204523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822869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lvl1pPr>
              <a:defRPr sz="1500">
                <a:solidFill>
                  <a:schemeClr val="tx1"/>
                </a:solidFill>
                <a:latin typeface="Arial" charset="0"/>
              </a:defRPr>
            </a:lvl1pPr>
            <a:lvl2pPr marL="702756" indent="-270291">
              <a:defRPr sz="1500">
                <a:solidFill>
                  <a:schemeClr val="tx1"/>
                </a:solidFill>
                <a:latin typeface="Arial" charset="0"/>
              </a:defRPr>
            </a:lvl2pPr>
            <a:lvl3pPr marL="1081164" indent="-216233">
              <a:defRPr sz="1500">
                <a:solidFill>
                  <a:schemeClr val="tx1"/>
                </a:solidFill>
                <a:latin typeface="Arial" charset="0"/>
              </a:defRPr>
            </a:lvl3pPr>
            <a:lvl4pPr marL="1513629" indent="-216233">
              <a:defRPr sz="1500">
                <a:solidFill>
                  <a:schemeClr val="tx1"/>
                </a:solidFill>
                <a:latin typeface="Arial" charset="0"/>
              </a:defRPr>
            </a:lvl4pPr>
            <a:lvl5pPr marL="1946095" indent="-216233">
              <a:defRPr sz="1500">
                <a:solidFill>
                  <a:schemeClr val="tx1"/>
                </a:solidFill>
                <a:latin typeface="Arial" charset="0"/>
              </a:defRPr>
            </a:lvl5pPr>
            <a:lvl6pPr marL="2378560" indent="-216233" eaLnBrk="0" fontAlgn="base" hangingPunct="0">
              <a:spcBef>
                <a:spcPct val="0"/>
              </a:spcBef>
              <a:spcAft>
                <a:spcPct val="0"/>
              </a:spcAft>
              <a:defRPr sz="1500">
                <a:solidFill>
                  <a:schemeClr val="tx1"/>
                </a:solidFill>
                <a:latin typeface="Arial" charset="0"/>
              </a:defRPr>
            </a:lvl6pPr>
            <a:lvl7pPr marL="2811026" indent="-216233" eaLnBrk="0" fontAlgn="base" hangingPunct="0">
              <a:spcBef>
                <a:spcPct val="0"/>
              </a:spcBef>
              <a:spcAft>
                <a:spcPct val="0"/>
              </a:spcAft>
              <a:defRPr sz="1500">
                <a:solidFill>
                  <a:schemeClr val="tx1"/>
                </a:solidFill>
                <a:latin typeface="Arial" charset="0"/>
              </a:defRPr>
            </a:lvl7pPr>
            <a:lvl8pPr marL="3243491" indent="-216233" eaLnBrk="0" fontAlgn="base" hangingPunct="0">
              <a:spcBef>
                <a:spcPct val="0"/>
              </a:spcBef>
              <a:spcAft>
                <a:spcPct val="0"/>
              </a:spcAft>
              <a:defRPr sz="1500">
                <a:solidFill>
                  <a:schemeClr val="tx1"/>
                </a:solidFill>
                <a:latin typeface="Arial" charset="0"/>
              </a:defRPr>
            </a:lvl8pPr>
            <a:lvl9pPr marL="3675957" indent="-216233" eaLnBrk="0" fontAlgn="base" hangingPunct="0">
              <a:spcBef>
                <a:spcPct val="0"/>
              </a:spcBef>
              <a:spcAft>
                <a:spcPct val="0"/>
              </a:spcAft>
              <a:defRPr sz="1500">
                <a:solidFill>
                  <a:schemeClr val="tx1"/>
                </a:solidFill>
                <a:latin typeface="Arial" charset="0"/>
              </a:defRPr>
            </a:lvl9pPr>
          </a:lstStyle>
          <a:p>
            <a:fld id="{A6CD8E39-6782-499A-910B-039DB2764870}" type="slidenum">
              <a:rPr lang="en-US" sz="1100"/>
              <a:pPr/>
              <a:t>7</a:t>
            </a:fld>
            <a:endParaRPr lang="en-US" sz="1100"/>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xfrm>
            <a:off x="857250" y="4136572"/>
            <a:ext cx="4714875" cy="3918857"/>
          </a:xfrm>
          <a:noFill/>
        </p:spPr>
        <p:txBody>
          <a:bodyPr/>
          <a:lstStyle/>
          <a:p>
            <a:pPr eaLnBrk="1" hangingPunct="1"/>
            <a:r>
              <a:rPr lang="en-US" dirty="0"/>
              <a:t>And combining</a:t>
            </a:r>
            <a:r>
              <a:rPr lang="en-US" baseline="0" dirty="0"/>
              <a:t> conditioning and inference to trade-off memory and time.</a:t>
            </a:r>
          </a:p>
          <a:p>
            <a:pPr eaLnBrk="1" hangingPunct="1"/>
            <a:r>
              <a:rPr lang="en-US" baseline="0" dirty="0"/>
              <a:t>Does this reminds you of </a:t>
            </a:r>
            <a:r>
              <a:rPr lang="en-US" baseline="0" dirty="0" err="1"/>
              <a:t>Gogate’s</a:t>
            </a:r>
            <a:r>
              <a:rPr lang="en-US" baseline="0" dirty="0"/>
              <a:t> group work on </a:t>
            </a:r>
            <a:r>
              <a:rPr lang="en-US" baseline="0" dirty="0" err="1"/>
              <a:t>cutset</a:t>
            </a:r>
            <a:r>
              <a:rPr lang="en-US" baseline="0" dirty="0"/>
              <a:t> networks?</a:t>
            </a:r>
            <a:endParaRPr lang="en-US" dirty="0"/>
          </a:p>
        </p:txBody>
      </p:sp>
    </p:spTree>
    <p:extLst>
      <p:ext uri="{BB962C8B-B14F-4D97-AF65-F5344CB8AC3E}">
        <p14:creationId xmlns:p14="http://schemas.microsoft.com/office/powerpoint/2010/main" val="2826834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4567B0C5-4597-45FE-9DE3-87D3738995A8}" type="slidenum">
              <a:rPr lang="en-US" smtClean="0"/>
              <a:pPr/>
              <a:t>8</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dirty="0"/>
              <a:t>So overall, the tree-based tractability provide us with schemes for exact reasoning and for approximate reasoning, for trading time and memory wishing to get to exact place if possible,</a:t>
            </a:r>
          </a:p>
          <a:p>
            <a:pPr eaLnBrk="1" hangingPunct="1"/>
            <a:r>
              <a:rPr lang="en-US" dirty="0"/>
              <a:t>But</a:t>
            </a:r>
            <a:r>
              <a:rPr lang="en-US" baseline="0" dirty="0"/>
              <a:t> can settle for relaxed trees that yield bounds on the results.</a:t>
            </a:r>
            <a:endParaRPr lang="en-US" dirty="0"/>
          </a:p>
        </p:txBody>
      </p:sp>
    </p:spTree>
    <p:extLst>
      <p:ext uri="{BB962C8B-B14F-4D97-AF65-F5344CB8AC3E}">
        <p14:creationId xmlns:p14="http://schemas.microsoft.com/office/powerpoint/2010/main" val="76730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4567B0C5-4597-45FE-9DE3-87D3738995A8}" type="slidenum">
              <a:rPr lang="en-US" smtClean="0"/>
              <a:pPr/>
              <a:t>9</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17257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059"/>
            <a:ext cx="77724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335583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Dechter &amp; Ihler</a:t>
            </a:r>
          </a:p>
        </p:txBody>
      </p:sp>
      <p:sp>
        <p:nvSpPr>
          <p:cNvPr id="5" name="Footer Placeholder 4"/>
          <p:cNvSpPr>
            <a:spLocks noGrp="1"/>
          </p:cNvSpPr>
          <p:nvPr>
            <p:ph type="ftr" sz="quarter" idx="11"/>
          </p:nvPr>
        </p:nvSpPr>
        <p:spPr/>
        <p:txBody>
          <a:bodyPr/>
          <a:lstStyle/>
          <a:p>
            <a:r>
              <a:rPr lang="en-US"/>
              <a:t>Dechter, TPM 14/19</a:t>
            </a:r>
          </a:p>
        </p:txBody>
      </p:sp>
      <p:sp>
        <p:nvSpPr>
          <p:cNvPr id="6" name="Slide Number Placeholder 5"/>
          <p:cNvSpPr>
            <a:spLocks noGrp="1"/>
          </p:cNvSpPr>
          <p:nvPr>
            <p:ph type="sldNum" sz="quarter" idx="12"/>
          </p:nvPr>
        </p:nvSpPr>
        <p:spPr/>
        <p:txBody>
          <a:bodyPr/>
          <a:lstStyle/>
          <a:p>
            <a:fld id="{ED6BA5D5-3086-1847-A53E-A0463E9A9F99}" type="slidenum">
              <a:rPr lang="en-US" smtClean="0"/>
              <a:t>‹#›</a:t>
            </a:fld>
            <a:endParaRPr lang="en-US"/>
          </a:p>
        </p:txBody>
      </p:sp>
      <p:pic>
        <p:nvPicPr>
          <p:cNvPr id="7" name="Picture 9" descr="C:\Documents and Settings\Owner\My Documents\My Pictures\uci\Right-facing-anteater-gr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289090"/>
            <a:ext cx="2362200" cy="96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descr="C:\Documents and Settings\Owner\My Documents\My Pictures\bren_foo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92390"/>
            <a:ext cx="914400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descr="C:\Documents and Settings\Owner\My Documents\My Pictures\uci\Right-facing-anteater-grey.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5289090"/>
            <a:ext cx="2362200" cy="96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descr="C:\Documents and Settings\Owner\My Documents\My Pictures\bren_foote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92390"/>
            <a:ext cx="914400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95212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1436" y="89418"/>
            <a:ext cx="8153400" cy="1020762"/>
          </a:xfrm>
        </p:spPr>
        <p:txBody>
          <a:bodyPr/>
          <a:lstStyle/>
          <a:p>
            <a:r>
              <a:rPr lang="en-US"/>
              <a:t>Click to edit Master title style</a:t>
            </a:r>
          </a:p>
        </p:txBody>
      </p:sp>
      <p:sp>
        <p:nvSpPr>
          <p:cNvPr id="3" name="Vertical Text Placeholder 2"/>
          <p:cNvSpPr>
            <a:spLocks noGrp="1"/>
          </p:cNvSpPr>
          <p:nvPr>
            <p:ph type="body" orient="vert" idx="1"/>
          </p:nvPr>
        </p:nvSpPr>
        <p:spPr>
          <a:xfrm>
            <a:off x="533400" y="1110180"/>
            <a:ext cx="8153400" cy="51482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488650"/>
            <a:ext cx="2133600" cy="365125"/>
          </a:xfrm>
        </p:spPr>
        <p:txBody>
          <a:bodyPr/>
          <a:lstStyle/>
          <a:p>
            <a:r>
              <a:rPr lang="en-US"/>
              <a:t>Dechter &amp; Ihler</a:t>
            </a:r>
          </a:p>
        </p:txBody>
      </p:sp>
      <p:sp>
        <p:nvSpPr>
          <p:cNvPr id="5" name="Footer Placeholder 4"/>
          <p:cNvSpPr>
            <a:spLocks noGrp="1"/>
          </p:cNvSpPr>
          <p:nvPr>
            <p:ph type="ftr" sz="quarter" idx="11"/>
          </p:nvPr>
        </p:nvSpPr>
        <p:spPr>
          <a:xfrm>
            <a:off x="3124200" y="6488650"/>
            <a:ext cx="2895600" cy="365125"/>
          </a:xfrm>
        </p:spPr>
        <p:txBody>
          <a:bodyPr/>
          <a:lstStyle/>
          <a:p>
            <a:r>
              <a:rPr lang="en-US"/>
              <a:t>Dechter, TPM 14/19</a:t>
            </a:r>
          </a:p>
        </p:txBody>
      </p:sp>
      <p:sp>
        <p:nvSpPr>
          <p:cNvPr id="6" name="Slide Number Placeholder 5"/>
          <p:cNvSpPr>
            <a:spLocks noGrp="1"/>
          </p:cNvSpPr>
          <p:nvPr>
            <p:ph type="sldNum" sz="quarter" idx="12"/>
          </p:nvPr>
        </p:nvSpPr>
        <p:spPr>
          <a:xfrm>
            <a:off x="6553200" y="6488650"/>
            <a:ext cx="2133600" cy="365125"/>
          </a:xfrm>
        </p:spPr>
        <p:txBody>
          <a:bodyPr/>
          <a:lstStyle/>
          <a:p>
            <a:fld id="{ED6BA5D5-3086-1847-A53E-A0463E9A9F99}" type="slidenum">
              <a:rPr lang="en-US" smtClean="0"/>
              <a:t>‹#›</a:t>
            </a:fld>
            <a:endParaRPr lang="en-US"/>
          </a:p>
        </p:txBody>
      </p:sp>
      <p:grpSp>
        <p:nvGrpSpPr>
          <p:cNvPr id="9" name="Group 8"/>
          <p:cNvGrpSpPr/>
          <p:nvPr/>
        </p:nvGrpSpPr>
        <p:grpSpPr>
          <a:xfrm>
            <a:off x="119608" y="355050"/>
            <a:ext cx="4267200" cy="838200"/>
            <a:chOff x="304800" y="685800"/>
            <a:chExt cx="4267200" cy="838200"/>
          </a:xfrm>
        </p:grpSpPr>
        <p:sp>
          <p:nvSpPr>
            <p:cNvPr id="10"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ffectLst/>
          </p:spPr>
          <p:txBody>
            <a:bodyPr wrap="none"/>
            <a:lstStyle/>
            <a:p>
              <a:pPr>
                <a:defRPr/>
              </a:pPr>
              <a:endParaRPr lang="en-US">
                <a:latin typeface="Times New Roman" pitchFamily="18" charset="0"/>
                <a:ea typeface="+mn-ea"/>
              </a:endParaRPr>
            </a:p>
          </p:txBody>
        </p:sp>
        <p:sp>
          <p:nvSpPr>
            <p:cNvPr id="11"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ffectLst/>
          </p:spPr>
          <p:txBody>
            <a:bodyPr wrap="none"/>
            <a:lstStyle/>
            <a:p>
              <a:pPr>
                <a:defRPr/>
              </a:pPr>
              <a:endParaRPr lang="en-US">
                <a:latin typeface="Times New Roman" pitchFamily="18" charset="0"/>
                <a:ea typeface="+mn-ea"/>
              </a:endParaRPr>
            </a:p>
          </p:txBody>
        </p:sp>
      </p:grpSp>
    </p:spTree>
    <p:extLst>
      <p:ext uri="{BB962C8B-B14F-4D97-AF65-F5344CB8AC3E}">
        <p14:creationId xmlns:p14="http://schemas.microsoft.com/office/powerpoint/2010/main" val="148553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Dechter &amp; Ihler</a:t>
            </a:r>
          </a:p>
        </p:txBody>
      </p:sp>
      <p:sp>
        <p:nvSpPr>
          <p:cNvPr id="5" name="Footer Placeholder 4"/>
          <p:cNvSpPr>
            <a:spLocks noGrp="1"/>
          </p:cNvSpPr>
          <p:nvPr>
            <p:ph type="ftr" sz="quarter" idx="11"/>
          </p:nvPr>
        </p:nvSpPr>
        <p:spPr/>
        <p:txBody>
          <a:bodyPr/>
          <a:lstStyle/>
          <a:p>
            <a:r>
              <a:rPr lang="en-US"/>
              <a:t>Dechter, TPM 14/19</a:t>
            </a:r>
          </a:p>
        </p:txBody>
      </p:sp>
      <p:sp>
        <p:nvSpPr>
          <p:cNvPr id="6" name="Slide Number Placeholder 5"/>
          <p:cNvSpPr>
            <a:spLocks noGrp="1"/>
          </p:cNvSpPr>
          <p:nvPr>
            <p:ph type="sldNum" sz="quarter" idx="12"/>
          </p:nvPr>
        </p:nvSpPr>
        <p:spPr/>
        <p:txBody>
          <a:bodyPr/>
          <a:lstStyle/>
          <a:p>
            <a:fld id="{ED6BA5D5-3086-1847-A53E-A0463E9A9F99}" type="slidenum">
              <a:rPr lang="en-US" smtClean="0"/>
              <a:t>‹#›</a:t>
            </a:fld>
            <a:endParaRPr lang="en-US"/>
          </a:p>
        </p:txBody>
      </p:sp>
    </p:spTree>
    <p:extLst>
      <p:ext uri="{BB962C8B-B14F-4D97-AF65-F5344CB8AC3E}">
        <p14:creationId xmlns:p14="http://schemas.microsoft.com/office/powerpoint/2010/main" val="2914740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172" y="623125"/>
            <a:ext cx="8228763" cy="464731"/>
          </a:xfrm>
          <a:prstGeom prst="rect">
            <a:avLst/>
          </a:prstGeom>
        </p:spPr>
        <p:txBody>
          <a:bodyPr lIns="0" tIns="0" rIns="0" bIns="0" anchor="ctr"/>
          <a:lstStyle/>
          <a:p>
            <a:endParaRPr lang="en-US" sz="3266" b="0" strike="noStrike" spc="-1">
              <a:solidFill>
                <a:srgbClr val="00CCFF"/>
              </a:solidFill>
              <a:uFill>
                <a:solidFill>
                  <a:srgbClr val="FFFFFF"/>
                </a:solidFill>
              </a:uFill>
              <a:latin typeface="Arial"/>
            </a:endParaRPr>
          </a:p>
        </p:txBody>
      </p:sp>
      <p:sp>
        <p:nvSpPr>
          <p:cNvPr id="31" name="PlaceHolder 2"/>
          <p:cNvSpPr>
            <a:spLocks noGrp="1"/>
          </p:cNvSpPr>
          <p:nvPr>
            <p:ph type="body"/>
          </p:nvPr>
        </p:nvSpPr>
        <p:spPr>
          <a:xfrm>
            <a:off x="457172" y="1374925"/>
            <a:ext cx="8228763" cy="2413467"/>
          </a:xfrm>
          <a:prstGeom prst="rect">
            <a:avLst/>
          </a:prstGeom>
        </p:spPr>
        <p:txBody>
          <a:bodyPr lIns="0" tIns="0" rIns="0" bIns="0"/>
          <a:lstStyle/>
          <a:p>
            <a:endParaRPr lang="en-US" sz="2903" b="0" strike="noStrike" spc="-1">
              <a:solidFill>
                <a:srgbClr val="000000"/>
              </a:solidFill>
              <a:uFill>
                <a:solidFill>
                  <a:srgbClr val="FFFFFF"/>
                </a:solidFill>
              </a:uFill>
              <a:latin typeface="Arial"/>
            </a:endParaRPr>
          </a:p>
        </p:txBody>
      </p:sp>
      <p:sp>
        <p:nvSpPr>
          <p:cNvPr id="32" name="PlaceHolder 3"/>
          <p:cNvSpPr>
            <a:spLocks noGrp="1"/>
          </p:cNvSpPr>
          <p:nvPr>
            <p:ph type="body"/>
          </p:nvPr>
        </p:nvSpPr>
        <p:spPr>
          <a:xfrm>
            <a:off x="457172" y="4017981"/>
            <a:ext cx="8228763" cy="2413467"/>
          </a:xfrm>
          <a:prstGeom prst="rect">
            <a:avLst/>
          </a:prstGeom>
        </p:spPr>
        <p:txBody>
          <a:bodyPr lIns="0" tIns="0" rIns="0" bIns="0"/>
          <a:lstStyle/>
          <a:p>
            <a:endParaRPr lang="en-US" sz="2903"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109143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172" y="623125"/>
            <a:ext cx="8228763" cy="464731"/>
          </a:xfrm>
          <a:prstGeom prst="rect">
            <a:avLst/>
          </a:prstGeom>
        </p:spPr>
        <p:txBody>
          <a:bodyPr lIns="0" tIns="0" rIns="0" bIns="0" anchor="ctr"/>
          <a:lstStyle/>
          <a:p>
            <a:endParaRPr lang="en-US" sz="3266" b="0" strike="noStrike" spc="-1">
              <a:solidFill>
                <a:srgbClr val="00CCFF"/>
              </a:solidFill>
              <a:uFill>
                <a:solidFill>
                  <a:srgbClr val="FFFFFF"/>
                </a:solidFill>
              </a:uFill>
              <a:latin typeface="Arial"/>
            </a:endParaRPr>
          </a:p>
        </p:txBody>
      </p:sp>
      <p:sp>
        <p:nvSpPr>
          <p:cNvPr id="12" name="PlaceHolder 2"/>
          <p:cNvSpPr>
            <a:spLocks noGrp="1"/>
          </p:cNvSpPr>
          <p:nvPr>
            <p:ph type="body"/>
          </p:nvPr>
        </p:nvSpPr>
        <p:spPr>
          <a:xfrm>
            <a:off x="457172" y="1374925"/>
            <a:ext cx="8228763" cy="5060115"/>
          </a:xfrm>
          <a:prstGeom prst="rect">
            <a:avLst/>
          </a:prstGeom>
        </p:spPr>
        <p:txBody>
          <a:bodyPr lIns="0" tIns="0" rIns="0" bIns="0"/>
          <a:lstStyle/>
          <a:p>
            <a:endParaRPr lang="en-US" sz="2903"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41090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4664" y="89418"/>
            <a:ext cx="8153400" cy="1020762"/>
          </a:xfrm>
        </p:spPr>
        <p:txBody>
          <a:bodyPr/>
          <a:lstStyle/>
          <a:p>
            <a:r>
              <a:rPr lang="en-US"/>
              <a:t>Click to edit Master title style</a:t>
            </a:r>
            <a:endParaRPr lang="en-US" dirty="0"/>
          </a:p>
        </p:txBody>
      </p:sp>
      <p:sp>
        <p:nvSpPr>
          <p:cNvPr id="3" name="Content Placeholder 2"/>
          <p:cNvSpPr>
            <a:spLocks noGrp="1"/>
          </p:cNvSpPr>
          <p:nvPr>
            <p:ph idx="1"/>
          </p:nvPr>
        </p:nvSpPr>
        <p:spPr>
          <a:xfrm>
            <a:off x="348207" y="1058384"/>
            <a:ext cx="8686659" cy="5331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488650"/>
            <a:ext cx="2133600" cy="365125"/>
          </a:xfrm>
        </p:spPr>
        <p:txBody>
          <a:bodyPr/>
          <a:lstStyle/>
          <a:p>
            <a:r>
              <a:rPr lang="en-US"/>
              <a:t>Dechter &amp; Ihler</a:t>
            </a:r>
          </a:p>
        </p:txBody>
      </p:sp>
      <p:sp>
        <p:nvSpPr>
          <p:cNvPr id="5" name="Footer Placeholder 4"/>
          <p:cNvSpPr>
            <a:spLocks noGrp="1"/>
          </p:cNvSpPr>
          <p:nvPr>
            <p:ph type="ftr" sz="quarter" idx="11"/>
          </p:nvPr>
        </p:nvSpPr>
        <p:spPr>
          <a:xfrm>
            <a:off x="3124200" y="6488650"/>
            <a:ext cx="2895600" cy="365125"/>
          </a:xfrm>
        </p:spPr>
        <p:txBody>
          <a:bodyPr/>
          <a:lstStyle/>
          <a:p>
            <a:r>
              <a:rPr lang="en-US"/>
              <a:t>Dechter, TPM 14/19</a:t>
            </a:r>
          </a:p>
        </p:txBody>
      </p:sp>
      <p:sp>
        <p:nvSpPr>
          <p:cNvPr id="6" name="Slide Number Placeholder 5"/>
          <p:cNvSpPr>
            <a:spLocks noGrp="1"/>
          </p:cNvSpPr>
          <p:nvPr>
            <p:ph type="sldNum" sz="quarter" idx="12"/>
          </p:nvPr>
        </p:nvSpPr>
        <p:spPr>
          <a:xfrm>
            <a:off x="6553200" y="6488650"/>
            <a:ext cx="2133600" cy="365125"/>
          </a:xfrm>
        </p:spPr>
        <p:txBody>
          <a:bodyPr/>
          <a:lstStyle/>
          <a:p>
            <a:fld id="{ED6BA5D5-3086-1847-A53E-A0463E9A9F99}" type="slidenum">
              <a:rPr lang="en-US" smtClean="0"/>
              <a:t>‹#›</a:t>
            </a:fld>
            <a:endParaRPr lang="en-US"/>
          </a:p>
        </p:txBody>
      </p:sp>
      <p:grpSp>
        <p:nvGrpSpPr>
          <p:cNvPr id="9" name="Group 8"/>
          <p:cNvGrpSpPr/>
          <p:nvPr/>
        </p:nvGrpSpPr>
        <p:grpSpPr>
          <a:xfrm>
            <a:off x="119608" y="355050"/>
            <a:ext cx="4267200" cy="838200"/>
            <a:chOff x="304800" y="685800"/>
            <a:chExt cx="4267200" cy="838200"/>
          </a:xfrm>
        </p:grpSpPr>
        <p:sp>
          <p:nvSpPr>
            <p:cNvPr id="7"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ffectLst/>
          </p:spPr>
          <p:txBody>
            <a:bodyPr wrap="none"/>
            <a:lstStyle/>
            <a:p>
              <a:pPr>
                <a:defRPr/>
              </a:pPr>
              <a:endParaRPr lang="en-US">
                <a:latin typeface="Times New Roman" pitchFamily="18" charset="0"/>
                <a:ea typeface="+mn-ea"/>
              </a:endParaRPr>
            </a:p>
          </p:txBody>
        </p:sp>
        <p:sp>
          <p:nvSpPr>
            <p:cNvPr id="8"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ffectLst/>
          </p:spPr>
          <p:txBody>
            <a:bodyPr wrap="none"/>
            <a:lstStyle/>
            <a:p>
              <a:pPr>
                <a:defRPr/>
              </a:pPr>
              <a:endParaRPr lang="en-US">
                <a:latin typeface="Times New Roman" pitchFamily="18" charset="0"/>
                <a:ea typeface="+mn-ea"/>
              </a:endParaRPr>
            </a:p>
          </p:txBody>
        </p:sp>
      </p:grpSp>
    </p:spTree>
    <p:extLst>
      <p:ext uri="{BB962C8B-B14F-4D97-AF65-F5344CB8AC3E}">
        <p14:creationId xmlns:p14="http://schemas.microsoft.com/office/powerpoint/2010/main" val="1686182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488650"/>
            <a:ext cx="2133600" cy="365125"/>
          </a:xfrm>
        </p:spPr>
        <p:txBody>
          <a:bodyPr/>
          <a:lstStyle/>
          <a:p>
            <a:r>
              <a:rPr lang="en-US"/>
              <a:t>Dechter &amp; Ihler</a:t>
            </a:r>
          </a:p>
        </p:txBody>
      </p:sp>
      <p:sp>
        <p:nvSpPr>
          <p:cNvPr id="5" name="Footer Placeholder 4"/>
          <p:cNvSpPr>
            <a:spLocks noGrp="1"/>
          </p:cNvSpPr>
          <p:nvPr>
            <p:ph type="ftr" sz="quarter" idx="11"/>
          </p:nvPr>
        </p:nvSpPr>
        <p:spPr>
          <a:xfrm>
            <a:off x="3124200" y="6488650"/>
            <a:ext cx="2895600" cy="365125"/>
          </a:xfrm>
        </p:spPr>
        <p:txBody>
          <a:bodyPr/>
          <a:lstStyle/>
          <a:p>
            <a:r>
              <a:rPr lang="en-US"/>
              <a:t>Dechter, TPM 14/19</a:t>
            </a:r>
          </a:p>
        </p:txBody>
      </p:sp>
      <p:sp>
        <p:nvSpPr>
          <p:cNvPr id="6" name="Slide Number Placeholder 5"/>
          <p:cNvSpPr>
            <a:spLocks noGrp="1"/>
          </p:cNvSpPr>
          <p:nvPr>
            <p:ph type="sldNum" sz="quarter" idx="12"/>
          </p:nvPr>
        </p:nvSpPr>
        <p:spPr>
          <a:xfrm>
            <a:off x="6553200" y="6488650"/>
            <a:ext cx="2133600" cy="365125"/>
          </a:xfrm>
        </p:spPr>
        <p:txBody>
          <a:bodyPr/>
          <a:lstStyle/>
          <a:p>
            <a:fld id="{ED6BA5D5-3086-1847-A53E-A0463E9A9F99}" type="slidenum">
              <a:rPr lang="en-US" smtClean="0"/>
              <a:t>‹#›</a:t>
            </a:fld>
            <a:endParaRPr lang="en-US"/>
          </a:p>
        </p:txBody>
      </p:sp>
    </p:spTree>
    <p:extLst>
      <p:ext uri="{BB962C8B-B14F-4D97-AF65-F5344CB8AC3E}">
        <p14:creationId xmlns:p14="http://schemas.microsoft.com/office/powerpoint/2010/main" val="54522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4664" y="89418"/>
            <a:ext cx="8153400" cy="1020762"/>
          </a:xfrm>
        </p:spPr>
        <p:txBody>
          <a:bodyPr/>
          <a:lstStyle/>
          <a:p>
            <a:r>
              <a:rPr lang="en-US"/>
              <a:t>Click to edit Master title style</a:t>
            </a:r>
          </a:p>
        </p:txBody>
      </p:sp>
      <p:sp>
        <p:nvSpPr>
          <p:cNvPr id="3" name="Content Placeholder 2"/>
          <p:cNvSpPr>
            <a:spLocks noGrp="1"/>
          </p:cNvSpPr>
          <p:nvPr>
            <p:ph sz="half" idx="1"/>
          </p:nvPr>
        </p:nvSpPr>
        <p:spPr>
          <a:xfrm>
            <a:off x="348208" y="964650"/>
            <a:ext cx="4147592" cy="53591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77880"/>
            <a:ext cx="4038600" cy="53591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488650"/>
            <a:ext cx="2133600" cy="365125"/>
          </a:xfrm>
        </p:spPr>
        <p:txBody>
          <a:bodyPr/>
          <a:lstStyle/>
          <a:p>
            <a:r>
              <a:rPr lang="en-US"/>
              <a:t>Dechter &amp; Ihler</a:t>
            </a:r>
          </a:p>
        </p:txBody>
      </p:sp>
      <p:sp>
        <p:nvSpPr>
          <p:cNvPr id="6" name="Footer Placeholder 5"/>
          <p:cNvSpPr>
            <a:spLocks noGrp="1"/>
          </p:cNvSpPr>
          <p:nvPr>
            <p:ph type="ftr" sz="quarter" idx="11"/>
          </p:nvPr>
        </p:nvSpPr>
        <p:spPr>
          <a:xfrm>
            <a:off x="3124200" y="6488650"/>
            <a:ext cx="2895600" cy="365125"/>
          </a:xfrm>
        </p:spPr>
        <p:txBody>
          <a:bodyPr/>
          <a:lstStyle/>
          <a:p>
            <a:r>
              <a:rPr lang="en-US"/>
              <a:t>Dechter, TPM 14/19</a:t>
            </a:r>
          </a:p>
        </p:txBody>
      </p:sp>
      <p:sp>
        <p:nvSpPr>
          <p:cNvPr id="7" name="Slide Number Placeholder 6"/>
          <p:cNvSpPr>
            <a:spLocks noGrp="1"/>
          </p:cNvSpPr>
          <p:nvPr>
            <p:ph type="sldNum" sz="quarter" idx="12"/>
          </p:nvPr>
        </p:nvSpPr>
        <p:spPr>
          <a:xfrm>
            <a:off x="6553200" y="6488650"/>
            <a:ext cx="2133600" cy="365125"/>
          </a:xfrm>
        </p:spPr>
        <p:txBody>
          <a:bodyPr/>
          <a:lstStyle/>
          <a:p>
            <a:fld id="{ED6BA5D5-3086-1847-A53E-A0463E9A9F99}" type="slidenum">
              <a:rPr lang="en-US" smtClean="0"/>
              <a:t>‹#›</a:t>
            </a:fld>
            <a:endParaRPr lang="en-US"/>
          </a:p>
        </p:txBody>
      </p:sp>
      <p:grpSp>
        <p:nvGrpSpPr>
          <p:cNvPr id="10" name="Group 9"/>
          <p:cNvGrpSpPr/>
          <p:nvPr/>
        </p:nvGrpSpPr>
        <p:grpSpPr>
          <a:xfrm>
            <a:off x="119608" y="355050"/>
            <a:ext cx="4267200" cy="838200"/>
            <a:chOff x="304800" y="685800"/>
            <a:chExt cx="4267200" cy="838200"/>
          </a:xfrm>
        </p:grpSpPr>
        <p:sp>
          <p:nvSpPr>
            <p:cNvPr id="11"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ffectLst/>
          </p:spPr>
          <p:txBody>
            <a:bodyPr wrap="none"/>
            <a:lstStyle/>
            <a:p>
              <a:pPr>
                <a:defRPr/>
              </a:pPr>
              <a:endParaRPr lang="en-US">
                <a:latin typeface="Times New Roman" pitchFamily="18" charset="0"/>
                <a:ea typeface="+mn-ea"/>
              </a:endParaRPr>
            </a:p>
          </p:txBody>
        </p:sp>
        <p:sp>
          <p:nvSpPr>
            <p:cNvPr id="12"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ffectLst/>
          </p:spPr>
          <p:txBody>
            <a:bodyPr wrap="none"/>
            <a:lstStyle/>
            <a:p>
              <a:pPr>
                <a:defRPr/>
              </a:pPr>
              <a:endParaRPr lang="en-US">
                <a:latin typeface="Times New Roman" pitchFamily="18" charset="0"/>
                <a:ea typeface="+mn-ea"/>
              </a:endParaRPr>
            </a:p>
          </p:txBody>
        </p:sp>
      </p:grpSp>
    </p:spTree>
    <p:extLst>
      <p:ext uri="{BB962C8B-B14F-4D97-AF65-F5344CB8AC3E}">
        <p14:creationId xmlns:p14="http://schemas.microsoft.com/office/powerpoint/2010/main" val="4276297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4664" y="89418"/>
            <a:ext cx="8153400" cy="102076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9926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46334"/>
            <a:ext cx="4040188" cy="46172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9926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46334"/>
            <a:ext cx="4041775" cy="46172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488650"/>
            <a:ext cx="2133600" cy="365125"/>
          </a:xfrm>
        </p:spPr>
        <p:txBody>
          <a:bodyPr/>
          <a:lstStyle/>
          <a:p>
            <a:r>
              <a:rPr lang="en-US"/>
              <a:t>Dechter &amp; Ihler</a:t>
            </a:r>
          </a:p>
        </p:txBody>
      </p:sp>
      <p:sp>
        <p:nvSpPr>
          <p:cNvPr id="8" name="Footer Placeholder 7"/>
          <p:cNvSpPr>
            <a:spLocks noGrp="1"/>
          </p:cNvSpPr>
          <p:nvPr>
            <p:ph type="ftr" sz="quarter" idx="11"/>
          </p:nvPr>
        </p:nvSpPr>
        <p:spPr>
          <a:xfrm>
            <a:off x="3124200" y="6488650"/>
            <a:ext cx="2895600" cy="365125"/>
          </a:xfrm>
        </p:spPr>
        <p:txBody>
          <a:bodyPr/>
          <a:lstStyle/>
          <a:p>
            <a:r>
              <a:rPr lang="en-US"/>
              <a:t>Dechter, TPM 14/19</a:t>
            </a:r>
          </a:p>
        </p:txBody>
      </p:sp>
      <p:sp>
        <p:nvSpPr>
          <p:cNvPr id="9" name="Slide Number Placeholder 8"/>
          <p:cNvSpPr>
            <a:spLocks noGrp="1"/>
          </p:cNvSpPr>
          <p:nvPr>
            <p:ph type="sldNum" sz="quarter" idx="12"/>
          </p:nvPr>
        </p:nvSpPr>
        <p:spPr>
          <a:xfrm>
            <a:off x="6553200" y="6488650"/>
            <a:ext cx="2133600" cy="365125"/>
          </a:xfrm>
        </p:spPr>
        <p:txBody>
          <a:bodyPr/>
          <a:lstStyle/>
          <a:p>
            <a:fld id="{ED6BA5D5-3086-1847-A53E-A0463E9A9F99}" type="slidenum">
              <a:rPr lang="en-US" smtClean="0"/>
              <a:t>‹#›</a:t>
            </a:fld>
            <a:endParaRPr lang="en-US"/>
          </a:p>
        </p:txBody>
      </p:sp>
      <p:grpSp>
        <p:nvGrpSpPr>
          <p:cNvPr id="12" name="Group 11"/>
          <p:cNvGrpSpPr/>
          <p:nvPr/>
        </p:nvGrpSpPr>
        <p:grpSpPr>
          <a:xfrm>
            <a:off x="119608" y="355050"/>
            <a:ext cx="4267200" cy="838200"/>
            <a:chOff x="304800" y="685800"/>
            <a:chExt cx="4267200" cy="838200"/>
          </a:xfrm>
        </p:grpSpPr>
        <p:sp>
          <p:nvSpPr>
            <p:cNvPr id="13"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ffectLst/>
          </p:spPr>
          <p:txBody>
            <a:bodyPr wrap="none"/>
            <a:lstStyle/>
            <a:p>
              <a:pPr>
                <a:defRPr/>
              </a:pPr>
              <a:endParaRPr lang="en-US">
                <a:latin typeface="Times New Roman" pitchFamily="18" charset="0"/>
                <a:ea typeface="+mn-ea"/>
              </a:endParaRPr>
            </a:p>
          </p:txBody>
        </p:sp>
        <p:sp>
          <p:nvSpPr>
            <p:cNvPr id="14"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ffectLst/>
          </p:spPr>
          <p:txBody>
            <a:bodyPr wrap="none"/>
            <a:lstStyle/>
            <a:p>
              <a:pPr>
                <a:defRPr/>
              </a:pPr>
              <a:endParaRPr lang="en-US">
                <a:latin typeface="Times New Roman" pitchFamily="18" charset="0"/>
                <a:ea typeface="+mn-ea"/>
              </a:endParaRPr>
            </a:p>
          </p:txBody>
        </p:sp>
      </p:grpSp>
    </p:spTree>
    <p:extLst>
      <p:ext uri="{BB962C8B-B14F-4D97-AF65-F5344CB8AC3E}">
        <p14:creationId xmlns:p14="http://schemas.microsoft.com/office/powerpoint/2010/main" val="311909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436" y="89418"/>
            <a:ext cx="8153400" cy="1020762"/>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Dechter &amp; Ihler</a:t>
            </a:r>
          </a:p>
        </p:txBody>
      </p:sp>
      <p:sp>
        <p:nvSpPr>
          <p:cNvPr id="4" name="Footer Placeholder 3"/>
          <p:cNvSpPr>
            <a:spLocks noGrp="1"/>
          </p:cNvSpPr>
          <p:nvPr>
            <p:ph type="ftr" sz="quarter" idx="11"/>
          </p:nvPr>
        </p:nvSpPr>
        <p:spPr/>
        <p:txBody>
          <a:bodyPr/>
          <a:lstStyle/>
          <a:p>
            <a:r>
              <a:rPr lang="en-US"/>
              <a:t>Dechter, TPM 14/19</a:t>
            </a:r>
          </a:p>
        </p:txBody>
      </p:sp>
      <p:sp>
        <p:nvSpPr>
          <p:cNvPr id="5" name="Slide Number Placeholder 4"/>
          <p:cNvSpPr>
            <a:spLocks noGrp="1"/>
          </p:cNvSpPr>
          <p:nvPr>
            <p:ph type="sldNum" sz="quarter" idx="12"/>
          </p:nvPr>
        </p:nvSpPr>
        <p:spPr/>
        <p:txBody>
          <a:bodyPr/>
          <a:lstStyle/>
          <a:p>
            <a:fld id="{ED6BA5D5-3086-1847-A53E-A0463E9A9F99}" type="slidenum">
              <a:rPr lang="en-US" smtClean="0"/>
              <a:t>‹#›</a:t>
            </a:fld>
            <a:endParaRPr lang="en-US"/>
          </a:p>
        </p:txBody>
      </p:sp>
      <p:grpSp>
        <p:nvGrpSpPr>
          <p:cNvPr id="8" name="Group 7"/>
          <p:cNvGrpSpPr/>
          <p:nvPr/>
        </p:nvGrpSpPr>
        <p:grpSpPr>
          <a:xfrm>
            <a:off x="119608" y="355050"/>
            <a:ext cx="4267200" cy="838200"/>
            <a:chOff x="304800" y="685800"/>
            <a:chExt cx="4267200" cy="838200"/>
          </a:xfrm>
        </p:grpSpPr>
        <p:sp>
          <p:nvSpPr>
            <p:cNvPr id="9"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ffectLst/>
          </p:spPr>
          <p:txBody>
            <a:bodyPr wrap="none"/>
            <a:lstStyle/>
            <a:p>
              <a:pPr>
                <a:defRPr/>
              </a:pPr>
              <a:endParaRPr lang="en-US">
                <a:latin typeface="Times New Roman" pitchFamily="18" charset="0"/>
                <a:ea typeface="+mn-ea"/>
              </a:endParaRPr>
            </a:p>
          </p:txBody>
        </p:sp>
        <p:sp>
          <p:nvSpPr>
            <p:cNvPr id="10"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ffectLst/>
          </p:spPr>
          <p:txBody>
            <a:bodyPr wrap="none"/>
            <a:lstStyle/>
            <a:p>
              <a:pPr>
                <a:defRPr/>
              </a:pPr>
              <a:endParaRPr lang="en-US">
                <a:latin typeface="Times New Roman" pitchFamily="18" charset="0"/>
                <a:ea typeface="+mn-ea"/>
              </a:endParaRPr>
            </a:p>
          </p:txBody>
        </p:sp>
      </p:grpSp>
    </p:spTree>
    <p:extLst>
      <p:ext uri="{BB962C8B-B14F-4D97-AF65-F5344CB8AC3E}">
        <p14:creationId xmlns:p14="http://schemas.microsoft.com/office/powerpoint/2010/main" val="3323605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Dechter &amp; Ihler</a:t>
            </a:r>
          </a:p>
        </p:txBody>
      </p:sp>
      <p:sp>
        <p:nvSpPr>
          <p:cNvPr id="3" name="Footer Placeholder 2"/>
          <p:cNvSpPr>
            <a:spLocks noGrp="1"/>
          </p:cNvSpPr>
          <p:nvPr>
            <p:ph type="ftr" sz="quarter" idx="11"/>
          </p:nvPr>
        </p:nvSpPr>
        <p:spPr/>
        <p:txBody>
          <a:bodyPr/>
          <a:lstStyle/>
          <a:p>
            <a:r>
              <a:rPr lang="en-US"/>
              <a:t>Dechter, TPM 14/19</a:t>
            </a:r>
          </a:p>
        </p:txBody>
      </p:sp>
      <p:sp>
        <p:nvSpPr>
          <p:cNvPr id="4" name="Slide Number Placeholder 3"/>
          <p:cNvSpPr>
            <a:spLocks noGrp="1"/>
          </p:cNvSpPr>
          <p:nvPr>
            <p:ph type="sldNum" sz="quarter" idx="12"/>
          </p:nvPr>
        </p:nvSpPr>
        <p:spPr/>
        <p:txBody>
          <a:bodyPr/>
          <a:lstStyle/>
          <a:p>
            <a:fld id="{ED6BA5D5-3086-1847-A53E-A0463E9A9F99}" type="slidenum">
              <a:rPr lang="en-US" smtClean="0"/>
              <a:t>‹#›</a:t>
            </a:fld>
            <a:endParaRPr lang="en-US"/>
          </a:p>
        </p:txBody>
      </p:sp>
    </p:spTree>
    <p:extLst>
      <p:ext uri="{BB962C8B-B14F-4D97-AF65-F5344CB8AC3E}">
        <p14:creationId xmlns:p14="http://schemas.microsoft.com/office/powerpoint/2010/main" val="1377192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Dechter &amp; Ihler</a:t>
            </a:r>
          </a:p>
        </p:txBody>
      </p:sp>
      <p:sp>
        <p:nvSpPr>
          <p:cNvPr id="6" name="Footer Placeholder 5"/>
          <p:cNvSpPr>
            <a:spLocks noGrp="1"/>
          </p:cNvSpPr>
          <p:nvPr>
            <p:ph type="ftr" sz="quarter" idx="11"/>
          </p:nvPr>
        </p:nvSpPr>
        <p:spPr/>
        <p:txBody>
          <a:bodyPr/>
          <a:lstStyle/>
          <a:p>
            <a:r>
              <a:rPr lang="en-US"/>
              <a:t>Dechter, TPM 14/19</a:t>
            </a:r>
          </a:p>
        </p:txBody>
      </p:sp>
      <p:sp>
        <p:nvSpPr>
          <p:cNvPr id="7" name="Slide Number Placeholder 6"/>
          <p:cNvSpPr>
            <a:spLocks noGrp="1"/>
          </p:cNvSpPr>
          <p:nvPr>
            <p:ph type="sldNum" sz="quarter" idx="12"/>
          </p:nvPr>
        </p:nvSpPr>
        <p:spPr/>
        <p:txBody>
          <a:bodyPr/>
          <a:lstStyle/>
          <a:p>
            <a:fld id="{ED6BA5D5-3086-1847-A53E-A0463E9A9F99}" type="slidenum">
              <a:rPr lang="en-US" smtClean="0"/>
              <a:t>‹#›</a:t>
            </a:fld>
            <a:endParaRPr lang="en-US"/>
          </a:p>
        </p:txBody>
      </p:sp>
    </p:spTree>
    <p:extLst>
      <p:ext uri="{BB962C8B-B14F-4D97-AF65-F5344CB8AC3E}">
        <p14:creationId xmlns:p14="http://schemas.microsoft.com/office/powerpoint/2010/main" val="3027536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Dechter &amp; Ihler</a:t>
            </a:r>
          </a:p>
        </p:txBody>
      </p:sp>
      <p:sp>
        <p:nvSpPr>
          <p:cNvPr id="6" name="Footer Placeholder 5"/>
          <p:cNvSpPr>
            <a:spLocks noGrp="1"/>
          </p:cNvSpPr>
          <p:nvPr>
            <p:ph type="ftr" sz="quarter" idx="11"/>
          </p:nvPr>
        </p:nvSpPr>
        <p:spPr/>
        <p:txBody>
          <a:bodyPr/>
          <a:lstStyle/>
          <a:p>
            <a:r>
              <a:rPr lang="en-US"/>
              <a:t>Dechter, TPM 14/19</a:t>
            </a:r>
          </a:p>
        </p:txBody>
      </p:sp>
      <p:sp>
        <p:nvSpPr>
          <p:cNvPr id="7" name="Slide Number Placeholder 6"/>
          <p:cNvSpPr>
            <a:spLocks noGrp="1"/>
          </p:cNvSpPr>
          <p:nvPr>
            <p:ph type="sldNum" sz="quarter" idx="12"/>
          </p:nvPr>
        </p:nvSpPr>
        <p:spPr/>
        <p:txBody>
          <a:bodyPr/>
          <a:lstStyle/>
          <a:p>
            <a:fld id="{ED6BA5D5-3086-1847-A53E-A0463E9A9F99}" type="slidenum">
              <a:rPr lang="en-US" smtClean="0"/>
              <a:t>‹#›</a:t>
            </a:fld>
            <a:endParaRPr lang="en-US"/>
          </a:p>
        </p:txBody>
      </p:sp>
    </p:spTree>
    <p:extLst>
      <p:ext uri="{BB962C8B-B14F-4D97-AF65-F5344CB8AC3E}">
        <p14:creationId xmlns:p14="http://schemas.microsoft.com/office/powerpoint/2010/main" val="72962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0207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3400" y="1295400"/>
            <a:ext cx="8153400" cy="5068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886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Dechter &amp; Ihler</a:t>
            </a:r>
          </a:p>
        </p:txBody>
      </p:sp>
      <p:sp>
        <p:nvSpPr>
          <p:cNvPr id="5" name="Footer Placeholder 4"/>
          <p:cNvSpPr>
            <a:spLocks noGrp="1"/>
          </p:cNvSpPr>
          <p:nvPr>
            <p:ph type="ftr" sz="quarter" idx="3"/>
          </p:nvPr>
        </p:nvSpPr>
        <p:spPr>
          <a:xfrm>
            <a:off x="3124200" y="64886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Dechter, TPM 14/19</a:t>
            </a:r>
          </a:p>
        </p:txBody>
      </p:sp>
      <p:sp>
        <p:nvSpPr>
          <p:cNvPr id="6" name="Slide Number Placeholder 5"/>
          <p:cNvSpPr>
            <a:spLocks noGrp="1"/>
          </p:cNvSpPr>
          <p:nvPr>
            <p:ph type="sldNum" sz="quarter" idx="4"/>
          </p:nvPr>
        </p:nvSpPr>
        <p:spPr>
          <a:xfrm>
            <a:off x="6553200" y="64886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BA5D5-3086-1847-A53E-A0463E9A9F99}" type="slidenum">
              <a:rPr lang="en-US" smtClean="0"/>
              <a:t>‹#›</a:t>
            </a:fld>
            <a:endParaRPr lang="en-US"/>
          </a:p>
        </p:txBody>
      </p:sp>
    </p:spTree>
    <p:extLst>
      <p:ext uri="{BB962C8B-B14F-4D97-AF65-F5344CB8AC3E}">
        <p14:creationId xmlns:p14="http://schemas.microsoft.com/office/powerpoint/2010/main" val="18432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sldNum="0" hd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tags" Target="../tags/tag4.xml"/><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tags" Target="../tags/tag3.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tags" Target="../tags/tag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notesSlide" Target="../notesSlides/notesSlide11.xml"/><Relationship Id="rId15" Type="http://schemas.openxmlformats.org/officeDocument/2006/relationships/image" Target="../media/image25.png"/><Relationship Id="rId10" Type="http://schemas.openxmlformats.org/officeDocument/2006/relationships/image" Target="../media/image205.png"/><Relationship Id="rId19" Type="http://schemas.openxmlformats.org/officeDocument/2006/relationships/image" Target="../media/image29.png"/><Relationship Id="rId4" Type="http://schemas.openxmlformats.org/officeDocument/2006/relationships/slideLayout" Target="../slideLayouts/slideLayout2.xml"/><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tags" Target="../tags/tag7.xml"/><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tags" Target="../tags/tag6.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tags" Target="../tags/tag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notesSlide" Target="../notesSlides/notesSlide12.xml"/><Relationship Id="rId15" Type="http://schemas.openxmlformats.org/officeDocument/2006/relationships/image" Target="../media/image25.png"/><Relationship Id="rId10" Type="http://schemas.openxmlformats.org/officeDocument/2006/relationships/image" Target="../media/image205.png"/><Relationship Id="rId19" Type="http://schemas.openxmlformats.org/officeDocument/2006/relationships/image" Target="../media/image29.png"/><Relationship Id="rId4" Type="http://schemas.openxmlformats.org/officeDocument/2006/relationships/slideLayout" Target="../slideLayouts/slideLayout2.xml"/><Relationship Id="rId14" Type="http://schemas.openxmlformats.org/officeDocument/2006/relationships/image" Target="../media/image24.png"/><Relationship Id="rId22"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tags" Target="../tags/tag10.xml"/><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tags" Target="../tags/tag9.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tags" Target="../tags/tag8.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notesSlide" Target="../notesSlides/notesSlide13.xml"/><Relationship Id="rId15" Type="http://schemas.openxmlformats.org/officeDocument/2006/relationships/image" Target="../media/image25.png"/><Relationship Id="rId23" Type="http://schemas.openxmlformats.org/officeDocument/2006/relationships/image" Target="../media/image20.png"/><Relationship Id="rId10" Type="http://schemas.openxmlformats.org/officeDocument/2006/relationships/image" Target="../media/image205.png"/><Relationship Id="rId19" Type="http://schemas.openxmlformats.org/officeDocument/2006/relationships/image" Target="../media/image29.png"/><Relationship Id="rId4" Type="http://schemas.openxmlformats.org/officeDocument/2006/relationships/slideLayout" Target="../slideLayouts/slideLayout2.xml"/><Relationship Id="rId14" Type="http://schemas.openxmlformats.org/officeDocument/2006/relationships/image" Target="../media/image24.png"/><Relationship Id="rId22"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3.xml"/><Relationship Id="rId7" Type="http://schemas.openxmlformats.org/officeDocument/2006/relationships/image" Target="../media/image16.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3.png"/><Relationship Id="rId5" Type="http://schemas.openxmlformats.org/officeDocument/2006/relationships/notesSlide" Target="../notesSlides/notesSlide14.xml"/><Relationship Id="rId4" Type="http://schemas.openxmlformats.org/officeDocument/2006/relationships/slideLayout" Target="../slideLayouts/slideLayout2.xml"/><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6.xml"/><Relationship Id="rId7" Type="http://schemas.openxmlformats.org/officeDocument/2006/relationships/image" Target="../media/image16.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3.png"/><Relationship Id="rId5" Type="http://schemas.openxmlformats.org/officeDocument/2006/relationships/notesSlide" Target="../notesSlides/notesSlide15.xml"/><Relationship Id="rId4" Type="http://schemas.openxmlformats.org/officeDocument/2006/relationships/slideLayout" Target="../slideLayouts/slideLayout2.xml"/><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6.xml"/><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4.bin"/><Relationship Id="rId5" Type="http://schemas.openxmlformats.org/officeDocument/2006/relationships/image" Target="../media/image34.wmf"/><Relationship Id="rId4" Type="http://schemas.openxmlformats.org/officeDocument/2006/relationships/oleObject" Target="../embeddings/oleObject13.bin"/><Relationship Id="rId9" Type="http://schemas.openxmlformats.org/officeDocument/2006/relationships/image" Target="../media/image36.wmf"/></Relationships>
</file>

<file path=ppt/slides/_rels/slide1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39.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56.wmf"/><Relationship Id="rId3" Type="http://schemas.openxmlformats.org/officeDocument/2006/relationships/notesSlide" Target="../notesSlides/notesSlide19.xml"/><Relationship Id="rId7" Type="http://schemas.openxmlformats.org/officeDocument/2006/relationships/image" Target="../media/image53.wmf"/><Relationship Id="rId12" Type="http://schemas.openxmlformats.org/officeDocument/2006/relationships/oleObject" Target="../embeddings/oleObject20.bin"/><Relationship Id="rId2" Type="http://schemas.openxmlformats.org/officeDocument/2006/relationships/slideLayout" Target="../slideLayouts/slideLayout6.xml"/><Relationship Id="rId16" Type="http://schemas.openxmlformats.org/officeDocument/2006/relationships/image" Target="../media/image70.png"/><Relationship Id="rId1" Type="http://schemas.openxmlformats.org/officeDocument/2006/relationships/vmlDrawing" Target="../drawings/vmlDrawing3.vml"/><Relationship Id="rId6" Type="http://schemas.openxmlformats.org/officeDocument/2006/relationships/oleObject" Target="../embeddings/oleObject17.bin"/><Relationship Id="rId11" Type="http://schemas.openxmlformats.org/officeDocument/2006/relationships/image" Target="../media/image55.wmf"/><Relationship Id="rId5" Type="http://schemas.openxmlformats.org/officeDocument/2006/relationships/image" Target="../media/image52.emf"/><Relationship Id="rId15" Type="http://schemas.openxmlformats.org/officeDocument/2006/relationships/image" Target="../media/image57.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54.wmf"/><Relationship Id="rId1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4.png"/><Relationship Id="rId3" Type="http://schemas.openxmlformats.org/officeDocument/2006/relationships/image" Target="../media/image58.png"/><Relationship Id="rId21" Type="http://schemas.openxmlformats.org/officeDocument/2006/relationships/image" Target="../media/image77.emf"/><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3.png"/><Relationship Id="rId2" Type="http://schemas.openxmlformats.org/officeDocument/2006/relationships/notesSlide" Target="../notesSlides/notesSlide20.xml"/><Relationship Id="rId16" Type="http://schemas.openxmlformats.org/officeDocument/2006/relationships/image" Target="../media/image72.png"/><Relationship Id="rId20" Type="http://schemas.openxmlformats.org/officeDocument/2006/relationships/image" Target="../media/image76.png"/><Relationship Id="rId1" Type="http://schemas.openxmlformats.org/officeDocument/2006/relationships/slideLayout" Target="../slideLayouts/slideLayout6.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1.png"/><Relationship Id="rId10" Type="http://schemas.openxmlformats.org/officeDocument/2006/relationships/image" Target="../media/image65.png"/><Relationship Id="rId19" Type="http://schemas.openxmlformats.org/officeDocument/2006/relationships/image" Target="../media/image7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 Id="rId22" Type="http://schemas.openxmlformats.org/officeDocument/2006/relationships/image" Target="../media/image710.png"/></Relationships>
</file>

<file path=ppt/slides/_rels/slide2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58.png"/><Relationship Id="rId7" Type="http://schemas.openxmlformats.org/officeDocument/2006/relationships/image" Target="../media/image8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59.png"/><Relationship Id="rId9" Type="http://schemas.openxmlformats.org/officeDocument/2006/relationships/image" Target="../media/image82.png"/></Relationships>
</file>

<file path=ppt/slides/_rels/slide2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7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22.xml"/><Relationship Id="rId7" Type="http://schemas.openxmlformats.org/officeDocument/2006/relationships/image" Target="../media/image37.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02.png"/><Relationship Id="rId5" Type="http://schemas.openxmlformats.org/officeDocument/2006/relationships/notesSlide" Target="../notesSlides/notesSlide24.xml"/><Relationship Id="rId4" Type="http://schemas.openxmlformats.org/officeDocument/2006/relationships/slideLayout" Target="../slideLayouts/slideLayout7.xml"/><Relationship Id="rId9"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89.wmf"/><Relationship Id="rId3" Type="http://schemas.openxmlformats.org/officeDocument/2006/relationships/notesSlide" Target="../notesSlides/notesSlide25.xml"/><Relationship Id="rId7" Type="http://schemas.openxmlformats.org/officeDocument/2006/relationships/image" Target="../media/image86.wmf"/><Relationship Id="rId12"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23.bin"/><Relationship Id="rId11" Type="http://schemas.openxmlformats.org/officeDocument/2006/relationships/image" Target="../media/image88.wmf"/><Relationship Id="rId5" Type="http://schemas.openxmlformats.org/officeDocument/2006/relationships/image" Target="../media/image85.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87.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89.wmf"/><Relationship Id="rId3" Type="http://schemas.openxmlformats.org/officeDocument/2006/relationships/notesSlide" Target="../notesSlides/notesSlide26.xml"/><Relationship Id="rId7" Type="http://schemas.openxmlformats.org/officeDocument/2006/relationships/image" Target="../media/image86.wmf"/><Relationship Id="rId12" Type="http://schemas.openxmlformats.org/officeDocument/2006/relationships/oleObject" Target="../embeddings/oleObject31.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28.bin"/><Relationship Id="rId11" Type="http://schemas.openxmlformats.org/officeDocument/2006/relationships/image" Target="../media/image88.wmf"/><Relationship Id="rId5" Type="http://schemas.openxmlformats.org/officeDocument/2006/relationships/image" Target="../media/image85.wmf"/><Relationship Id="rId15" Type="http://schemas.openxmlformats.org/officeDocument/2006/relationships/image" Target="../media/image1511.png"/><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87.wmf"/><Relationship Id="rId14" Type="http://schemas.openxmlformats.org/officeDocument/2006/relationships/image" Target="../media/image890.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89.wmf"/><Relationship Id="rId3" Type="http://schemas.openxmlformats.org/officeDocument/2006/relationships/notesSlide" Target="../notesSlides/notesSlide27.xml"/><Relationship Id="rId7" Type="http://schemas.openxmlformats.org/officeDocument/2006/relationships/image" Target="../media/image86.wmf"/><Relationship Id="rId12" Type="http://schemas.openxmlformats.org/officeDocument/2006/relationships/oleObject" Target="../embeddings/oleObject36.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33.bin"/><Relationship Id="rId11" Type="http://schemas.openxmlformats.org/officeDocument/2006/relationships/image" Target="../media/image88.wmf"/><Relationship Id="rId5" Type="http://schemas.openxmlformats.org/officeDocument/2006/relationships/image" Target="../media/image85.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87.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3.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94.png"/><Relationship Id="rId18" Type="http://schemas.openxmlformats.org/officeDocument/2006/relationships/image" Target="../media/image99.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93.png"/><Relationship Id="rId17" Type="http://schemas.openxmlformats.org/officeDocument/2006/relationships/image" Target="../media/image98.png"/><Relationship Id="rId2" Type="http://schemas.openxmlformats.org/officeDocument/2006/relationships/tags" Target="../tags/tag24.xml"/><Relationship Id="rId16" Type="http://schemas.openxmlformats.org/officeDocument/2006/relationships/image" Target="../media/image97.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92.png"/><Relationship Id="rId5" Type="http://schemas.openxmlformats.org/officeDocument/2006/relationships/tags" Target="../tags/tag27.xml"/><Relationship Id="rId15" Type="http://schemas.openxmlformats.org/officeDocument/2006/relationships/image" Target="../media/image96.png"/><Relationship Id="rId10" Type="http://schemas.openxmlformats.org/officeDocument/2006/relationships/notesSlide" Target="../notesSlides/notesSlide33.xml"/><Relationship Id="rId4" Type="http://schemas.openxmlformats.org/officeDocument/2006/relationships/tags" Target="../tags/tag26.xml"/><Relationship Id="rId9" Type="http://schemas.openxmlformats.org/officeDocument/2006/relationships/slideLayout" Target="../slideLayouts/slideLayout2.xml"/><Relationship Id="rId14" Type="http://schemas.openxmlformats.org/officeDocument/2006/relationships/image" Target="../media/image95.png"/></Relationships>
</file>

<file path=ppt/slides/_rels/slide36.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image" Target="../media/image103.png"/><Relationship Id="rId26" Type="http://schemas.openxmlformats.org/officeDocument/2006/relationships/image" Target="../media/image111.png"/><Relationship Id="rId3" Type="http://schemas.openxmlformats.org/officeDocument/2006/relationships/tags" Target="../tags/tag33.xml"/><Relationship Id="rId21" Type="http://schemas.openxmlformats.org/officeDocument/2006/relationships/image" Target="../media/image106.png"/><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image" Target="../media/image101.png"/><Relationship Id="rId25" Type="http://schemas.openxmlformats.org/officeDocument/2006/relationships/image" Target="../media/image110.png"/><Relationship Id="rId2" Type="http://schemas.openxmlformats.org/officeDocument/2006/relationships/tags" Target="../tags/tag32.xml"/><Relationship Id="rId16" Type="http://schemas.openxmlformats.org/officeDocument/2006/relationships/image" Target="../media/image100.png"/><Relationship Id="rId20" Type="http://schemas.openxmlformats.org/officeDocument/2006/relationships/image" Target="../media/image105.pn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image" Target="../media/image109.png"/><Relationship Id="rId5" Type="http://schemas.openxmlformats.org/officeDocument/2006/relationships/tags" Target="../tags/tag35.xml"/><Relationship Id="rId15" Type="http://schemas.openxmlformats.org/officeDocument/2006/relationships/notesSlide" Target="../notesSlides/notesSlide34.xml"/><Relationship Id="rId23" Type="http://schemas.openxmlformats.org/officeDocument/2006/relationships/image" Target="../media/image108.png"/><Relationship Id="rId28" Type="http://schemas.openxmlformats.org/officeDocument/2006/relationships/image" Target="../media/image113.png"/><Relationship Id="rId10" Type="http://schemas.openxmlformats.org/officeDocument/2006/relationships/tags" Target="../tags/tag40.xml"/><Relationship Id="rId19" Type="http://schemas.openxmlformats.org/officeDocument/2006/relationships/image" Target="../media/image104.pn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slideLayout" Target="../slideLayouts/slideLayout2.xml"/><Relationship Id="rId22" Type="http://schemas.openxmlformats.org/officeDocument/2006/relationships/image" Target="../media/image107.png"/><Relationship Id="rId27" Type="http://schemas.openxmlformats.org/officeDocument/2006/relationships/image" Target="../media/image112.png"/></Relationships>
</file>

<file path=ppt/slides/_rels/slide37.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image" Target="../media/image114.png"/><Relationship Id="rId26" Type="http://schemas.openxmlformats.org/officeDocument/2006/relationships/image" Target="../media/image104.png"/><Relationship Id="rId3" Type="http://schemas.openxmlformats.org/officeDocument/2006/relationships/tags" Target="../tags/tag46.xml"/><Relationship Id="rId21" Type="http://schemas.openxmlformats.org/officeDocument/2006/relationships/image" Target="../media/image117.png"/><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notesSlide" Target="../notesSlides/notesSlide35.xml"/><Relationship Id="rId25" Type="http://schemas.openxmlformats.org/officeDocument/2006/relationships/image" Target="../media/image103.png"/><Relationship Id="rId2" Type="http://schemas.openxmlformats.org/officeDocument/2006/relationships/tags" Target="../tags/tag45.xml"/><Relationship Id="rId16" Type="http://schemas.openxmlformats.org/officeDocument/2006/relationships/slideLayout" Target="../slideLayouts/slideLayout2.xml"/><Relationship Id="rId20" Type="http://schemas.openxmlformats.org/officeDocument/2006/relationships/image" Target="../media/image116.png"/><Relationship Id="rId29" Type="http://schemas.openxmlformats.org/officeDocument/2006/relationships/image" Target="../media/image107.png"/><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24" Type="http://schemas.openxmlformats.org/officeDocument/2006/relationships/image" Target="../media/image101.png"/><Relationship Id="rId32" Type="http://schemas.openxmlformats.org/officeDocument/2006/relationships/image" Target="../media/image110.png"/><Relationship Id="rId5" Type="http://schemas.openxmlformats.org/officeDocument/2006/relationships/tags" Target="../tags/tag48.xml"/><Relationship Id="rId15" Type="http://schemas.openxmlformats.org/officeDocument/2006/relationships/tags" Target="../tags/tag58.xml"/><Relationship Id="rId23" Type="http://schemas.openxmlformats.org/officeDocument/2006/relationships/image" Target="../media/image100.png"/><Relationship Id="rId28" Type="http://schemas.openxmlformats.org/officeDocument/2006/relationships/image" Target="../media/image106.png"/><Relationship Id="rId10" Type="http://schemas.openxmlformats.org/officeDocument/2006/relationships/tags" Target="../tags/tag53.xml"/><Relationship Id="rId19" Type="http://schemas.openxmlformats.org/officeDocument/2006/relationships/image" Target="../media/image115.png"/><Relationship Id="rId31" Type="http://schemas.openxmlformats.org/officeDocument/2006/relationships/image" Target="../media/image109.png"/><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image" Target="../media/image118.png"/><Relationship Id="rId27" Type="http://schemas.openxmlformats.org/officeDocument/2006/relationships/image" Target="../media/image105.png"/><Relationship Id="rId30" Type="http://schemas.openxmlformats.org/officeDocument/2006/relationships/image" Target="../media/image10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3" Type="http://schemas.openxmlformats.org/officeDocument/2006/relationships/tags" Target="../tags/tag71.xml"/><Relationship Id="rId18" Type="http://schemas.openxmlformats.org/officeDocument/2006/relationships/tags" Target="../tags/tag76.xml"/><Relationship Id="rId26" Type="http://schemas.openxmlformats.org/officeDocument/2006/relationships/tags" Target="../tags/tag84.xml"/><Relationship Id="rId39" Type="http://schemas.openxmlformats.org/officeDocument/2006/relationships/image" Target="../media/image128.png"/><Relationship Id="rId21" Type="http://schemas.openxmlformats.org/officeDocument/2006/relationships/tags" Target="../tags/tag79.xml"/><Relationship Id="rId34" Type="http://schemas.openxmlformats.org/officeDocument/2006/relationships/image" Target="../media/image123.png"/><Relationship Id="rId42" Type="http://schemas.openxmlformats.org/officeDocument/2006/relationships/image" Target="../media/image131.png"/><Relationship Id="rId47" Type="http://schemas.openxmlformats.org/officeDocument/2006/relationships/image" Target="../media/image136.png"/><Relationship Id="rId7" Type="http://schemas.openxmlformats.org/officeDocument/2006/relationships/tags" Target="../tags/tag65.xml"/><Relationship Id="rId2" Type="http://schemas.openxmlformats.org/officeDocument/2006/relationships/tags" Target="../tags/tag60.xml"/><Relationship Id="rId16" Type="http://schemas.openxmlformats.org/officeDocument/2006/relationships/tags" Target="../tags/tag74.xml"/><Relationship Id="rId29" Type="http://schemas.openxmlformats.org/officeDocument/2006/relationships/notesSlide" Target="../notesSlides/notesSlide37.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24" Type="http://schemas.openxmlformats.org/officeDocument/2006/relationships/tags" Target="../tags/tag82.xml"/><Relationship Id="rId32" Type="http://schemas.openxmlformats.org/officeDocument/2006/relationships/image" Target="../media/image121.png"/><Relationship Id="rId37" Type="http://schemas.openxmlformats.org/officeDocument/2006/relationships/image" Target="../media/image126.png"/><Relationship Id="rId40" Type="http://schemas.openxmlformats.org/officeDocument/2006/relationships/image" Target="../media/image129.png"/><Relationship Id="rId45" Type="http://schemas.openxmlformats.org/officeDocument/2006/relationships/image" Target="../media/image134.png"/><Relationship Id="rId5" Type="http://schemas.openxmlformats.org/officeDocument/2006/relationships/tags" Target="../tags/tag63.xml"/><Relationship Id="rId15" Type="http://schemas.openxmlformats.org/officeDocument/2006/relationships/tags" Target="../tags/tag73.xml"/><Relationship Id="rId23" Type="http://schemas.openxmlformats.org/officeDocument/2006/relationships/tags" Target="../tags/tag81.xml"/><Relationship Id="rId28" Type="http://schemas.openxmlformats.org/officeDocument/2006/relationships/slideLayout" Target="../slideLayouts/slideLayout2.xml"/><Relationship Id="rId36" Type="http://schemas.openxmlformats.org/officeDocument/2006/relationships/image" Target="../media/image125.png"/><Relationship Id="rId10" Type="http://schemas.openxmlformats.org/officeDocument/2006/relationships/tags" Target="../tags/tag68.xml"/><Relationship Id="rId19" Type="http://schemas.openxmlformats.org/officeDocument/2006/relationships/tags" Target="../tags/tag77.xml"/><Relationship Id="rId31" Type="http://schemas.openxmlformats.org/officeDocument/2006/relationships/image" Target="../media/image120.png"/><Relationship Id="rId44" Type="http://schemas.openxmlformats.org/officeDocument/2006/relationships/image" Target="../media/image133.png"/><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 Id="rId22" Type="http://schemas.openxmlformats.org/officeDocument/2006/relationships/tags" Target="../tags/tag80.xml"/><Relationship Id="rId27" Type="http://schemas.openxmlformats.org/officeDocument/2006/relationships/tags" Target="../tags/tag85.xml"/><Relationship Id="rId30" Type="http://schemas.openxmlformats.org/officeDocument/2006/relationships/image" Target="../media/image119.png"/><Relationship Id="rId35" Type="http://schemas.openxmlformats.org/officeDocument/2006/relationships/image" Target="../media/image124.png"/><Relationship Id="rId43" Type="http://schemas.openxmlformats.org/officeDocument/2006/relationships/image" Target="../media/image132.png"/><Relationship Id="rId8" Type="http://schemas.openxmlformats.org/officeDocument/2006/relationships/tags" Target="../tags/tag66.xml"/><Relationship Id="rId3" Type="http://schemas.openxmlformats.org/officeDocument/2006/relationships/tags" Target="../tags/tag61.xml"/><Relationship Id="rId12" Type="http://schemas.openxmlformats.org/officeDocument/2006/relationships/tags" Target="../tags/tag70.xml"/><Relationship Id="rId17" Type="http://schemas.openxmlformats.org/officeDocument/2006/relationships/tags" Target="../tags/tag75.xml"/><Relationship Id="rId25" Type="http://schemas.openxmlformats.org/officeDocument/2006/relationships/tags" Target="../tags/tag83.xml"/><Relationship Id="rId33" Type="http://schemas.openxmlformats.org/officeDocument/2006/relationships/image" Target="../media/image122.png"/><Relationship Id="rId38" Type="http://schemas.openxmlformats.org/officeDocument/2006/relationships/image" Target="../media/image127.png"/><Relationship Id="rId46" Type="http://schemas.openxmlformats.org/officeDocument/2006/relationships/image" Target="../media/image135.png"/><Relationship Id="rId20" Type="http://schemas.openxmlformats.org/officeDocument/2006/relationships/tags" Target="../tags/tag78.xml"/><Relationship Id="rId41" Type="http://schemas.openxmlformats.org/officeDocument/2006/relationships/image" Target="../media/image130.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e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notesSlide" Target="../notesSlides/notesSlide4.xml"/><Relationship Id="rId21" Type="http://schemas.openxmlformats.org/officeDocument/2006/relationships/image" Target="../media/image12.emf"/><Relationship Id="rId7" Type="http://schemas.openxmlformats.org/officeDocument/2006/relationships/image" Target="../media/image5.emf"/><Relationship Id="rId12" Type="http://schemas.openxmlformats.org/officeDocument/2006/relationships/oleObject" Target="../embeddings/oleObject5.bin"/><Relationship Id="rId17" Type="http://schemas.openxmlformats.org/officeDocument/2006/relationships/image" Target="../media/image10.emf"/><Relationship Id="rId25" Type="http://schemas.openxmlformats.org/officeDocument/2006/relationships/image" Target="../media/image14.emf"/><Relationship Id="rId2" Type="http://schemas.openxmlformats.org/officeDocument/2006/relationships/slideLayout" Target="../slideLayouts/slideLayout6.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emf"/><Relationship Id="rId24" Type="http://schemas.openxmlformats.org/officeDocument/2006/relationships/oleObject" Target="../embeddings/oleObject11.bin"/><Relationship Id="rId5" Type="http://schemas.openxmlformats.org/officeDocument/2006/relationships/image" Target="../media/image4.emf"/><Relationship Id="rId15" Type="http://schemas.openxmlformats.org/officeDocument/2006/relationships/image" Target="../media/image9.emf"/><Relationship Id="rId23" Type="http://schemas.openxmlformats.org/officeDocument/2006/relationships/image" Target="../media/image13.emf"/><Relationship Id="rId10" Type="http://schemas.openxmlformats.org/officeDocument/2006/relationships/oleObject" Target="../embeddings/oleObject4.bin"/><Relationship Id="rId19" Type="http://schemas.openxmlformats.org/officeDocument/2006/relationships/image" Target="../media/image11.emf"/><Relationship Id="rId4" Type="http://schemas.openxmlformats.org/officeDocument/2006/relationships/oleObject" Target="../embeddings/oleObject1.bin"/><Relationship Id="rId9" Type="http://schemas.openxmlformats.org/officeDocument/2006/relationships/image" Target="../media/image6.e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5.emf"/></Relationships>
</file>

<file path=ppt/slides/_rels/slide40.xml.rels><?xml version="1.0" encoding="UTF-8" standalone="yes"?>
<Relationships xmlns="http://schemas.openxmlformats.org/package/2006/relationships"><Relationship Id="rId13" Type="http://schemas.openxmlformats.org/officeDocument/2006/relationships/tags" Target="../tags/tag98.xml"/><Relationship Id="rId18" Type="http://schemas.openxmlformats.org/officeDocument/2006/relationships/tags" Target="../tags/tag103.xml"/><Relationship Id="rId26" Type="http://schemas.openxmlformats.org/officeDocument/2006/relationships/tags" Target="../tags/tag111.xml"/><Relationship Id="rId39" Type="http://schemas.openxmlformats.org/officeDocument/2006/relationships/image" Target="../media/image129.png"/><Relationship Id="rId21" Type="http://schemas.openxmlformats.org/officeDocument/2006/relationships/tags" Target="../tags/tag106.xml"/><Relationship Id="rId34" Type="http://schemas.openxmlformats.org/officeDocument/2006/relationships/image" Target="../media/image123.png"/><Relationship Id="rId42" Type="http://schemas.openxmlformats.org/officeDocument/2006/relationships/image" Target="../media/image132.png"/><Relationship Id="rId47" Type="http://schemas.openxmlformats.org/officeDocument/2006/relationships/image" Target="../media/image128.png"/><Relationship Id="rId7" Type="http://schemas.openxmlformats.org/officeDocument/2006/relationships/tags" Target="../tags/tag92.xml"/><Relationship Id="rId2" Type="http://schemas.openxmlformats.org/officeDocument/2006/relationships/tags" Target="../tags/tag87.xml"/><Relationship Id="rId16" Type="http://schemas.openxmlformats.org/officeDocument/2006/relationships/tags" Target="../tags/tag101.xml"/><Relationship Id="rId29" Type="http://schemas.openxmlformats.org/officeDocument/2006/relationships/notesSlide" Target="../notesSlides/notesSlide38.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24" Type="http://schemas.openxmlformats.org/officeDocument/2006/relationships/tags" Target="../tags/tag109.xml"/><Relationship Id="rId32" Type="http://schemas.openxmlformats.org/officeDocument/2006/relationships/image" Target="../media/image121.png"/><Relationship Id="rId37" Type="http://schemas.openxmlformats.org/officeDocument/2006/relationships/image" Target="../media/image126.png"/><Relationship Id="rId40" Type="http://schemas.openxmlformats.org/officeDocument/2006/relationships/image" Target="../media/image130.png"/><Relationship Id="rId45" Type="http://schemas.openxmlformats.org/officeDocument/2006/relationships/image" Target="../media/image135.png"/><Relationship Id="rId5" Type="http://schemas.openxmlformats.org/officeDocument/2006/relationships/tags" Target="../tags/tag90.xml"/><Relationship Id="rId15" Type="http://schemas.openxmlformats.org/officeDocument/2006/relationships/tags" Target="../tags/tag100.xml"/><Relationship Id="rId23" Type="http://schemas.openxmlformats.org/officeDocument/2006/relationships/tags" Target="../tags/tag108.xml"/><Relationship Id="rId28" Type="http://schemas.openxmlformats.org/officeDocument/2006/relationships/slideLayout" Target="../slideLayouts/slideLayout2.xml"/><Relationship Id="rId36" Type="http://schemas.openxmlformats.org/officeDocument/2006/relationships/image" Target="../media/image125.png"/><Relationship Id="rId10" Type="http://schemas.openxmlformats.org/officeDocument/2006/relationships/tags" Target="../tags/tag95.xml"/><Relationship Id="rId19" Type="http://schemas.openxmlformats.org/officeDocument/2006/relationships/tags" Target="../tags/tag104.xml"/><Relationship Id="rId31" Type="http://schemas.openxmlformats.org/officeDocument/2006/relationships/image" Target="../media/image120.png"/><Relationship Id="rId44" Type="http://schemas.openxmlformats.org/officeDocument/2006/relationships/image" Target="../media/image134.png"/><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 Id="rId22" Type="http://schemas.openxmlformats.org/officeDocument/2006/relationships/tags" Target="../tags/tag107.xml"/><Relationship Id="rId27" Type="http://schemas.openxmlformats.org/officeDocument/2006/relationships/tags" Target="../tags/tag112.xml"/><Relationship Id="rId30" Type="http://schemas.openxmlformats.org/officeDocument/2006/relationships/image" Target="../media/image119.png"/><Relationship Id="rId35" Type="http://schemas.openxmlformats.org/officeDocument/2006/relationships/image" Target="../media/image124.png"/><Relationship Id="rId43" Type="http://schemas.openxmlformats.org/officeDocument/2006/relationships/image" Target="../media/image133.png"/><Relationship Id="rId8" Type="http://schemas.openxmlformats.org/officeDocument/2006/relationships/tags" Target="../tags/tag93.xml"/><Relationship Id="rId3" Type="http://schemas.openxmlformats.org/officeDocument/2006/relationships/tags" Target="../tags/tag88.xml"/><Relationship Id="rId12" Type="http://schemas.openxmlformats.org/officeDocument/2006/relationships/tags" Target="../tags/tag97.xml"/><Relationship Id="rId17" Type="http://schemas.openxmlformats.org/officeDocument/2006/relationships/tags" Target="../tags/tag102.xml"/><Relationship Id="rId25" Type="http://schemas.openxmlformats.org/officeDocument/2006/relationships/tags" Target="../tags/tag110.xml"/><Relationship Id="rId33" Type="http://schemas.openxmlformats.org/officeDocument/2006/relationships/image" Target="../media/image122.png"/><Relationship Id="rId38" Type="http://schemas.openxmlformats.org/officeDocument/2006/relationships/image" Target="../media/image127.png"/><Relationship Id="rId46" Type="http://schemas.openxmlformats.org/officeDocument/2006/relationships/image" Target="../media/image136.png"/><Relationship Id="rId20" Type="http://schemas.openxmlformats.org/officeDocument/2006/relationships/tags" Target="../tags/tag105.xml"/><Relationship Id="rId41" Type="http://schemas.openxmlformats.org/officeDocument/2006/relationships/image" Target="../media/image13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notesSlide" Target="../notesSlides/notesSlide43.xml"/><Relationship Id="rId13" Type="http://schemas.openxmlformats.org/officeDocument/2006/relationships/image" Target="../media/image144.png"/><Relationship Id="rId3" Type="http://schemas.openxmlformats.org/officeDocument/2006/relationships/tags" Target="../tags/tag115.xml"/><Relationship Id="rId7" Type="http://schemas.openxmlformats.org/officeDocument/2006/relationships/slideLayout" Target="../slideLayouts/slideLayout2.xml"/><Relationship Id="rId12" Type="http://schemas.openxmlformats.org/officeDocument/2006/relationships/image" Target="../media/image143.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image" Target="../media/image142.png"/><Relationship Id="rId5" Type="http://schemas.openxmlformats.org/officeDocument/2006/relationships/tags" Target="../tags/tag117.xml"/><Relationship Id="rId15" Type="http://schemas.openxmlformats.org/officeDocument/2006/relationships/image" Target="../media/image146.png"/><Relationship Id="rId10" Type="http://schemas.openxmlformats.org/officeDocument/2006/relationships/image" Target="../media/image141.png"/><Relationship Id="rId4" Type="http://schemas.openxmlformats.org/officeDocument/2006/relationships/tags" Target="../tags/tag116.xml"/><Relationship Id="rId9" Type="http://schemas.openxmlformats.org/officeDocument/2006/relationships/image" Target="../media/image140.emf"/><Relationship Id="rId14" Type="http://schemas.openxmlformats.org/officeDocument/2006/relationships/image" Target="../media/image145.png"/></Relationships>
</file>

<file path=ppt/slides/_rels/slide46.xml.rels><?xml version="1.0" encoding="UTF-8" standalone="yes"?>
<Relationships xmlns="http://schemas.openxmlformats.org/package/2006/relationships"><Relationship Id="rId8" Type="http://schemas.openxmlformats.org/officeDocument/2006/relationships/image" Target="../media/image1250.png"/><Relationship Id="rId13" Type="http://schemas.openxmlformats.org/officeDocument/2006/relationships/image" Target="../media/image1300.png"/><Relationship Id="rId18" Type="http://schemas.openxmlformats.org/officeDocument/2006/relationships/image" Target="../media/image1540.png"/><Relationship Id="rId3" Type="http://schemas.openxmlformats.org/officeDocument/2006/relationships/image" Target="../media/image1210.png"/><Relationship Id="rId21" Type="http://schemas.openxmlformats.org/officeDocument/2006/relationships/image" Target="../media/image1570.png"/><Relationship Id="rId7" Type="http://schemas.openxmlformats.org/officeDocument/2006/relationships/image" Target="../media/image1010.png"/><Relationship Id="rId12" Type="http://schemas.openxmlformats.org/officeDocument/2006/relationships/image" Target="../media/image1290.png"/><Relationship Id="rId17" Type="http://schemas.openxmlformats.org/officeDocument/2006/relationships/image" Target="../media/image1530.png"/><Relationship Id="rId2" Type="http://schemas.openxmlformats.org/officeDocument/2006/relationships/notesSlide" Target="../notesSlides/notesSlide44.xml"/><Relationship Id="rId16" Type="http://schemas.openxmlformats.org/officeDocument/2006/relationships/image" Target="../media/image1520.png"/><Relationship Id="rId20" Type="http://schemas.openxmlformats.org/officeDocument/2006/relationships/image" Target="../media/image1560.png"/><Relationship Id="rId1" Type="http://schemas.openxmlformats.org/officeDocument/2006/relationships/slideLayout" Target="../slideLayouts/slideLayout2.xml"/><Relationship Id="rId6" Type="http://schemas.openxmlformats.org/officeDocument/2006/relationships/image" Target="../media/image1240.png"/><Relationship Id="rId11" Type="http://schemas.openxmlformats.org/officeDocument/2006/relationships/image" Target="../media/image1280.png"/><Relationship Id="rId5" Type="http://schemas.openxmlformats.org/officeDocument/2006/relationships/image" Target="../media/image1230.png"/><Relationship Id="rId15" Type="http://schemas.openxmlformats.org/officeDocument/2006/relationships/image" Target="../media/image1320.png"/><Relationship Id="rId10" Type="http://schemas.openxmlformats.org/officeDocument/2006/relationships/image" Target="../media/image1270.png"/><Relationship Id="rId19" Type="http://schemas.openxmlformats.org/officeDocument/2006/relationships/image" Target="../media/image1550.png"/><Relationship Id="rId4" Type="http://schemas.openxmlformats.org/officeDocument/2006/relationships/image" Target="../media/image1220.png"/><Relationship Id="rId9" Type="http://schemas.openxmlformats.org/officeDocument/2006/relationships/image" Target="../media/image1260.png"/><Relationship Id="rId14" Type="http://schemas.openxmlformats.org/officeDocument/2006/relationships/image" Target="../media/image1310.png"/><Relationship Id="rId22" Type="http://schemas.openxmlformats.org/officeDocument/2006/relationships/image" Target="../media/image1580.png"/></Relationships>
</file>

<file path=ppt/slides/_rels/slide4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21.xml"/><Relationship Id="rId7" Type="http://schemas.openxmlformats.org/officeDocument/2006/relationships/image" Target="../media/image16.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33.png"/><Relationship Id="rId11" Type="http://schemas.openxmlformats.org/officeDocument/2006/relationships/image" Target="../media/image155.emf"/><Relationship Id="rId5" Type="http://schemas.openxmlformats.org/officeDocument/2006/relationships/notesSlide" Target="../notesSlides/notesSlide45.xml"/><Relationship Id="rId10" Type="http://schemas.openxmlformats.org/officeDocument/2006/relationships/customXml" Target="../ink/ink1.xml"/><Relationship Id="rId4" Type="http://schemas.openxmlformats.org/officeDocument/2006/relationships/slideLayout" Target="../slideLayouts/slideLayout2.xml"/><Relationship Id="rId9" Type="http://schemas.openxmlformats.org/officeDocument/2006/relationships/image" Target="../media/image18.png"/></Relationships>
</file>

<file path=ppt/slides/_rels/slide48.xml.rels><?xml version="1.0" encoding="UTF-8" standalone="yes"?>
<Relationships xmlns="http://schemas.openxmlformats.org/package/2006/relationships"><Relationship Id="rId8" Type="http://schemas.openxmlformats.org/officeDocument/2006/relationships/image" Target="../media/image12600.png"/><Relationship Id="rId13" Type="http://schemas.openxmlformats.org/officeDocument/2006/relationships/image" Target="../media/image13100.png"/><Relationship Id="rId3" Type="http://schemas.openxmlformats.org/officeDocument/2006/relationships/image" Target="../media/image711.png"/><Relationship Id="rId7" Type="http://schemas.openxmlformats.org/officeDocument/2006/relationships/image" Target="../media/image12500.png"/><Relationship Id="rId12" Type="http://schemas.openxmlformats.org/officeDocument/2006/relationships/image" Target="../media/image13000.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0100.png"/><Relationship Id="rId11" Type="http://schemas.openxmlformats.org/officeDocument/2006/relationships/image" Target="../media/image12900.png"/><Relationship Id="rId5" Type="http://schemas.openxmlformats.org/officeDocument/2006/relationships/image" Target="../media/image12300.png"/><Relationship Id="rId10" Type="http://schemas.openxmlformats.org/officeDocument/2006/relationships/image" Target="../media/image12800.png"/><Relationship Id="rId4" Type="http://schemas.openxmlformats.org/officeDocument/2006/relationships/image" Target="../media/image12200.png"/><Relationship Id="rId9" Type="http://schemas.openxmlformats.org/officeDocument/2006/relationships/image" Target="../media/image12700.png"/><Relationship Id="rId14" Type="http://schemas.openxmlformats.org/officeDocument/2006/relationships/image" Target="../media/image1320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47.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8.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24.xml"/><Relationship Id="rId7" Type="http://schemas.openxmlformats.org/officeDocument/2006/relationships/image" Target="../media/image16.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33.png"/><Relationship Id="rId11" Type="http://schemas.openxmlformats.org/officeDocument/2006/relationships/image" Target="../media/image159.emf"/><Relationship Id="rId5" Type="http://schemas.openxmlformats.org/officeDocument/2006/relationships/notesSlide" Target="../notesSlides/notesSlide51.xml"/><Relationship Id="rId10" Type="http://schemas.openxmlformats.org/officeDocument/2006/relationships/customXml" Target="../ink/ink2.xml"/><Relationship Id="rId4" Type="http://schemas.openxmlformats.org/officeDocument/2006/relationships/slideLayout" Target="../slideLayouts/slideLayout2.xml"/><Relationship Id="rId9"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450.emf"/></Relationships>
</file>

<file path=ppt/slides/_rels/slide55.xml.rels><?xml version="1.0" encoding="UTF-8" standalone="yes"?>
<Relationships xmlns="http://schemas.openxmlformats.org/package/2006/relationships"><Relationship Id="rId13" Type="http://schemas.openxmlformats.org/officeDocument/2006/relationships/tags" Target="../tags/tag137.xml"/><Relationship Id="rId18" Type="http://schemas.openxmlformats.org/officeDocument/2006/relationships/slideLayout" Target="../slideLayouts/slideLayout2.xml"/><Relationship Id="rId26" Type="http://schemas.openxmlformats.org/officeDocument/2006/relationships/image" Target="../media/image105.png"/><Relationship Id="rId3" Type="http://schemas.openxmlformats.org/officeDocument/2006/relationships/tags" Target="../tags/tag127.xml"/><Relationship Id="rId21" Type="http://schemas.openxmlformats.org/officeDocument/2006/relationships/image" Target="../media/image100.png"/><Relationship Id="rId34" Type="http://schemas.openxmlformats.org/officeDocument/2006/relationships/image" Target="../media/image153.png"/><Relationship Id="rId7" Type="http://schemas.openxmlformats.org/officeDocument/2006/relationships/tags" Target="../tags/tag131.xml"/><Relationship Id="rId12" Type="http://schemas.openxmlformats.org/officeDocument/2006/relationships/tags" Target="../tags/tag136.xml"/><Relationship Id="rId17" Type="http://schemas.openxmlformats.org/officeDocument/2006/relationships/tags" Target="../tags/tag141.xml"/><Relationship Id="rId25" Type="http://schemas.openxmlformats.org/officeDocument/2006/relationships/image" Target="../media/image104.png"/><Relationship Id="rId33" Type="http://schemas.openxmlformats.org/officeDocument/2006/relationships/image" Target="../media/image152.png"/><Relationship Id="rId2" Type="http://schemas.openxmlformats.org/officeDocument/2006/relationships/tags" Target="../tags/tag126.xml"/><Relationship Id="rId16" Type="http://schemas.openxmlformats.org/officeDocument/2006/relationships/tags" Target="../tags/tag140.xml"/><Relationship Id="rId20" Type="http://schemas.openxmlformats.org/officeDocument/2006/relationships/image" Target="../media/image149.png"/><Relationship Id="rId29" Type="http://schemas.openxmlformats.org/officeDocument/2006/relationships/image" Target="../media/image108.png"/><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tags" Target="../tags/tag135.xml"/><Relationship Id="rId24" Type="http://schemas.openxmlformats.org/officeDocument/2006/relationships/image" Target="../media/image103.png"/><Relationship Id="rId32" Type="http://schemas.openxmlformats.org/officeDocument/2006/relationships/image" Target="../media/image151.png"/><Relationship Id="rId5" Type="http://schemas.openxmlformats.org/officeDocument/2006/relationships/tags" Target="../tags/tag129.xml"/><Relationship Id="rId15" Type="http://schemas.openxmlformats.org/officeDocument/2006/relationships/tags" Target="../tags/tag139.xml"/><Relationship Id="rId23" Type="http://schemas.openxmlformats.org/officeDocument/2006/relationships/image" Target="../media/image101.png"/><Relationship Id="rId28" Type="http://schemas.openxmlformats.org/officeDocument/2006/relationships/image" Target="../media/image107.png"/><Relationship Id="rId36" Type="http://schemas.openxmlformats.org/officeDocument/2006/relationships/image" Target="../media/image155.png"/><Relationship Id="rId10" Type="http://schemas.openxmlformats.org/officeDocument/2006/relationships/tags" Target="../tags/tag134.xml"/><Relationship Id="rId19" Type="http://schemas.openxmlformats.org/officeDocument/2006/relationships/notesSlide" Target="../notesSlides/notesSlide53.xml"/><Relationship Id="rId31" Type="http://schemas.openxmlformats.org/officeDocument/2006/relationships/image" Target="../media/image110.png"/><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tags" Target="../tags/tag138.xml"/><Relationship Id="rId22" Type="http://schemas.openxmlformats.org/officeDocument/2006/relationships/image" Target="../media/image150.png"/><Relationship Id="rId27" Type="http://schemas.openxmlformats.org/officeDocument/2006/relationships/image" Target="../media/image106.png"/><Relationship Id="rId30" Type="http://schemas.openxmlformats.org/officeDocument/2006/relationships/image" Target="../media/image109.png"/><Relationship Id="rId35" Type="http://schemas.openxmlformats.org/officeDocument/2006/relationships/image" Target="../media/image154.png"/><Relationship Id="rId8" Type="http://schemas.openxmlformats.org/officeDocument/2006/relationships/tags" Target="../tags/tag132.xml"/></Relationships>
</file>

<file path=ppt/slides/_rels/slide56.xml.rels><?xml version="1.0" encoding="UTF-8" standalone="yes"?>
<Relationships xmlns="http://schemas.openxmlformats.org/package/2006/relationships"><Relationship Id="rId3" Type="http://schemas.openxmlformats.org/officeDocument/2006/relationships/image" Target="../media/image156.emf"/><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57.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58.emf"/><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44.xml"/><Relationship Id="rId7" Type="http://schemas.openxmlformats.org/officeDocument/2006/relationships/image" Target="../media/image16.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33.png"/><Relationship Id="rId5" Type="http://schemas.openxmlformats.org/officeDocument/2006/relationships/notesSlide" Target="../notesSlides/notesSlide56.xml"/><Relationship Id="rId4" Type="http://schemas.openxmlformats.org/officeDocument/2006/relationships/slideLayout" Target="../slideLayouts/slideLayout2.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tags" Target="../tags/tag152.xml"/><Relationship Id="rId13" Type="http://schemas.openxmlformats.org/officeDocument/2006/relationships/notesSlide" Target="../notesSlides/notesSlide58.xml"/><Relationship Id="rId18" Type="http://schemas.openxmlformats.org/officeDocument/2006/relationships/image" Target="../media/image163.png"/><Relationship Id="rId3" Type="http://schemas.openxmlformats.org/officeDocument/2006/relationships/tags" Target="../tags/tag147.xml"/><Relationship Id="rId21" Type="http://schemas.openxmlformats.org/officeDocument/2006/relationships/image" Target="../media/image166.png"/><Relationship Id="rId7" Type="http://schemas.openxmlformats.org/officeDocument/2006/relationships/tags" Target="../tags/tag151.xml"/><Relationship Id="rId12" Type="http://schemas.openxmlformats.org/officeDocument/2006/relationships/slideLayout" Target="../slideLayouts/slideLayout2.xml"/><Relationship Id="rId17" Type="http://schemas.openxmlformats.org/officeDocument/2006/relationships/image" Target="../media/image162.png"/><Relationship Id="rId2" Type="http://schemas.openxmlformats.org/officeDocument/2006/relationships/tags" Target="../tags/tag146.xml"/><Relationship Id="rId16" Type="http://schemas.openxmlformats.org/officeDocument/2006/relationships/image" Target="../media/image161.png"/><Relationship Id="rId20" Type="http://schemas.openxmlformats.org/officeDocument/2006/relationships/image" Target="../media/image165.png"/><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tags" Target="../tags/tag155.xml"/><Relationship Id="rId24" Type="http://schemas.openxmlformats.org/officeDocument/2006/relationships/image" Target="../media/image169.png"/><Relationship Id="rId5" Type="http://schemas.openxmlformats.org/officeDocument/2006/relationships/tags" Target="../tags/tag149.xml"/><Relationship Id="rId15" Type="http://schemas.openxmlformats.org/officeDocument/2006/relationships/image" Target="../media/image160.png"/><Relationship Id="rId23" Type="http://schemas.openxmlformats.org/officeDocument/2006/relationships/image" Target="../media/image168.png"/><Relationship Id="rId10" Type="http://schemas.openxmlformats.org/officeDocument/2006/relationships/tags" Target="../tags/tag154.xml"/><Relationship Id="rId19" Type="http://schemas.openxmlformats.org/officeDocument/2006/relationships/image" Target="../media/image164.png"/><Relationship Id="rId4" Type="http://schemas.openxmlformats.org/officeDocument/2006/relationships/tags" Target="../tags/tag148.xml"/><Relationship Id="rId9" Type="http://schemas.openxmlformats.org/officeDocument/2006/relationships/tags" Target="../tags/tag153.xml"/><Relationship Id="rId14" Type="http://schemas.openxmlformats.org/officeDocument/2006/relationships/image" Target="../media/image159.png"/><Relationship Id="rId22" Type="http://schemas.openxmlformats.org/officeDocument/2006/relationships/image" Target="../media/image167.png"/></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tags" Target="../tags/tag157.xml"/><Relationship Id="rId7" Type="http://schemas.openxmlformats.org/officeDocument/2006/relationships/image" Target="../media/image172.png"/><Relationship Id="rId2" Type="http://schemas.openxmlformats.org/officeDocument/2006/relationships/tags" Target="../tags/tag156.xml"/><Relationship Id="rId1" Type="http://schemas.openxmlformats.org/officeDocument/2006/relationships/vmlDrawing" Target="../drawings/vmlDrawing7.vml"/><Relationship Id="rId6" Type="http://schemas.openxmlformats.org/officeDocument/2006/relationships/image" Target="../media/image171.png"/><Relationship Id="rId5" Type="http://schemas.openxmlformats.org/officeDocument/2006/relationships/notesSlide" Target="../notesSlides/notesSlide59.xml"/><Relationship Id="rId4" Type="http://schemas.openxmlformats.org/officeDocument/2006/relationships/slideLayout" Target="../slideLayouts/slideLayout2.xml"/><Relationship Id="rId9" Type="http://schemas.openxmlformats.org/officeDocument/2006/relationships/image" Target="../media/image170.emf"/></Relationships>
</file>

<file path=ppt/slides/_rels/slide63.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60.xml"/><Relationship Id="rId7" Type="http://schemas.openxmlformats.org/officeDocument/2006/relationships/image" Target="../media/image16.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33.png"/><Relationship Id="rId5" Type="http://schemas.openxmlformats.org/officeDocument/2006/relationships/notesSlide" Target="../notesSlides/notesSlide61.xml"/><Relationship Id="rId4" Type="http://schemas.openxmlformats.org/officeDocument/2006/relationships/slideLayout" Target="../slideLayouts/slideLayout2.xml"/><Relationship Id="rId9" Type="http://schemas.openxmlformats.org/officeDocument/2006/relationships/image" Target="../media/image18.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s://www.google.com/search?q=Natasha+Flerova&amp;sourceid=ie7&amp;rls=com.microsoft:en-us:IE-SearchBox&amp;ie=&amp;oe=&amp;rlz=1I7ADFA_enUS406&amp;tbs=ppl_ids:--114910851348258187686-,ppl_nps:natasha+flerova&amp;sa=X&amp;ei=LPaGT9uwLZLAtgeBp4CBCA&amp;ved=0CEAQ_RYwAw" TargetMode="External"/><Relationship Id="rId13" Type="http://schemas.openxmlformats.org/officeDocument/2006/relationships/image" Target="../media/image181.png"/><Relationship Id="rId3" Type="http://schemas.openxmlformats.org/officeDocument/2006/relationships/notesSlide" Target="../notesSlides/notesSlide63.xml"/><Relationship Id="rId7" Type="http://schemas.openxmlformats.org/officeDocument/2006/relationships/image" Target="../media/image176.jpeg"/><Relationship Id="rId12" Type="http://schemas.openxmlformats.org/officeDocument/2006/relationships/image" Target="../media/image180.jpg"/><Relationship Id="rId2" Type="http://schemas.openxmlformats.org/officeDocument/2006/relationships/slideLayout" Target="../slideLayouts/slideLayout1.xml"/><Relationship Id="rId16" Type="http://schemas.openxmlformats.org/officeDocument/2006/relationships/oleObject" Target="../embeddings/oleObject39.bin"/><Relationship Id="rId1" Type="http://schemas.openxmlformats.org/officeDocument/2006/relationships/vmlDrawing" Target="../drawings/vmlDrawing8.vml"/><Relationship Id="rId6" Type="http://schemas.openxmlformats.org/officeDocument/2006/relationships/image" Target="../media/image175.jpeg"/><Relationship Id="rId11" Type="http://schemas.openxmlformats.org/officeDocument/2006/relationships/image" Target="../media/image179.jpg"/><Relationship Id="rId5" Type="http://schemas.openxmlformats.org/officeDocument/2006/relationships/image" Target="../media/image174.png"/><Relationship Id="rId15" Type="http://schemas.openxmlformats.org/officeDocument/2006/relationships/image" Target="../media/image183.jpeg"/><Relationship Id="rId10" Type="http://schemas.openxmlformats.org/officeDocument/2006/relationships/image" Target="../media/image178.jpeg"/><Relationship Id="rId4" Type="http://schemas.openxmlformats.org/officeDocument/2006/relationships/oleObject" Target="../embeddings/oleObject38.bin"/><Relationship Id="rId9" Type="http://schemas.openxmlformats.org/officeDocument/2006/relationships/image" Target="../media/image177.jpeg"/><Relationship Id="rId14" Type="http://schemas.openxmlformats.org/officeDocument/2006/relationships/image" Target="../media/image18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866" y="1074279"/>
            <a:ext cx="7772400" cy="1470025"/>
          </a:xfrm>
        </p:spPr>
        <p:txBody>
          <a:bodyPr>
            <a:normAutofit fontScale="90000"/>
          </a:bodyPr>
          <a:lstStyle/>
          <a:p>
            <a:br>
              <a:rPr lang="en-US" dirty="0"/>
            </a:br>
            <a:r>
              <a:rPr lang="en-US" dirty="0"/>
              <a:t>Tractable Islands Revisited</a:t>
            </a:r>
            <a:br>
              <a:rPr lang="en-US" dirty="0"/>
            </a:br>
            <a:endParaRPr lang="en-US" dirty="0"/>
          </a:p>
        </p:txBody>
      </p:sp>
      <p:sp>
        <p:nvSpPr>
          <p:cNvPr id="3" name="Subtitle 2"/>
          <p:cNvSpPr>
            <a:spLocks noGrp="1"/>
          </p:cNvSpPr>
          <p:nvPr>
            <p:ph type="subTitle" idx="1"/>
          </p:nvPr>
        </p:nvSpPr>
        <p:spPr>
          <a:xfrm>
            <a:off x="931333" y="2562577"/>
            <a:ext cx="7382933" cy="2570833"/>
          </a:xfrm>
        </p:spPr>
        <p:txBody>
          <a:bodyPr>
            <a:normAutofit lnSpcReduction="10000"/>
          </a:bodyPr>
          <a:lstStyle/>
          <a:p>
            <a:endParaRPr lang="en-US" dirty="0"/>
          </a:p>
          <a:p>
            <a:r>
              <a:rPr lang="en-US" sz="3800" dirty="0">
                <a:solidFill>
                  <a:schemeClr val="tx1"/>
                </a:solidFill>
              </a:rPr>
              <a:t> Rina Dechter</a:t>
            </a:r>
          </a:p>
          <a:p>
            <a:r>
              <a:rPr lang="en-US" sz="3800" dirty="0">
                <a:solidFill>
                  <a:schemeClr val="tx1"/>
                </a:solidFill>
              </a:rPr>
              <a:t>Information and Computer Sciences</a:t>
            </a:r>
          </a:p>
          <a:p>
            <a:r>
              <a:rPr lang="en-US" sz="3800" dirty="0">
                <a:solidFill>
                  <a:schemeClr val="tx1"/>
                </a:solidFill>
              </a:rPr>
              <a:t>UC-Irvine</a:t>
            </a:r>
          </a:p>
          <a:p>
            <a:endParaRPr lang="en-US" dirty="0">
              <a:solidFill>
                <a:schemeClr val="tx1"/>
              </a:solidFill>
            </a:endParaRPr>
          </a:p>
        </p:txBody>
      </p:sp>
    </p:spTree>
    <p:extLst>
      <p:ext uri="{BB962C8B-B14F-4D97-AF65-F5344CB8AC3E}">
        <p14:creationId xmlns:p14="http://schemas.microsoft.com/office/powerpoint/2010/main" val="78153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57200" y="3352800"/>
            <a:ext cx="1885950" cy="1689100"/>
            <a:chOff x="1020" y="931"/>
            <a:chExt cx="1188" cy="1064"/>
          </a:xfrm>
        </p:grpSpPr>
        <p:sp>
          <p:nvSpPr>
            <p:cNvPr id="40250" name="Oval 5"/>
            <p:cNvSpPr>
              <a:spLocks noChangeAspect="1" noChangeArrowheads="1"/>
            </p:cNvSpPr>
            <p:nvPr/>
          </p:nvSpPr>
          <p:spPr bwMode="auto">
            <a:xfrm>
              <a:off x="1366" y="931"/>
              <a:ext cx="200" cy="200"/>
            </a:xfrm>
            <a:prstGeom prst="ellipse">
              <a:avLst/>
            </a:prstGeom>
            <a:solidFill>
              <a:srgbClr val="99CCFF"/>
            </a:solidFill>
            <a:ln w="9525">
              <a:solidFill>
                <a:srgbClr val="000000"/>
              </a:solidFill>
              <a:round/>
              <a:headEnd/>
              <a:tailEnd/>
            </a:ln>
          </p:spPr>
          <p:txBody>
            <a:bodyPr wrap="none" anchor="ctr" anchorCtr="1"/>
            <a:lstStyle/>
            <a:p>
              <a:pPr algn="ctr" eaLnBrk="1" hangingPunct="1"/>
              <a:r>
                <a:rPr lang="en-US" sz="1400">
                  <a:cs typeface="Arial" charset="0"/>
                </a:rPr>
                <a:t>A</a:t>
              </a:r>
            </a:p>
          </p:txBody>
        </p:sp>
        <p:sp>
          <p:nvSpPr>
            <p:cNvPr id="40251" name="Oval 6"/>
            <p:cNvSpPr>
              <a:spLocks noChangeAspect="1" noChangeArrowheads="1"/>
            </p:cNvSpPr>
            <p:nvPr/>
          </p:nvSpPr>
          <p:spPr bwMode="auto">
            <a:xfrm>
              <a:off x="1366" y="1795"/>
              <a:ext cx="200" cy="200"/>
            </a:xfrm>
            <a:prstGeom prst="ellipse">
              <a:avLst/>
            </a:prstGeom>
            <a:solidFill>
              <a:srgbClr val="99CCFF"/>
            </a:solidFill>
            <a:ln w="9525">
              <a:solidFill>
                <a:srgbClr val="000000"/>
              </a:solidFill>
              <a:round/>
              <a:headEnd/>
              <a:tailEnd/>
            </a:ln>
          </p:spPr>
          <p:txBody>
            <a:bodyPr wrap="none" anchor="ctr" anchorCtr="1"/>
            <a:lstStyle/>
            <a:p>
              <a:pPr algn="ctr" eaLnBrk="1" hangingPunct="1"/>
              <a:r>
                <a:rPr lang="en-US" sz="1400">
                  <a:cs typeface="Arial" charset="0"/>
                </a:rPr>
                <a:t>D</a:t>
              </a:r>
            </a:p>
          </p:txBody>
        </p:sp>
        <p:sp>
          <p:nvSpPr>
            <p:cNvPr id="40252" name="Oval 7"/>
            <p:cNvSpPr>
              <a:spLocks noChangeAspect="1" noChangeArrowheads="1"/>
            </p:cNvSpPr>
            <p:nvPr/>
          </p:nvSpPr>
          <p:spPr bwMode="auto">
            <a:xfrm>
              <a:off x="1020" y="1363"/>
              <a:ext cx="200" cy="200"/>
            </a:xfrm>
            <a:prstGeom prst="ellipse">
              <a:avLst/>
            </a:prstGeom>
            <a:solidFill>
              <a:srgbClr val="99CCFF"/>
            </a:solidFill>
            <a:ln w="9525">
              <a:solidFill>
                <a:srgbClr val="000000"/>
              </a:solidFill>
              <a:round/>
              <a:headEnd/>
              <a:tailEnd/>
            </a:ln>
          </p:spPr>
          <p:txBody>
            <a:bodyPr wrap="none" anchor="ctr" anchorCtr="1"/>
            <a:lstStyle/>
            <a:p>
              <a:pPr algn="ctr" eaLnBrk="1" hangingPunct="1"/>
              <a:r>
                <a:rPr lang="en-US" sz="1400">
                  <a:cs typeface="Arial" charset="0"/>
                </a:rPr>
                <a:t>B</a:t>
              </a:r>
            </a:p>
          </p:txBody>
        </p:sp>
        <p:sp>
          <p:nvSpPr>
            <p:cNvPr id="40253" name="Oval 8"/>
            <p:cNvSpPr>
              <a:spLocks noChangeAspect="1" noChangeArrowheads="1"/>
            </p:cNvSpPr>
            <p:nvPr/>
          </p:nvSpPr>
          <p:spPr bwMode="auto">
            <a:xfrm>
              <a:off x="1602" y="1363"/>
              <a:ext cx="200" cy="200"/>
            </a:xfrm>
            <a:prstGeom prst="ellipse">
              <a:avLst/>
            </a:prstGeom>
            <a:solidFill>
              <a:srgbClr val="99CCFF"/>
            </a:solidFill>
            <a:ln w="9525">
              <a:solidFill>
                <a:srgbClr val="000000"/>
              </a:solidFill>
              <a:round/>
              <a:headEnd/>
              <a:tailEnd/>
            </a:ln>
          </p:spPr>
          <p:txBody>
            <a:bodyPr wrap="none" anchor="ctr" anchorCtr="1"/>
            <a:lstStyle/>
            <a:p>
              <a:pPr algn="ctr" eaLnBrk="1" hangingPunct="1"/>
              <a:r>
                <a:rPr lang="en-US" sz="1400">
                  <a:cs typeface="Arial" charset="0"/>
                </a:rPr>
                <a:t>C</a:t>
              </a:r>
            </a:p>
          </p:txBody>
        </p:sp>
        <p:cxnSp>
          <p:nvCxnSpPr>
            <p:cNvPr id="40254" name="AutoShape 9"/>
            <p:cNvCxnSpPr>
              <a:cxnSpLocks noChangeAspect="1" noChangeShapeType="1"/>
              <a:stCxn id="40250" idx="3"/>
              <a:endCxn id="40252" idx="0"/>
            </p:cNvCxnSpPr>
            <p:nvPr/>
          </p:nvCxnSpPr>
          <p:spPr bwMode="auto">
            <a:xfrm flipH="1">
              <a:off x="1120" y="1102"/>
              <a:ext cx="275" cy="261"/>
            </a:xfrm>
            <a:prstGeom prst="straightConnector1">
              <a:avLst/>
            </a:prstGeom>
            <a:noFill/>
            <a:ln w="9525">
              <a:solidFill>
                <a:srgbClr val="000000"/>
              </a:solidFill>
              <a:round/>
              <a:headEnd/>
              <a:tailEnd/>
            </a:ln>
          </p:spPr>
        </p:cxnSp>
        <p:cxnSp>
          <p:nvCxnSpPr>
            <p:cNvPr id="40255" name="AutoShape 10"/>
            <p:cNvCxnSpPr>
              <a:cxnSpLocks noChangeAspect="1" noChangeShapeType="1"/>
              <a:stCxn id="40250" idx="5"/>
              <a:endCxn id="40253" idx="0"/>
            </p:cNvCxnSpPr>
            <p:nvPr/>
          </p:nvCxnSpPr>
          <p:spPr bwMode="auto">
            <a:xfrm>
              <a:off x="1537" y="1102"/>
              <a:ext cx="165" cy="261"/>
            </a:xfrm>
            <a:prstGeom prst="straightConnector1">
              <a:avLst/>
            </a:prstGeom>
            <a:noFill/>
            <a:ln w="9525">
              <a:solidFill>
                <a:srgbClr val="000000"/>
              </a:solidFill>
              <a:round/>
              <a:headEnd/>
              <a:tailEnd/>
            </a:ln>
          </p:spPr>
        </p:cxnSp>
        <p:cxnSp>
          <p:nvCxnSpPr>
            <p:cNvPr id="40256" name="AutoShape 11"/>
            <p:cNvCxnSpPr>
              <a:cxnSpLocks noChangeAspect="1" noChangeShapeType="1"/>
              <a:stCxn id="40252" idx="5"/>
              <a:endCxn id="40251" idx="0"/>
            </p:cNvCxnSpPr>
            <p:nvPr/>
          </p:nvCxnSpPr>
          <p:spPr bwMode="auto">
            <a:xfrm>
              <a:off x="1191" y="1534"/>
              <a:ext cx="275" cy="261"/>
            </a:xfrm>
            <a:prstGeom prst="straightConnector1">
              <a:avLst/>
            </a:prstGeom>
            <a:noFill/>
            <a:ln w="9525">
              <a:solidFill>
                <a:srgbClr val="000000"/>
              </a:solidFill>
              <a:round/>
              <a:headEnd/>
              <a:tailEnd/>
            </a:ln>
          </p:spPr>
        </p:cxnSp>
        <p:sp>
          <p:nvSpPr>
            <p:cNvPr id="40257" name="Oval 12"/>
            <p:cNvSpPr>
              <a:spLocks noChangeAspect="1" noChangeArrowheads="1"/>
            </p:cNvSpPr>
            <p:nvPr/>
          </p:nvSpPr>
          <p:spPr bwMode="auto">
            <a:xfrm>
              <a:off x="1020" y="1795"/>
              <a:ext cx="200" cy="200"/>
            </a:xfrm>
            <a:prstGeom prst="ellipse">
              <a:avLst/>
            </a:prstGeom>
            <a:solidFill>
              <a:srgbClr val="99CCFF"/>
            </a:solidFill>
            <a:ln w="9525">
              <a:solidFill>
                <a:srgbClr val="000000"/>
              </a:solidFill>
              <a:round/>
              <a:headEnd/>
              <a:tailEnd/>
            </a:ln>
          </p:spPr>
          <p:txBody>
            <a:bodyPr wrap="none" anchor="ctr" anchorCtr="1"/>
            <a:lstStyle/>
            <a:p>
              <a:pPr algn="ctr" eaLnBrk="1" hangingPunct="1"/>
              <a:r>
                <a:rPr lang="en-US" sz="1400">
                  <a:cs typeface="Arial" charset="0"/>
                </a:rPr>
                <a:t>E</a:t>
              </a:r>
            </a:p>
          </p:txBody>
        </p:sp>
        <p:cxnSp>
          <p:nvCxnSpPr>
            <p:cNvPr id="40258" name="AutoShape 13"/>
            <p:cNvCxnSpPr>
              <a:cxnSpLocks noChangeAspect="1" noChangeShapeType="1"/>
              <a:stCxn id="40253" idx="4"/>
              <a:endCxn id="40251" idx="0"/>
            </p:cNvCxnSpPr>
            <p:nvPr/>
          </p:nvCxnSpPr>
          <p:spPr bwMode="auto">
            <a:xfrm flipH="1">
              <a:off x="1466" y="1563"/>
              <a:ext cx="236" cy="232"/>
            </a:xfrm>
            <a:prstGeom prst="straightConnector1">
              <a:avLst/>
            </a:prstGeom>
            <a:noFill/>
            <a:ln w="9525">
              <a:solidFill>
                <a:srgbClr val="000000"/>
              </a:solidFill>
              <a:round/>
              <a:headEnd/>
              <a:tailEnd/>
            </a:ln>
          </p:spPr>
        </p:cxnSp>
        <p:sp>
          <p:nvSpPr>
            <p:cNvPr id="40259" name="Oval 14"/>
            <p:cNvSpPr>
              <a:spLocks noChangeAspect="1" noChangeArrowheads="1"/>
            </p:cNvSpPr>
            <p:nvPr/>
          </p:nvSpPr>
          <p:spPr bwMode="auto">
            <a:xfrm>
              <a:off x="2008" y="1171"/>
              <a:ext cx="200" cy="200"/>
            </a:xfrm>
            <a:prstGeom prst="ellipse">
              <a:avLst/>
            </a:prstGeom>
            <a:solidFill>
              <a:srgbClr val="99CCFF"/>
            </a:solidFill>
            <a:ln w="9525">
              <a:solidFill>
                <a:srgbClr val="000000"/>
              </a:solidFill>
              <a:round/>
              <a:headEnd/>
              <a:tailEnd/>
            </a:ln>
          </p:spPr>
          <p:txBody>
            <a:bodyPr wrap="none" anchor="ctr" anchorCtr="1"/>
            <a:lstStyle/>
            <a:p>
              <a:pPr algn="ctr" eaLnBrk="1" hangingPunct="1"/>
              <a:r>
                <a:rPr lang="en-US" sz="1400">
                  <a:cs typeface="Arial" charset="0"/>
                </a:rPr>
                <a:t>F</a:t>
              </a:r>
            </a:p>
          </p:txBody>
        </p:sp>
        <p:cxnSp>
          <p:nvCxnSpPr>
            <p:cNvPr id="40260" name="AutoShape 15"/>
            <p:cNvCxnSpPr>
              <a:cxnSpLocks noChangeAspect="1" noChangeShapeType="1"/>
              <a:stCxn id="40259" idx="1"/>
              <a:endCxn id="40250" idx="6"/>
            </p:cNvCxnSpPr>
            <p:nvPr/>
          </p:nvCxnSpPr>
          <p:spPr bwMode="auto">
            <a:xfrm flipH="1" flipV="1">
              <a:off x="1566" y="1031"/>
              <a:ext cx="471" cy="169"/>
            </a:xfrm>
            <a:prstGeom prst="straightConnector1">
              <a:avLst/>
            </a:prstGeom>
            <a:noFill/>
            <a:ln w="9525">
              <a:solidFill>
                <a:srgbClr val="000000"/>
              </a:solidFill>
              <a:round/>
              <a:headEnd/>
              <a:tailEnd/>
            </a:ln>
          </p:spPr>
        </p:cxnSp>
        <p:cxnSp>
          <p:nvCxnSpPr>
            <p:cNvPr id="40261" name="AutoShape 16"/>
            <p:cNvCxnSpPr>
              <a:cxnSpLocks noChangeShapeType="1"/>
              <a:stCxn id="40250" idx="4"/>
              <a:endCxn id="40257" idx="0"/>
            </p:cNvCxnSpPr>
            <p:nvPr/>
          </p:nvCxnSpPr>
          <p:spPr bwMode="auto">
            <a:xfrm flipH="1">
              <a:off x="1120" y="1131"/>
              <a:ext cx="346" cy="664"/>
            </a:xfrm>
            <a:prstGeom prst="straightConnector1">
              <a:avLst/>
            </a:prstGeom>
            <a:noFill/>
            <a:ln w="9525">
              <a:solidFill>
                <a:srgbClr val="000000"/>
              </a:solidFill>
              <a:round/>
              <a:headEnd/>
              <a:tailEnd/>
            </a:ln>
          </p:spPr>
        </p:cxnSp>
        <p:cxnSp>
          <p:nvCxnSpPr>
            <p:cNvPr id="40262" name="AutoShape 17"/>
            <p:cNvCxnSpPr>
              <a:cxnSpLocks noChangeShapeType="1"/>
              <a:stCxn id="40259" idx="3"/>
              <a:endCxn id="40253" idx="7"/>
            </p:cNvCxnSpPr>
            <p:nvPr/>
          </p:nvCxnSpPr>
          <p:spPr bwMode="auto">
            <a:xfrm flipH="1">
              <a:off x="1773" y="1342"/>
              <a:ext cx="264" cy="50"/>
            </a:xfrm>
            <a:prstGeom prst="straightConnector1">
              <a:avLst/>
            </a:prstGeom>
            <a:noFill/>
            <a:ln w="9525">
              <a:solidFill>
                <a:srgbClr val="000000"/>
              </a:solidFill>
              <a:round/>
              <a:headEnd/>
              <a:tailEnd/>
            </a:ln>
          </p:spPr>
        </p:cxnSp>
        <p:cxnSp>
          <p:nvCxnSpPr>
            <p:cNvPr id="40263" name="AutoShape 18"/>
            <p:cNvCxnSpPr>
              <a:cxnSpLocks noChangeShapeType="1"/>
              <a:stCxn id="40252" idx="6"/>
              <a:endCxn id="40253" idx="2"/>
            </p:cNvCxnSpPr>
            <p:nvPr/>
          </p:nvCxnSpPr>
          <p:spPr bwMode="auto">
            <a:xfrm>
              <a:off x="1220" y="1463"/>
              <a:ext cx="382" cy="0"/>
            </a:xfrm>
            <a:prstGeom prst="straightConnector1">
              <a:avLst/>
            </a:prstGeom>
            <a:noFill/>
            <a:ln w="9525">
              <a:solidFill>
                <a:srgbClr val="000000"/>
              </a:solidFill>
              <a:round/>
              <a:headEnd/>
              <a:tailEnd/>
            </a:ln>
          </p:spPr>
        </p:cxnSp>
        <p:cxnSp>
          <p:nvCxnSpPr>
            <p:cNvPr id="40264" name="AutoShape 19"/>
            <p:cNvCxnSpPr>
              <a:cxnSpLocks noChangeShapeType="1"/>
              <a:stCxn id="40252" idx="4"/>
              <a:endCxn id="40257" idx="0"/>
            </p:cNvCxnSpPr>
            <p:nvPr/>
          </p:nvCxnSpPr>
          <p:spPr bwMode="auto">
            <a:xfrm>
              <a:off x="1120" y="1563"/>
              <a:ext cx="0" cy="232"/>
            </a:xfrm>
            <a:prstGeom prst="straightConnector1">
              <a:avLst/>
            </a:prstGeom>
            <a:noFill/>
            <a:ln w="9525">
              <a:solidFill>
                <a:srgbClr val="000000"/>
              </a:solidFill>
              <a:round/>
              <a:headEnd/>
              <a:tailEnd/>
            </a:ln>
          </p:spPr>
        </p:cxnSp>
      </p:grpSp>
      <p:grpSp>
        <p:nvGrpSpPr>
          <p:cNvPr id="3" name="Group 20"/>
          <p:cNvGrpSpPr>
            <a:grpSpLocks/>
          </p:cNvGrpSpPr>
          <p:nvPr/>
        </p:nvGrpSpPr>
        <p:grpSpPr bwMode="auto">
          <a:xfrm>
            <a:off x="2514600" y="3276599"/>
            <a:ext cx="5078470" cy="1826880"/>
            <a:chOff x="44" y="2351"/>
            <a:chExt cx="5649" cy="1518"/>
          </a:xfrm>
          <a:solidFill>
            <a:srgbClr val="FFE58D"/>
          </a:solidFill>
        </p:grpSpPr>
        <p:cxnSp>
          <p:nvCxnSpPr>
            <p:cNvPr id="39990" name="AutoShape 21"/>
            <p:cNvCxnSpPr>
              <a:cxnSpLocks noChangeShapeType="1"/>
              <a:stCxn id="40230" idx="2"/>
              <a:endCxn id="39991" idx="0"/>
            </p:cNvCxnSpPr>
            <p:nvPr/>
          </p:nvCxnSpPr>
          <p:spPr bwMode="auto">
            <a:xfrm flipH="1">
              <a:off x="684" y="2844"/>
              <a:ext cx="331" cy="139"/>
            </a:xfrm>
            <a:prstGeom prst="straightConnector1">
              <a:avLst/>
            </a:prstGeom>
            <a:grpFill/>
            <a:ln w="9525">
              <a:solidFill>
                <a:srgbClr val="000000"/>
              </a:solidFill>
              <a:round/>
              <a:headEnd/>
              <a:tailEnd/>
            </a:ln>
          </p:spPr>
        </p:cxnSp>
        <p:sp>
          <p:nvSpPr>
            <p:cNvPr id="39991" name="Rectangle 22"/>
            <p:cNvSpPr>
              <a:spLocks noChangeAspect="1" noChangeArrowheads="1"/>
            </p:cNvSpPr>
            <p:nvPr/>
          </p:nvSpPr>
          <p:spPr bwMode="auto">
            <a:xfrm>
              <a:off x="634"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39992" name="AutoShape 23"/>
            <p:cNvCxnSpPr>
              <a:cxnSpLocks noChangeShapeType="1"/>
              <a:stCxn id="39993" idx="0"/>
              <a:endCxn id="40230" idx="2"/>
            </p:cNvCxnSpPr>
            <p:nvPr/>
          </p:nvCxnSpPr>
          <p:spPr bwMode="auto">
            <a:xfrm flipH="1" flipV="1">
              <a:off x="1015" y="2844"/>
              <a:ext cx="331" cy="139"/>
            </a:xfrm>
            <a:prstGeom prst="straightConnector1">
              <a:avLst/>
            </a:prstGeom>
            <a:grpFill/>
            <a:ln w="9525">
              <a:solidFill>
                <a:srgbClr val="000000"/>
              </a:solidFill>
              <a:round/>
              <a:headEnd/>
              <a:tailEnd/>
            </a:ln>
          </p:spPr>
        </p:cxnSp>
        <p:sp>
          <p:nvSpPr>
            <p:cNvPr id="39993" name="Rectangle 24"/>
            <p:cNvSpPr>
              <a:spLocks noChangeAspect="1" noChangeArrowheads="1"/>
            </p:cNvSpPr>
            <p:nvPr/>
          </p:nvSpPr>
          <p:spPr bwMode="auto">
            <a:xfrm>
              <a:off x="1296"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39994" name="AutoShape 25"/>
            <p:cNvCxnSpPr>
              <a:cxnSpLocks noChangeShapeType="1"/>
              <a:stCxn id="40232" idx="2"/>
              <a:endCxn id="39995" idx="0"/>
            </p:cNvCxnSpPr>
            <p:nvPr/>
          </p:nvCxnSpPr>
          <p:spPr bwMode="auto">
            <a:xfrm flipH="1">
              <a:off x="2013" y="2844"/>
              <a:ext cx="330" cy="139"/>
            </a:xfrm>
            <a:prstGeom prst="straightConnector1">
              <a:avLst/>
            </a:prstGeom>
            <a:grpFill/>
            <a:ln w="9525">
              <a:solidFill>
                <a:srgbClr val="000000"/>
              </a:solidFill>
              <a:round/>
              <a:headEnd/>
              <a:tailEnd/>
            </a:ln>
          </p:spPr>
        </p:cxnSp>
        <p:sp>
          <p:nvSpPr>
            <p:cNvPr id="39995" name="Rectangle 26"/>
            <p:cNvSpPr>
              <a:spLocks noChangeAspect="1" noChangeArrowheads="1"/>
            </p:cNvSpPr>
            <p:nvPr/>
          </p:nvSpPr>
          <p:spPr bwMode="auto">
            <a:xfrm>
              <a:off x="1964"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39996" name="AutoShape 27"/>
            <p:cNvCxnSpPr>
              <a:cxnSpLocks noChangeShapeType="1"/>
              <a:stCxn id="39997" idx="0"/>
              <a:endCxn id="40232" idx="2"/>
            </p:cNvCxnSpPr>
            <p:nvPr/>
          </p:nvCxnSpPr>
          <p:spPr bwMode="auto">
            <a:xfrm flipH="1" flipV="1">
              <a:off x="2344" y="2844"/>
              <a:ext cx="331" cy="139"/>
            </a:xfrm>
            <a:prstGeom prst="straightConnector1">
              <a:avLst/>
            </a:prstGeom>
            <a:grpFill/>
            <a:ln w="9525">
              <a:solidFill>
                <a:srgbClr val="000000"/>
              </a:solidFill>
              <a:round/>
              <a:headEnd/>
              <a:tailEnd/>
            </a:ln>
          </p:spPr>
        </p:cxnSp>
        <p:sp>
          <p:nvSpPr>
            <p:cNvPr id="39997" name="Rectangle 28"/>
            <p:cNvSpPr>
              <a:spLocks noChangeAspect="1" noChangeArrowheads="1"/>
            </p:cNvSpPr>
            <p:nvPr/>
          </p:nvSpPr>
          <p:spPr bwMode="auto">
            <a:xfrm>
              <a:off x="2625"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39998" name="AutoShape 29"/>
            <p:cNvCxnSpPr>
              <a:cxnSpLocks noChangeShapeType="1"/>
              <a:stCxn id="40234" idx="2"/>
              <a:endCxn id="39999" idx="0"/>
            </p:cNvCxnSpPr>
            <p:nvPr/>
          </p:nvCxnSpPr>
          <p:spPr bwMode="auto">
            <a:xfrm flipH="1">
              <a:off x="3364" y="2844"/>
              <a:ext cx="331" cy="139"/>
            </a:xfrm>
            <a:prstGeom prst="straightConnector1">
              <a:avLst/>
            </a:prstGeom>
            <a:grpFill/>
            <a:ln w="9525">
              <a:solidFill>
                <a:srgbClr val="000000"/>
              </a:solidFill>
              <a:round/>
              <a:headEnd/>
              <a:tailEnd/>
            </a:ln>
          </p:spPr>
        </p:cxnSp>
        <p:sp>
          <p:nvSpPr>
            <p:cNvPr id="39999" name="Rectangle 30"/>
            <p:cNvSpPr>
              <a:spLocks noChangeAspect="1" noChangeArrowheads="1"/>
            </p:cNvSpPr>
            <p:nvPr/>
          </p:nvSpPr>
          <p:spPr bwMode="auto">
            <a:xfrm>
              <a:off x="3314"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00" name="AutoShape 31"/>
            <p:cNvCxnSpPr>
              <a:cxnSpLocks noChangeShapeType="1"/>
              <a:stCxn id="40001" idx="0"/>
              <a:endCxn id="40234" idx="2"/>
            </p:cNvCxnSpPr>
            <p:nvPr/>
          </p:nvCxnSpPr>
          <p:spPr bwMode="auto">
            <a:xfrm flipH="1" flipV="1">
              <a:off x="3695" y="2844"/>
              <a:ext cx="331" cy="139"/>
            </a:xfrm>
            <a:prstGeom prst="straightConnector1">
              <a:avLst/>
            </a:prstGeom>
            <a:grpFill/>
            <a:ln w="9525">
              <a:solidFill>
                <a:srgbClr val="000000"/>
              </a:solidFill>
              <a:round/>
              <a:headEnd/>
              <a:tailEnd/>
            </a:ln>
          </p:spPr>
        </p:cxnSp>
        <p:sp>
          <p:nvSpPr>
            <p:cNvPr id="40001" name="Rectangle 32"/>
            <p:cNvSpPr>
              <a:spLocks noChangeAspect="1" noChangeArrowheads="1"/>
            </p:cNvSpPr>
            <p:nvPr/>
          </p:nvSpPr>
          <p:spPr bwMode="auto">
            <a:xfrm>
              <a:off x="3976"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02" name="AutoShape 33"/>
            <p:cNvCxnSpPr>
              <a:cxnSpLocks noChangeShapeType="1"/>
              <a:stCxn id="40236" idx="2"/>
              <a:endCxn id="40003" idx="0"/>
            </p:cNvCxnSpPr>
            <p:nvPr/>
          </p:nvCxnSpPr>
          <p:spPr bwMode="auto">
            <a:xfrm flipH="1">
              <a:off x="4691" y="2844"/>
              <a:ext cx="332" cy="139"/>
            </a:xfrm>
            <a:prstGeom prst="straightConnector1">
              <a:avLst/>
            </a:prstGeom>
            <a:grpFill/>
            <a:ln w="9525">
              <a:solidFill>
                <a:srgbClr val="000000"/>
              </a:solidFill>
              <a:round/>
              <a:headEnd/>
              <a:tailEnd/>
            </a:ln>
          </p:spPr>
        </p:cxnSp>
        <p:sp>
          <p:nvSpPr>
            <p:cNvPr id="40003" name="Rectangle 34"/>
            <p:cNvSpPr>
              <a:spLocks noChangeAspect="1" noChangeArrowheads="1"/>
            </p:cNvSpPr>
            <p:nvPr/>
          </p:nvSpPr>
          <p:spPr bwMode="auto">
            <a:xfrm>
              <a:off x="4642"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04" name="AutoShape 35"/>
            <p:cNvCxnSpPr>
              <a:cxnSpLocks noChangeShapeType="1"/>
              <a:stCxn id="40005" idx="0"/>
              <a:endCxn id="40236" idx="2"/>
            </p:cNvCxnSpPr>
            <p:nvPr/>
          </p:nvCxnSpPr>
          <p:spPr bwMode="auto">
            <a:xfrm flipH="1" flipV="1">
              <a:off x="5024" y="2844"/>
              <a:ext cx="330" cy="139"/>
            </a:xfrm>
            <a:prstGeom prst="straightConnector1">
              <a:avLst/>
            </a:prstGeom>
            <a:grpFill/>
            <a:ln w="9525">
              <a:solidFill>
                <a:srgbClr val="000000"/>
              </a:solidFill>
              <a:round/>
              <a:headEnd/>
              <a:tailEnd/>
            </a:ln>
          </p:spPr>
        </p:cxnSp>
        <p:sp>
          <p:nvSpPr>
            <p:cNvPr id="40005" name="Rectangle 36"/>
            <p:cNvSpPr>
              <a:spLocks noChangeAspect="1" noChangeArrowheads="1"/>
            </p:cNvSpPr>
            <p:nvPr/>
          </p:nvSpPr>
          <p:spPr bwMode="auto">
            <a:xfrm>
              <a:off x="5304"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06" name="Rectangle 37"/>
            <p:cNvSpPr>
              <a:spLocks noChangeAspect="1" noChangeArrowheads="1"/>
            </p:cNvSpPr>
            <p:nvPr/>
          </p:nvSpPr>
          <p:spPr bwMode="auto">
            <a:xfrm>
              <a:off x="468"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07" name="AutoShape 38"/>
            <p:cNvCxnSpPr>
              <a:cxnSpLocks noChangeShapeType="1"/>
              <a:stCxn id="39991" idx="2"/>
              <a:endCxn id="40006" idx="0"/>
            </p:cNvCxnSpPr>
            <p:nvPr/>
          </p:nvCxnSpPr>
          <p:spPr bwMode="auto">
            <a:xfrm flipH="1">
              <a:off x="517" y="3085"/>
              <a:ext cx="166" cy="137"/>
            </a:xfrm>
            <a:prstGeom prst="straightConnector1">
              <a:avLst/>
            </a:prstGeom>
            <a:grpFill/>
            <a:ln w="9525">
              <a:solidFill>
                <a:srgbClr val="000000"/>
              </a:solidFill>
              <a:round/>
              <a:headEnd/>
              <a:tailEnd/>
            </a:ln>
          </p:spPr>
        </p:cxnSp>
        <p:cxnSp>
          <p:nvCxnSpPr>
            <p:cNvPr id="40008" name="AutoShape 39"/>
            <p:cNvCxnSpPr>
              <a:cxnSpLocks noChangeShapeType="1"/>
              <a:stCxn id="39991" idx="2"/>
              <a:endCxn id="40009" idx="0"/>
            </p:cNvCxnSpPr>
            <p:nvPr/>
          </p:nvCxnSpPr>
          <p:spPr bwMode="auto">
            <a:xfrm>
              <a:off x="684" y="3085"/>
              <a:ext cx="168" cy="137"/>
            </a:xfrm>
            <a:prstGeom prst="straightConnector1">
              <a:avLst/>
            </a:prstGeom>
            <a:grpFill/>
            <a:ln w="9525">
              <a:solidFill>
                <a:srgbClr val="000000"/>
              </a:solidFill>
              <a:round/>
              <a:headEnd/>
              <a:tailEnd/>
            </a:ln>
          </p:spPr>
        </p:cxnSp>
        <p:sp>
          <p:nvSpPr>
            <p:cNvPr id="40009" name="Rectangle 40"/>
            <p:cNvSpPr>
              <a:spLocks noChangeAspect="1" noChangeArrowheads="1"/>
            </p:cNvSpPr>
            <p:nvPr/>
          </p:nvSpPr>
          <p:spPr bwMode="auto">
            <a:xfrm>
              <a:off x="802"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10" name="Rectangle 41"/>
            <p:cNvSpPr>
              <a:spLocks noChangeAspect="1" noChangeArrowheads="1"/>
            </p:cNvSpPr>
            <p:nvPr/>
          </p:nvSpPr>
          <p:spPr bwMode="auto">
            <a:xfrm>
              <a:off x="1131"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11" name="AutoShape 42"/>
            <p:cNvCxnSpPr>
              <a:cxnSpLocks noChangeShapeType="1"/>
              <a:stCxn id="39993" idx="2"/>
              <a:endCxn id="40010" idx="0"/>
            </p:cNvCxnSpPr>
            <p:nvPr/>
          </p:nvCxnSpPr>
          <p:spPr bwMode="auto">
            <a:xfrm flipH="1">
              <a:off x="1181" y="3085"/>
              <a:ext cx="165" cy="137"/>
            </a:xfrm>
            <a:prstGeom prst="straightConnector1">
              <a:avLst/>
            </a:prstGeom>
            <a:grpFill/>
            <a:ln w="9525">
              <a:solidFill>
                <a:srgbClr val="000000"/>
              </a:solidFill>
              <a:round/>
              <a:headEnd/>
              <a:tailEnd/>
            </a:ln>
          </p:spPr>
        </p:cxnSp>
        <p:cxnSp>
          <p:nvCxnSpPr>
            <p:cNvPr id="40012" name="AutoShape 43"/>
            <p:cNvCxnSpPr>
              <a:cxnSpLocks noChangeShapeType="1"/>
              <a:stCxn id="39993" idx="2"/>
              <a:endCxn id="40013" idx="0"/>
            </p:cNvCxnSpPr>
            <p:nvPr/>
          </p:nvCxnSpPr>
          <p:spPr bwMode="auto">
            <a:xfrm>
              <a:off x="1346" y="3085"/>
              <a:ext cx="166" cy="137"/>
            </a:xfrm>
            <a:prstGeom prst="straightConnector1">
              <a:avLst/>
            </a:prstGeom>
            <a:grpFill/>
            <a:ln w="9525">
              <a:solidFill>
                <a:srgbClr val="000000"/>
              </a:solidFill>
              <a:round/>
              <a:headEnd/>
              <a:tailEnd/>
            </a:ln>
          </p:spPr>
        </p:cxnSp>
        <p:sp>
          <p:nvSpPr>
            <p:cNvPr id="40013" name="Rectangle 44"/>
            <p:cNvSpPr>
              <a:spLocks noChangeAspect="1" noChangeArrowheads="1"/>
            </p:cNvSpPr>
            <p:nvPr/>
          </p:nvSpPr>
          <p:spPr bwMode="auto">
            <a:xfrm>
              <a:off x="1462"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14" name="Rectangle 45"/>
            <p:cNvSpPr>
              <a:spLocks noChangeAspect="1" noChangeArrowheads="1"/>
            </p:cNvSpPr>
            <p:nvPr/>
          </p:nvSpPr>
          <p:spPr bwMode="auto">
            <a:xfrm>
              <a:off x="1798"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15" name="AutoShape 46"/>
            <p:cNvCxnSpPr>
              <a:cxnSpLocks noChangeShapeType="1"/>
              <a:stCxn id="39995" idx="2"/>
              <a:endCxn id="40014" idx="0"/>
            </p:cNvCxnSpPr>
            <p:nvPr/>
          </p:nvCxnSpPr>
          <p:spPr bwMode="auto">
            <a:xfrm flipH="1">
              <a:off x="1848" y="3085"/>
              <a:ext cx="166" cy="137"/>
            </a:xfrm>
            <a:prstGeom prst="straightConnector1">
              <a:avLst/>
            </a:prstGeom>
            <a:grpFill/>
            <a:ln w="9525">
              <a:solidFill>
                <a:srgbClr val="000000"/>
              </a:solidFill>
              <a:round/>
              <a:headEnd/>
              <a:tailEnd/>
            </a:ln>
          </p:spPr>
        </p:cxnSp>
        <p:cxnSp>
          <p:nvCxnSpPr>
            <p:cNvPr id="40016" name="AutoShape 47"/>
            <p:cNvCxnSpPr>
              <a:cxnSpLocks noChangeShapeType="1"/>
              <a:stCxn id="39995" idx="2"/>
              <a:endCxn id="40017" idx="0"/>
            </p:cNvCxnSpPr>
            <p:nvPr/>
          </p:nvCxnSpPr>
          <p:spPr bwMode="auto">
            <a:xfrm>
              <a:off x="2013" y="3085"/>
              <a:ext cx="167" cy="137"/>
            </a:xfrm>
            <a:prstGeom prst="straightConnector1">
              <a:avLst/>
            </a:prstGeom>
            <a:grpFill/>
            <a:ln w="9525">
              <a:solidFill>
                <a:srgbClr val="000000"/>
              </a:solidFill>
              <a:round/>
              <a:headEnd/>
              <a:tailEnd/>
            </a:ln>
          </p:spPr>
        </p:cxnSp>
        <p:sp>
          <p:nvSpPr>
            <p:cNvPr id="40017" name="Rectangle 48"/>
            <p:cNvSpPr>
              <a:spLocks noChangeAspect="1" noChangeArrowheads="1"/>
            </p:cNvSpPr>
            <p:nvPr/>
          </p:nvSpPr>
          <p:spPr bwMode="auto">
            <a:xfrm>
              <a:off x="2131"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18" name="Rectangle 49"/>
            <p:cNvSpPr>
              <a:spLocks noChangeAspect="1" noChangeArrowheads="1"/>
            </p:cNvSpPr>
            <p:nvPr/>
          </p:nvSpPr>
          <p:spPr bwMode="auto">
            <a:xfrm>
              <a:off x="2458"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19" name="AutoShape 50"/>
            <p:cNvCxnSpPr>
              <a:cxnSpLocks noChangeShapeType="1"/>
              <a:stCxn id="39997" idx="2"/>
              <a:endCxn id="40018" idx="0"/>
            </p:cNvCxnSpPr>
            <p:nvPr/>
          </p:nvCxnSpPr>
          <p:spPr bwMode="auto">
            <a:xfrm flipH="1">
              <a:off x="2508" y="3085"/>
              <a:ext cx="167" cy="137"/>
            </a:xfrm>
            <a:prstGeom prst="straightConnector1">
              <a:avLst/>
            </a:prstGeom>
            <a:grpFill/>
            <a:ln w="9525">
              <a:solidFill>
                <a:srgbClr val="000000"/>
              </a:solidFill>
              <a:round/>
              <a:headEnd/>
              <a:tailEnd/>
            </a:ln>
          </p:spPr>
        </p:cxnSp>
        <p:cxnSp>
          <p:nvCxnSpPr>
            <p:cNvPr id="40020" name="AutoShape 51"/>
            <p:cNvCxnSpPr>
              <a:cxnSpLocks noChangeShapeType="1"/>
              <a:stCxn id="39997" idx="2"/>
              <a:endCxn id="40021" idx="0"/>
            </p:cNvCxnSpPr>
            <p:nvPr/>
          </p:nvCxnSpPr>
          <p:spPr bwMode="auto">
            <a:xfrm>
              <a:off x="2675" y="3085"/>
              <a:ext cx="166" cy="137"/>
            </a:xfrm>
            <a:prstGeom prst="straightConnector1">
              <a:avLst/>
            </a:prstGeom>
            <a:grpFill/>
            <a:ln w="9525">
              <a:solidFill>
                <a:srgbClr val="000000"/>
              </a:solidFill>
              <a:round/>
              <a:headEnd/>
              <a:tailEnd/>
            </a:ln>
          </p:spPr>
        </p:cxnSp>
        <p:sp>
          <p:nvSpPr>
            <p:cNvPr id="40021" name="Rectangle 52"/>
            <p:cNvSpPr>
              <a:spLocks noChangeAspect="1" noChangeArrowheads="1"/>
            </p:cNvSpPr>
            <p:nvPr/>
          </p:nvSpPr>
          <p:spPr bwMode="auto">
            <a:xfrm>
              <a:off x="2791"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22" name="Rectangle 53"/>
            <p:cNvSpPr>
              <a:spLocks noChangeAspect="1" noChangeArrowheads="1"/>
            </p:cNvSpPr>
            <p:nvPr/>
          </p:nvSpPr>
          <p:spPr bwMode="auto">
            <a:xfrm>
              <a:off x="3147"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23" name="AutoShape 54"/>
            <p:cNvCxnSpPr>
              <a:cxnSpLocks noChangeShapeType="1"/>
              <a:stCxn id="39999" idx="2"/>
              <a:endCxn id="40022" idx="0"/>
            </p:cNvCxnSpPr>
            <p:nvPr/>
          </p:nvCxnSpPr>
          <p:spPr bwMode="auto">
            <a:xfrm flipH="1">
              <a:off x="3196" y="3085"/>
              <a:ext cx="167" cy="137"/>
            </a:xfrm>
            <a:prstGeom prst="straightConnector1">
              <a:avLst/>
            </a:prstGeom>
            <a:grpFill/>
            <a:ln w="9525">
              <a:solidFill>
                <a:srgbClr val="000000"/>
              </a:solidFill>
              <a:round/>
              <a:headEnd/>
              <a:tailEnd/>
            </a:ln>
          </p:spPr>
        </p:cxnSp>
        <p:cxnSp>
          <p:nvCxnSpPr>
            <p:cNvPr id="40024" name="AutoShape 55"/>
            <p:cNvCxnSpPr>
              <a:cxnSpLocks noChangeShapeType="1"/>
              <a:stCxn id="39999" idx="2"/>
              <a:endCxn id="40025" idx="0"/>
            </p:cNvCxnSpPr>
            <p:nvPr/>
          </p:nvCxnSpPr>
          <p:spPr bwMode="auto">
            <a:xfrm>
              <a:off x="3364" y="3085"/>
              <a:ext cx="168" cy="137"/>
            </a:xfrm>
            <a:prstGeom prst="straightConnector1">
              <a:avLst/>
            </a:prstGeom>
            <a:grpFill/>
            <a:ln w="9525">
              <a:solidFill>
                <a:srgbClr val="000000"/>
              </a:solidFill>
              <a:round/>
              <a:headEnd/>
              <a:tailEnd/>
            </a:ln>
          </p:spPr>
        </p:cxnSp>
        <p:sp>
          <p:nvSpPr>
            <p:cNvPr id="40025" name="Rectangle 56"/>
            <p:cNvSpPr>
              <a:spLocks noChangeAspect="1" noChangeArrowheads="1"/>
            </p:cNvSpPr>
            <p:nvPr/>
          </p:nvSpPr>
          <p:spPr bwMode="auto">
            <a:xfrm>
              <a:off x="3482"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26" name="Rectangle 57"/>
            <p:cNvSpPr>
              <a:spLocks noChangeAspect="1" noChangeArrowheads="1"/>
            </p:cNvSpPr>
            <p:nvPr/>
          </p:nvSpPr>
          <p:spPr bwMode="auto">
            <a:xfrm>
              <a:off x="3809"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27" name="AutoShape 58"/>
            <p:cNvCxnSpPr>
              <a:cxnSpLocks noChangeShapeType="1"/>
              <a:stCxn id="40001" idx="2"/>
              <a:endCxn id="40026" idx="0"/>
            </p:cNvCxnSpPr>
            <p:nvPr/>
          </p:nvCxnSpPr>
          <p:spPr bwMode="auto">
            <a:xfrm flipH="1">
              <a:off x="3859" y="3085"/>
              <a:ext cx="167" cy="137"/>
            </a:xfrm>
            <a:prstGeom prst="straightConnector1">
              <a:avLst/>
            </a:prstGeom>
            <a:grpFill/>
            <a:ln w="9525">
              <a:solidFill>
                <a:srgbClr val="000000"/>
              </a:solidFill>
              <a:round/>
              <a:headEnd/>
              <a:tailEnd/>
            </a:ln>
          </p:spPr>
        </p:cxnSp>
        <p:cxnSp>
          <p:nvCxnSpPr>
            <p:cNvPr id="40028" name="AutoShape 59"/>
            <p:cNvCxnSpPr>
              <a:cxnSpLocks noChangeShapeType="1"/>
              <a:stCxn id="40001" idx="2"/>
              <a:endCxn id="40029" idx="0"/>
            </p:cNvCxnSpPr>
            <p:nvPr/>
          </p:nvCxnSpPr>
          <p:spPr bwMode="auto">
            <a:xfrm>
              <a:off x="4026" y="3085"/>
              <a:ext cx="166" cy="137"/>
            </a:xfrm>
            <a:prstGeom prst="straightConnector1">
              <a:avLst/>
            </a:prstGeom>
            <a:grpFill/>
            <a:ln w="9525">
              <a:solidFill>
                <a:srgbClr val="000000"/>
              </a:solidFill>
              <a:round/>
              <a:headEnd/>
              <a:tailEnd/>
            </a:ln>
          </p:spPr>
        </p:cxnSp>
        <p:sp>
          <p:nvSpPr>
            <p:cNvPr id="40029" name="Rectangle 60"/>
            <p:cNvSpPr>
              <a:spLocks noChangeAspect="1" noChangeArrowheads="1"/>
            </p:cNvSpPr>
            <p:nvPr/>
          </p:nvSpPr>
          <p:spPr bwMode="auto">
            <a:xfrm>
              <a:off x="4142"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30" name="Rectangle 61"/>
            <p:cNvSpPr>
              <a:spLocks noChangeAspect="1" noChangeArrowheads="1"/>
            </p:cNvSpPr>
            <p:nvPr/>
          </p:nvSpPr>
          <p:spPr bwMode="auto">
            <a:xfrm>
              <a:off x="4476"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31" name="AutoShape 62"/>
            <p:cNvCxnSpPr>
              <a:cxnSpLocks noChangeShapeType="1"/>
              <a:stCxn id="40003" idx="2"/>
              <a:endCxn id="40030" idx="0"/>
            </p:cNvCxnSpPr>
            <p:nvPr/>
          </p:nvCxnSpPr>
          <p:spPr bwMode="auto">
            <a:xfrm flipH="1">
              <a:off x="4526" y="3085"/>
              <a:ext cx="166" cy="137"/>
            </a:xfrm>
            <a:prstGeom prst="straightConnector1">
              <a:avLst/>
            </a:prstGeom>
            <a:grpFill/>
            <a:ln w="9525">
              <a:solidFill>
                <a:srgbClr val="000000"/>
              </a:solidFill>
              <a:round/>
              <a:headEnd/>
              <a:tailEnd/>
            </a:ln>
          </p:spPr>
        </p:cxnSp>
        <p:cxnSp>
          <p:nvCxnSpPr>
            <p:cNvPr id="40032" name="AutoShape 63"/>
            <p:cNvCxnSpPr>
              <a:cxnSpLocks noChangeShapeType="1"/>
              <a:stCxn id="40003" idx="2"/>
              <a:endCxn id="40033" idx="0"/>
            </p:cNvCxnSpPr>
            <p:nvPr/>
          </p:nvCxnSpPr>
          <p:spPr bwMode="auto">
            <a:xfrm>
              <a:off x="4691" y="3085"/>
              <a:ext cx="168" cy="137"/>
            </a:xfrm>
            <a:prstGeom prst="straightConnector1">
              <a:avLst/>
            </a:prstGeom>
            <a:grpFill/>
            <a:ln w="9525">
              <a:solidFill>
                <a:srgbClr val="000000"/>
              </a:solidFill>
              <a:round/>
              <a:headEnd/>
              <a:tailEnd/>
            </a:ln>
          </p:spPr>
        </p:cxnSp>
        <p:sp>
          <p:nvSpPr>
            <p:cNvPr id="40033" name="Rectangle 64"/>
            <p:cNvSpPr>
              <a:spLocks noChangeAspect="1" noChangeArrowheads="1"/>
            </p:cNvSpPr>
            <p:nvPr/>
          </p:nvSpPr>
          <p:spPr bwMode="auto">
            <a:xfrm>
              <a:off x="4810"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34" name="Rectangle 65"/>
            <p:cNvSpPr>
              <a:spLocks noChangeAspect="1" noChangeArrowheads="1"/>
            </p:cNvSpPr>
            <p:nvPr/>
          </p:nvSpPr>
          <p:spPr bwMode="auto">
            <a:xfrm>
              <a:off x="5138"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35" name="AutoShape 66"/>
            <p:cNvCxnSpPr>
              <a:cxnSpLocks noChangeShapeType="1"/>
              <a:stCxn id="40005" idx="2"/>
              <a:endCxn id="40034" idx="0"/>
            </p:cNvCxnSpPr>
            <p:nvPr/>
          </p:nvCxnSpPr>
          <p:spPr bwMode="auto">
            <a:xfrm flipH="1">
              <a:off x="5188" y="3085"/>
              <a:ext cx="166" cy="137"/>
            </a:xfrm>
            <a:prstGeom prst="straightConnector1">
              <a:avLst/>
            </a:prstGeom>
            <a:grpFill/>
            <a:ln w="9525">
              <a:solidFill>
                <a:srgbClr val="000000"/>
              </a:solidFill>
              <a:round/>
              <a:headEnd/>
              <a:tailEnd/>
            </a:ln>
          </p:spPr>
        </p:cxnSp>
        <p:cxnSp>
          <p:nvCxnSpPr>
            <p:cNvPr id="40036" name="AutoShape 67"/>
            <p:cNvCxnSpPr>
              <a:cxnSpLocks noChangeShapeType="1"/>
              <a:stCxn id="40005" idx="2"/>
              <a:endCxn id="40037" idx="0"/>
            </p:cNvCxnSpPr>
            <p:nvPr/>
          </p:nvCxnSpPr>
          <p:spPr bwMode="auto">
            <a:xfrm>
              <a:off x="5354" y="3085"/>
              <a:ext cx="168" cy="137"/>
            </a:xfrm>
            <a:prstGeom prst="straightConnector1">
              <a:avLst/>
            </a:prstGeom>
            <a:grpFill/>
            <a:ln w="9525">
              <a:solidFill>
                <a:srgbClr val="000000"/>
              </a:solidFill>
              <a:round/>
              <a:headEnd/>
              <a:tailEnd/>
            </a:ln>
          </p:spPr>
        </p:cxnSp>
        <p:sp>
          <p:nvSpPr>
            <p:cNvPr id="40037" name="Rectangle 68"/>
            <p:cNvSpPr>
              <a:spLocks noChangeAspect="1" noChangeArrowheads="1"/>
            </p:cNvSpPr>
            <p:nvPr/>
          </p:nvSpPr>
          <p:spPr bwMode="auto">
            <a:xfrm>
              <a:off x="5472"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38" name="Rectangle 69"/>
            <p:cNvSpPr>
              <a:spLocks noChangeAspect="1" noChangeArrowheads="1"/>
            </p:cNvSpPr>
            <p:nvPr/>
          </p:nvSpPr>
          <p:spPr bwMode="auto">
            <a:xfrm>
              <a:off x="34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39" name="Rectangle 70"/>
            <p:cNvSpPr>
              <a:spLocks noChangeAspect="1" noChangeArrowheads="1"/>
            </p:cNvSpPr>
            <p:nvPr/>
          </p:nvSpPr>
          <p:spPr bwMode="auto">
            <a:xfrm>
              <a:off x="42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40" name="AutoShape 71"/>
            <p:cNvCxnSpPr>
              <a:cxnSpLocks noChangeShapeType="1"/>
              <a:stCxn id="40168" idx="2"/>
              <a:endCxn id="40038" idx="0"/>
            </p:cNvCxnSpPr>
            <p:nvPr/>
          </p:nvCxnSpPr>
          <p:spPr bwMode="auto">
            <a:xfrm flipH="1">
              <a:off x="394" y="3564"/>
              <a:ext cx="43" cy="138"/>
            </a:xfrm>
            <a:prstGeom prst="straightConnector1">
              <a:avLst/>
            </a:prstGeom>
            <a:grpFill/>
            <a:ln w="9525">
              <a:solidFill>
                <a:srgbClr val="000000"/>
              </a:solidFill>
              <a:round/>
              <a:headEnd/>
              <a:tailEnd/>
            </a:ln>
          </p:spPr>
        </p:cxnSp>
        <p:cxnSp>
          <p:nvCxnSpPr>
            <p:cNvPr id="40041" name="AutoShape 72"/>
            <p:cNvCxnSpPr>
              <a:cxnSpLocks noChangeShapeType="1"/>
              <a:stCxn id="40168" idx="2"/>
              <a:endCxn id="40039" idx="0"/>
            </p:cNvCxnSpPr>
            <p:nvPr/>
          </p:nvCxnSpPr>
          <p:spPr bwMode="auto">
            <a:xfrm>
              <a:off x="437" y="3564"/>
              <a:ext cx="40" cy="138"/>
            </a:xfrm>
            <a:prstGeom prst="straightConnector1">
              <a:avLst/>
            </a:prstGeom>
            <a:grpFill/>
            <a:ln w="9525">
              <a:solidFill>
                <a:srgbClr val="000000"/>
              </a:solidFill>
              <a:round/>
              <a:headEnd/>
              <a:tailEnd/>
            </a:ln>
          </p:spPr>
        </p:cxnSp>
        <p:sp>
          <p:nvSpPr>
            <p:cNvPr id="40042" name="Rectangle 73"/>
            <p:cNvSpPr>
              <a:spLocks noChangeAspect="1" noChangeArrowheads="1"/>
            </p:cNvSpPr>
            <p:nvPr/>
          </p:nvSpPr>
          <p:spPr bwMode="auto">
            <a:xfrm>
              <a:off x="512"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43" name="Rectangle 74"/>
            <p:cNvSpPr>
              <a:spLocks noChangeAspect="1" noChangeArrowheads="1"/>
            </p:cNvSpPr>
            <p:nvPr/>
          </p:nvSpPr>
          <p:spPr bwMode="auto">
            <a:xfrm>
              <a:off x="59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44" name="AutoShape 75"/>
            <p:cNvCxnSpPr>
              <a:cxnSpLocks noChangeShapeType="1"/>
              <a:stCxn id="40169" idx="2"/>
              <a:endCxn id="40042" idx="0"/>
            </p:cNvCxnSpPr>
            <p:nvPr/>
          </p:nvCxnSpPr>
          <p:spPr bwMode="auto">
            <a:xfrm flipH="1">
              <a:off x="562" y="3564"/>
              <a:ext cx="42" cy="138"/>
            </a:xfrm>
            <a:prstGeom prst="straightConnector1">
              <a:avLst/>
            </a:prstGeom>
            <a:grpFill/>
            <a:ln w="9525">
              <a:solidFill>
                <a:srgbClr val="000000"/>
              </a:solidFill>
              <a:round/>
              <a:headEnd/>
              <a:tailEnd/>
            </a:ln>
          </p:spPr>
        </p:cxnSp>
        <p:cxnSp>
          <p:nvCxnSpPr>
            <p:cNvPr id="40045" name="AutoShape 76"/>
            <p:cNvCxnSpPr>
              <a:cxnSpLocks noChangeShapeType="1"/>
              <a:stCxn id="40169" idx="2"/>
              <a:endCxn id="40043" idx="0"/>
            </p:cNvCxnSpPr>
            <p:nvPr/>
          </p:nvCxnSpPr>
          <p:spPr bwMode="auto">
            <a:xfrm>
              <a:off x="604" y="3564"/>
              <a:ext cx="37" cy="138"/>
            </a:xfrm>
            <a:prstGeom prst="straightConnector1">
              <a:avLst/>
            </a:prstGeom>
            <a:grpFill/>
            <a:ln w="9525">
              <a:solidFill>
                <a:srgbClr val="000000"/>
              </a:solidFill>
              <a:round/>
              <a:headEnd/>
              <a:tailEnd/>
            </a:ln>
          </p:spPr>
        </p:cxnSp>
        <p:sp>
          <p:nvSpPr>
            <p:cNvPr id="40046" name="Rectangle 77"/>
            <p:cNvSpPr>
              <a:spLocks noChangeAspect="1" noChangeArrowheads="1"/>
            </p:cNvSpPr>
            <p:nvPr/>
          </p:nvSpPr>
          <p:spPr bwMode="auto">
            <a:xfrm>
              <a:off x="67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47" name="Rectangle 78"/>
            <p:cNvSpPr>
              <a:spLocks noChangeAspect="1" noChangeArrowheads="1"/>
            </p:cNvSpPr>
            <p:nvPr/>
          </p:nvSpPr>
          <p:spPr bwMode="auto">
            <a:xfrm>
              <a:off x="759"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48" name="AutoShape 79"/>
            <p:cNvCxnSpPr>
              <a:cxnSpLocks noChangeShapeType="1"/>
              <a:stCxn id="40172" idx="2"/>
              <a:endCxn id="40046" idx="0"/>
            </p:cNvCxnSpPr>
            <p:nvPr/>
          </p:nvCxnSpPr>
          <p:spPr bwMode="auto">
            <a:xfrm flipH="1">
              <a:off x="727" y="3564"/>
              <a:ext cx="41" cy="138"/>
            </a:xfrm>
            <a:prstGeom prst="straightConnector1">
              <a:avLst/>
            </a:prstGeom>
            <a:grpFill/>
            <a:ln w="9525">
              <a:solidFill>
                <a:srgbClr val="000000"/>
              </a:solidFill>
              <a:round/>
              <a:headEnd/>
              <a:tailEnd/>
            </a:ln>
          </p:spPr>
        </p:cxnSp>
        <p:cxnSp>
          <p:nvCxnSpPr>
            <p:cNvPr id="40049" name="AutoShape 80"/>
            <p:cNvCxnSpPr>
              <a:cxnSpLocks noChangeShapeType="1"/>
              <a:stCxn id="40172" idx="2"/>
              <a:endCxn id="40047" idx="0"/>
            </p:cNvCxnSpPr>
            <p:nvPr/>
          </p:nvCxnSpPr>
          <p:spPr bwMode="auto">
            <a:xfrm>
              <a:off x="768" y="3564"/>
              <a:ext cx="41" cy="138"/>
            </a:xfrm>
            <a:prstGeom prst="straightConnector1">
              <a:avLst/>
            </a:prstGeom>
            <a:grpFill/>
            <a:ln w="9525">
              <a:solidFill>
                <a:srgbClr val="000000"/>
              </a:solidFill>
              <a:round/>
              <a:headEnd/>
              <a:tailEnd/>
            </a:ln>
          </p:spPr>
        </p:cxnSp>
        <p:sp>
          <p:nvSpPr>
            <p:cNvPr id="40050" name="Rectangle 81"/>
            <p:cNvSpPr>
              <a:spLocks noChangeAspect="1" noChangeArrowheads="1"/>
            </p:cNvSpPr>
            <p:nvPr/>
          </p:nvSpPr>
          <p:spPr bwMode="auto">
            <a:xfrm>
              <a:off x="84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51" name="Rectangle 82"/>
            <p:cNvSpPr>
              <a:spLocks noChangeAspect="1" noChangeArrowheads="1"/>
            </p:cNvSpPr>
            <p:nvPr/>
          </p:nvSpPr>
          <p:spPr bwMode="auto">
            <a:xfrm>
              <a:off x="92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52" name="AutoShape 83"/>
            <p:cNvCxnSpPr>
              <a:cxnSpLocks noChangeShapeType="1"/>
              <a:stCxn id="40173" idx="2"/>
              <a:endCxn id="40050" idx="0"/>
            </p:cNvCxnSpPr>
            <p:nvPr/>
          </p:nvCxnSpPr>
          <p:spPr bwMode="auto">
            <a:xfrm flipH="1">
              <a:off x="897" y="3564"/>
              <a:ext cx="39" cy="138"/>
            </a:xfrm>
            <a:prstGeom prst="straightConnector1">
              <a:avLst/>
            </a:prstGeom>
            <a:grpFill/>
            <a:ln w="9525">
              <a:solidFill>
                <a:srgbClr val="000000"/>
              </a:solidFill>
              <a:round/>
              <a:headEnd/>
              <a:tailEnd/>
            </a:ln>
          </p:spPr>
        </p:cxnSp>
        <p:cxnSp>
          <p:nvCxnSpPr>
            <p:cNvPr id="40053" name="AutoShape 84"/>
            <p:cNvCxnSpPr>
              <a:cxnSpLocks noChangeShapeType="1"/>
              <a:stCxn id="40173" idx="2"/>
              <a:endCxn id="40051" idx="0"/>
            </p:cNvCxnSpPr>
            <p:nvPr/>
          </p:nvCxnSpPr>
          <p:spPr bwMode="auto">
            <a:xfrm>
              <a:off x="936" y="3564"/>
              <a:ext cx="41" cy="138"/>
            </a:xfrm>
            <a:prstGeom prst="straightConnector1">
              <a:avLst/>
            </a:prstGeom>
            <a:grpFill/>
            <a:ln w="9525">
              <a:solidFill>
                <a:srgbClr val="000000"/>
              </a:solidFill>
              <a:round/>
              <a:headEnd/>
              <a:tailEnd/>
            </a:ln>
          </p:spPr>
        </p:cxnSp>
        <p:sp>
          <p:nvSpPr>
            <p:cNvPr id="40054" name="Rectangle 85"/>
            <p:cNvSpPr>
              <a:spLocks noChangeAspect="1" noChangeArrowheads="1"/>
            </p:cNvSpPr>
            <p:nvPr/>
          </p:nvSpPr>
          <p:spPr bwMode="auto">
            <a:xfrm>
              <a:off x="100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55" name="Rectangle 86"/>
            <p:cNvSpPr>
              <a:spLocks noChangeAspect="1" noChangeArrowheads="1"/>
            </p:cNvSpPr>
            <p:nvPr/>
          </p:nvSpPr>
          <p:spPr bwMode="auto">
            <a:xfrm>
              <a:off x="108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56" name="AutoShape 87"/>
            <p:cNvCxnSpPr>
              <a:cxnSpLocks noChangeShapeType="1"/>
              <a:stCxn id="40176" idx="2"/>
              <a:endCxn id="40054" idx="0"/>
            </p:cNvCxnSpPr>
            <p:nvPr/>
          </p:nvCxnSpPr>
          <p:spPr bwMode="auto">
            <a:xfrm flipH="1">
              <a:off x="1054" y="3564"/>
              <a:ext cx="42" cy="138"/>
            </a:xfrm>
            <a:prstGeom prst="straightConnector1">
              <a:avLst/>
            </a:prstGeom>
            <a:grpFill/>
            <a:ln w="9525">
              <a:solidFill>
                <a:srgbClr val="000000"/>
              </a:solidFill>
              <a:round/>
              <a:headEnd/>
              <a:tailEnd/>
            </a:ln>
          </p:spPr>
        </p:cxnSp>
        <p:cxnSp>
          <p:nvCxnSpPr>
            <p:cNvPr id="40057" name="AutoShape 88"/>
            <p:cNvCxnSpPr>
              <a:cxnSpLocks noChangeShapeType="1"/>
              <a:stCxn id="40176" idx="2"/>
              <a:endCxn id="40055" idx="0"/>
            </p:cNvCxnSpPr>
            <p:nvPr/>
          </p:nvCxnSpPr>
          <p:spPr bwMode="auto">
            <a:xfrm>
              <a:off x="1095" y="3564"/>
              <a:ext cx="39" cy="138"/>
            </a:xfrm>
            <a:prstGeom prst="straightConnector1">
              <a:avLst/>
            </a:prstGeom>
            <a:grpFill/>
            <a:ln w="9525">
              <a:solidFill>
                <a:srgbClr val="000000"/>
              </a:solidFill>
              <a:round/>
              <a:headEnd/>
              <a:tailEnd/>
            </a:ln>
          </p:spPr>
        </p:cxnSp>
        <p:sp>
          <p:nvSpPr>
            <p:cNvPr id="40058" name="Rectangle 89"/>
            <p:cNvSpPr>
              <a:spLocks noChangeAspect="1" noChangeArrowheads="1"/>
            </p:cNvSpPr>
            <p:nvPr/>
          </p:nvSpPr>
          <p:spPr bwMode="auto">
            <a:xfrm>
              <a:off x="117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59" name="Rectangle 90"/>
            <p:cNvSpPr>
              <a:spLocks noChangeAspect="1" noChangeArrowheads="1"/>
            </p:cNvSpPr>
            <p:nvPr/>
          </p:nvSpPr>
          <p:spPr bwMode="auto">
            <a:xfrm>
              <a:off x="125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60" name="AutoShape 91"/>
            <p:cNvCxnSpPr>
              <a:cxnSpLocks noChangeShapeType="1"/>
              <a:stCxn id="40177" idx="2"/>
              <a:endCxn id="40058" idx="0"/>
            </p:cNvCxnSpPr>
            <p:nvPr/>
          </p:nvCxnSpPr>
          <p:spPr bwMode="auto">
            <a:xfrm flipH="1">
              <a:off x="1224" y="3564"/>
              <a:ext cx="40" cy="138"/>
            </a:xfrm>
            <a:prstGeom prst="straightConnector1">
              <a:avLst/>
            </a:prstGeom>
            <a:grpFill/>
            <a:ln w="9525">
              <a:solidFill>
                <a:srgbClr val="000000"/>
              </a:solidFill>
              <a:round/>
              <a:headEnd/>
              <a:tailEnd/>
            </a:ln>
          </p:spPr>
        </p:cxnSp>
        <p:cxnSp>
          <p:nvCxnSpPr>
            <p:cNvPr id="40061" name="AutoShape 92"/>
            <p:cNvCxnSpPr>
              <a:cxnSpLocks noChangeShapeType="1"/>
              <a:stCxn id="40177" idx="2"/>
              <a:endCxn id="40059" idx="0"/>
            </p:cNvCxnSpPr>
            <p:nvPr/>
          </p:nvCxnSpPr>
          <p:spPr bwMode="auto">
            <a:xfrm>
              <a:off x="1264" y="3564"/>
              <a:ext cx="37" cy="138"/>
            </a:xfrm>
            <a:prstGeom prst="straightConnector1">
              <a:avLst/>
            </a:prstGeom>
            <a:grpFill/>
            <a:ln w="9525">
              <a:solidFill>
                <a:srgbClr val="000000"/>
              </a:solidFill>
              <a:round/>
              <a:headEnd/>
              <a:tailEnd/>
            </a:ln>
          </p:spPr>
        </p:cxnSp>
        <p:sp>
          <p:nvSpPr>
            <p:cNvPr id="40062" name="Rectangle 93"/>
            <p:cNvSpPr>
              <a:spLocks noChangeAspect="1" noChangeArrowheads="1"/>
            </p:cNvSpPr>
            <p:nvPr/>
          </p:nvSpPr>
          <p:spPr bwMode="auto">
            <a:xfrm>
              <a:off x="133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63" name="Rectangle 94"/>
            <p:cNvSpPr>
              <a:spLocks noChangeAspect="1" noChangeArrowheads="1"/>
            </p:cNvSpPr>
            <p:nvPr/>
          </p:nvSpPr>
          <p:spPr bwMode="auto">
            <a:xfrm>
              <a:off x="1419"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64" name="AutoShape 95"/>
            <p:cNvCxnSpPr>
              <a:cxnSpLocks noChangeShapeType="1"/>
              <a:stCxn id="40180" idx="2"/>
              <a:endCxn id="40062" idx="0"/>
            </p:cNvCxnSpPr>
            <p:nvPr/>
          </p:nvCxnSpPr>
          <p:spPr bwMode="auto">
            <a:xfrm flipH="1">
              <a:off x="1386" y="3564"/>
              <a:ext cx="43" cy="138"/>
            </a:xfrm>
            <a:prstGeom prst="straightConnector1">
              <a:avLst/>
            </a:prstGeom>
            <a:grpFill/>
            <a:ln w="9525">
              <a:solidFill>
                <a:srgbClr val="000000"/>
              </a:solidFill>
              <a:round/>
              <a:headEnd/>
              <a:tailEnd/>
            </a:ln>
          </p:spPr>
        </p:cxnSp>
        <p:cxnSp>
          <p:nvCxnSpPr>
            <p:cNvPr id="40065" name="AutoShape 96"/>
            <p:cNvCxnSpPr>
              <a:cxnSpLocks noChangeShapeType="1"/>
              <a:stCxn id="40180" idx="2"/>
              <a:endCxn id="40063" idx="0"/>
            </p:cNvCxnSpPr>
            <p:nvPr/>
          </p:nvCxnSpPr>
          <p:spPr bwMode="auto">
            <a:xfrm>
              <a:off x="1429" y="3564"/>
              <a:ext cx="39" cy="138"/>
            </a:xfrm>
            <a:prstGeom prst="straightConnector1">
              <a:avLst/>
            </a:prstGeom>
            <a:grpFill/>
            <a:ln w="9525">
              <a:solidFill>
                <a:srgbClr val="000000"/>
              </a:solidFill>
              <a:round/>
              <a:headEnd/>
              <a:tailEnd/>
            </a:ln>
          </p:spPr>
        </p:cxnSp>
        <p:sp>
          <p:nvSpPr>
            <p:cNvPr id="40066" name="Rectangle 97"/>
            <p:cNvSpPr>
              <a:spLocks noChangeAspect="1" noChangeArrowheads="1"/>
            </p:cNvSpPr>
            <p:nvPr/>
          </p:nvSpPr>
          <p:spPr bwMode="auto">
            <a:xfrm>
              <a:off x="150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67" name="Rectangle 98"/>
            <p:cNvSpPr>
              <a:spLocks noChangeAspect="1" noChangeArrowheads="1"/>
            </p:cNvSpPr>
            <p:nvPr/>
          </p:nvSpPr>
          <p:spPr bwMode="auto">
            <a:xfrm>
              <a:off x="158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68" name="AutoShape 99"/>
            <p:cNvCxnSpPr>
              <a:cxnSpLocks noChangeShapeType="1"/>
              <a:stCxn id="40181" idx="2"/>
              <a:endCxn id="40066" idx="0"/>
            </p:cNvCxnSpPr>
            <p:nvPr/>
          </p:nvCxnSpPr>
          <p:spPr bwMode="auto">
            <a:xfrm flipH="1">
              <a:off x="1555" y="3564"/>
              <a:ext cx="41" cy="138"/>
            </a:xfrm>
            <a:prstGeom prst="straightConnector1">
              <a:avLst/>
            </a:prstGeom>
            <a:grpFill/>
            <a:ln w="9525">
              <a:solidFill>
                <a:srgbClr val="000000"/>
              </a:solidFill>
              <a:round/>
              <a:headEnd/>
              <a:tailEnd/>
            </a:ln>
          </p:spPr>
        </p:cxnSp>
        <p:cxnSp>
          <p:nvCxnSpPr>
            <p:cNvPr id="40069" name="AutoShape 100"/>
            <p:cNvCxnSpPr>
              <a:cxnSpLocks noChangeShapeType="1"/>
              <a:stCxn id="40181" idx="2"/>
              <a:endCxn id="40067" idx="0"/>
            </p:cNvCxnSpPr>
            <p:nvPr/>
          </p:nvCxnSpPr>
          <p:spPr bwMode="auto">
            <a:xfrm>
              <a:off x="1596" y="3564"/>
              <a:ext cx="41" cy="138"/>
            </a:xfrm>
            <a:prstGeom prst="straightConnector1">
              <a:avLst/>
            </a:prstGeom>
            <a:grpFill/>
            <a:ln w="9525">
              <a:solidFill>
                <a:srgbClr val="000000"/>
              </a:solidFill>
              <a:round/>
              <a:headEnd/>
              <a:tailEnd/>
            </a:ln>
          </p:spPr>
        </p:cxnSp>
        <p:sp>
          <p:nvSpPr>
            <p:cNvPr id="40070" name="Rectangle 101"/>
            <p:cNvSpPr>
              <a:spLocks noChangeAspect="1" noChangeArrowheads="1"/>
            </p:cNvSpPr>
            <p:nvPr/>
          </p:nvSpPr>
          <p:spPr bwMode="auto">
            <a:xfrm>
              <a:off x="1673"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71" name="Rectangle 102"/>
            <p:cNvSpPr>
              <a:spLocks noChangeAspect="1" noChangeArrowheads="1"/>
            </p:cNvSpPr>
            <p:nvPr/>
          </p:nvSpPr>
          <p:spPr bwMode="auto">
            <a:xfrm>
              <a:off x="175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72" name="AutoShape 103"/>
            <p:cNvCxnSpPr>
              <a:cxnSpLocks noChangeShapeType="1"/>
              <a:stCxn id="40184" idx="2"/>
              <a:endCxn id="40070" idx="0"/>
            </p:cNvCxnSpPr>
            <p:nvPr/>
          </p:nvCxnSpPr>
          <p:spPr bwMode="auto">
            <a:xfrm flipH="1">
              <a:off x="1722" y="3564"/>
              <a:ext cx="40" cy="138"/>
            </a:xfrm>
            <a:prstGeom prst="straightConnector1">
              <a:avLst/>
            </a:prstGeom>
            <a:grpFill/>
            <a:ln w="9525">
              <a:solidFill>
                <a:srgbClr val="000000"/>
              </a:solidFill>
              <a:round/>
              <a:headEnd/>
              <a:tailEnd/>
            </a:ln>
          </p:spPr>
        </p:cxnSp>
        <p:cxnSp>
          <p:nvCxnSpPr>
            <p:cNvPr id="40073" name="AutoShape 104"/>
            <p:cNvCxnSpPr>
              <a:cxnSpLocks noChangeShapeType="1"/>
              <a:stCxn id="40184" idx="2"/>
              <a:endCxn id="40071" idx="0"/>
            </p:cNvCxnSpPr>
            <p:nvPr/>
          </p:nvCxnSpPr>
          <p:spPr bwMode="auto">
            <a:xfrm>
              <a:off x="1763" y="3564"/>
              <a:ext cx="42" cy="138"/>
            </a:xfrm>
            <a:prstGeom prst="straightConnector1">
              <a:avLst/>
            </a:prstGeom>
            <a:grpFill/>
            <a:ln w="9525">
              <a:solidFill>
                <a:srgbClr val="000000"/>
              </a:solidFill>
              <a:round/>
              <a:headEnd/>
              <a:tailEnd/>
            </a:ln>
          </p:spPr>
        </p:cxnSp>
        <p:sp>
          <p:nvSpPr>
            <p:cNvPr id="40074" name="Rectangle 105"/>
            <p:cNvSpPr>
              <a:spLocks noChangeAspect="1" noChangeArrowheads="1"/>
            </p:cNvSpPr>
            <p:nvPr/>
          </p:nvSpPr>
          <p:spPr bwMode="auto">
            <a:xfrm>
              <a:off x="184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75" name="Rectangle 106"/>
            <p:cNvSpPr>
              <a:spLocks noChangeAspect="1" noChangeArrowheads="1"/>
            </p:cNvSpPr>
            <p:nvPr/>
          </p:nvSpPr>
          <p:spPr bwMode="auto">
            <a:xfrm>
              <a:off x="1922"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76" name="AutoShape 107"/>
            <p:cNvCxnSpPr>
              <a:cxnSpLocks noChangeShapeType="1"/>
              <a:stCxn id="40185" idx="2"/>
              <a:endCxn id="40074" idx="0"/>
            </p:cNvCxnSpPr>
            <p:nvPr/>
          </p:nvCxnSpPr>
          <p:spPr bwMode="auto">
            <a:xfrm flipH="1">
              <a:off x="1891" y="3564"/>
              <a:ext cx="41" cy="138"/>
            </a:xfrm>
            <a:prstGeom prst="straightConnector1">
              <a:avLst/>
            </a:prstGeom>
            <a:grpFill/>
            <a:ln w="9525">
              <a:solidFill>
                <a:srgbClr val="000000"/>
              </a:solidFill>
              <a:round/>
              <a:headEnd/>
              <a:tailEnd/>
            </a:ln>
          </p:spPr>
        </p:cxnSp>
        <p:cxnSp>
          <p:nvCxnSpPr>
            <p:cNvPr id="40077" name="AutoShape 108"/>
            <p:cNvCxnSpPr>
              <a:cxnSpLocks noChangeShapeType="1"/>
              <a:stCxn id="40185" idx="2"/>
              <a:endCxn id="40075" idx="0"/>
            </p:cNvCxnSpPr>
            <p:nvPr/>
          </p:nvCxnSpPr>
          <p:spPr bwMode="auto">
            <a:xfrm>
              <a:off x="1932" y="3564"/>
              <a:ext cx="40" cy="138"/>
            </a:xfrm>
            <a:prstGeom prst="straightConnector1">
              <a:avLst/>
            </a:prstGeom>
            <a:grpFill/>
            <a:ln w="9525">
              <a:solidFill>
                <a:srgbClr val="000000"/>
              </a:solidFill>
              <a:round/>
              <a:headEnd/>
              <a:tailEnd/>
            </a:ln>
          </p:spPr>
        </p:cxnSp>
        <p:sp>
          <p:nvSpPr>
            <p:cNvPr id="40078" name="Rectangle 109"/>
            <p:cNvSpPr>
              <a:spLocks noChangeAspect="1" noChangeArrowheads="1"/>
            </p:cNvSpPr>
            <p:nvPr/>
          </p:nvSpPr>
          <p:spPr bwMode="auto">
            <a:xfrm>
              <a:off x="200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79" name="Rectangle 110"/>
            <p:cNvSpPr>
              <a:spLocks noChangeAspect="1" noChangeArrowheads="1"/>
            </p:cNvSpPr>
            <p:nvPr/>
          </p:nvSpPr>
          <p:spPr bwMode="auto">
            <a:xfrm>
              <a:off x="2086"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80" name="AutoShape 111"/>
            <p:cNvCxnSpPr>
              <a:cxnSpLocks noChangeShapeType="1"/>
              <a:stCxn id="40188" idx="2"/>
              <a:endCxn id="40078" idx="0"/>
            </p:cNvCxnSpPr>
            <p:nvPr/>
          </p:nvCxnSpPr>
          <p:spPr bwMode="auto">
            <a:xfrm flipH="1">
              <a:off x="2057" y="3564"/>
              <a:ext cx="42" cy="138"/>
            </a:xfrm>
            <a:prstGeom prst="straightConnector1">
              <a:avLst/>
            </a:prstGeom>
            <a:grpFill/>
            <a:ln w="9525">
              <a:solidFill>
                <a:srgbClr val="000000"/>
              </a:solidFill>
              <a:round/>
              <a:headEnd/>
              <a:tailEnd/>
            </a:ln>
          </p:spPr>
        </p:cxnSp>
        <p:cxnSp>
          <p:nvCxnSpPr>
            <p:cNvPr id="40081" name="AutoShape 112"/>
            <p:cNvCxnSpPr>
              <a:cxnSpLocks noChangeShapeType="1"/>
              <a:stCxn id="40188" idx="2"/>
              <a:endCxn id="40079" idx="0"/>
            </p:cNvCxnSpPr>
            <p:nvPr/>
          </p:nvCxnSpPr>
          <p:spPr bwMode="auto">
            <a:xfrm>
              <a:off x="2099" y="3564"/>
              <a:ext cx="37" cy="138"/>
            </a:xfrm>
            <a:prstGeom prst="straightConnector1">
              <a:avLst/>
            </a:prstGeom>
            <a:grpFill/>
            <a:ln w="9525">
              <a:solidFill>
                <a:srgbClr val="000000"/>
              </a:solidFill>
              <a:round/>
              <a:headEnd/>
              <a:tailEnd/>
            </a:ln>
          </p:spPr>
        </p:cxnSp>
        <p:sp>
          <p:nvSpPr>
            <p:cNvPr id="40082" name="Rectangle 113"/>
            <p:cNvSpPr>
              <a:spLocks noChangeAspect="1" noChangeArrowheads="1"/>
            </p:cNvSpPr>
            <p:nvPr/>
          </p:nvSpPr>
          <p:spPr bwMode="auto">
            <a:xfrm>
              <a:off x="217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83" name="Rectangle 114"/>
            <p:cNvSpPr>
              <a:spLocks noChangeAspect="1" noChangeArrowheads="1"/>
            </p:cNvSpPr>
            <p:nvPr/>
          </p:nvSpPr>
          <p:spPr bwMode="auto">
            <a:xfrm>
              <a:off x="225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84" name="AutoShape 115"/>
            <p:cNvCxnSpPr>
              <a:cxnSpLocks noChangeShapeType="1"/>
              <a:stCxn id="40189" idx="2"/>
              <a:endCxn id="40082" idx="0"/>
            </p:cNvCxnSpPr>
            <p:nvPr/>
          </p:nvCxnSpPr>
          <p:spPr bwMode="auto">
            <a:xfrm flipH="1">
              <a:off x="2224" y="3564"/>
              <a:ext cx="41" cy="138"/>
            </a:xfrm>
            <a:prstGeom prst="straightConnector1">
              <a:avLst/>
            </a:prstGeom>
            <a:grpFill/>
            <a:ln w="9525">
              <a:solidFill>
                <a:srgbClr val="000000"/>
              </a:solidFill>
              <a:round/>
              <a:headEnd/>
              <a:tailEnd/>
            </a:ln>
          </p:spPr>
        </p:cxnSp>
        <p:cxnSp>
          <p:nvCxnSpPr>
            <p:cNvPr id="40085" name="AutoShape 116"/>
            <p:cNvCxnSpPr>
              <a:cxnSpLocks noChangeShapeType="1"/>
              <a:stCxn id="40189" idx="2"/>
              <a:endCxn id="40083" idx="0"/>
            </p:cNvCxnSpPr>
            <p:nvPr/>
          </p:nvCxnSpPr>
          <p:spPr bwMode="auto">
            <a:xfrm>
              <a:off x="2265" y="3564"/>
              <a:ext cx="39" cy="138"/>
            </a:xfrm>
            <a:prstGeom prst="straightConnector1">
              <a:avLst/>
            </a:prstGeom>
            <a:grpFill/>
            <a:ln w="9525">
              <a:solidFill>
                <a:srgbClr val="000000"/>
              </a:solidFill>
              <a:round/>
              <a:headEnd/>
              <a:tailEnd/>
            </a:ln>
          </p:spPr>
        </p:cxnSp>
        <p:sp>
          <p:nvSpPr>
            <p:cNvPr id="40086" name="Rectangle 117"/>
            <p:cNvSpPr>
              <a:spLocks noChangeAspect="1" noChangeArrowheads="1"/>
            </p:cNvSpPr>
            <p:nvPr/>
          </p:nvSpPr>
          <p:spPr bwMode="auto">
            <a:xfrm>
              <a:off x="2333"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87" name="Rectangle 118"/>
            <p:cNvSpPr>
              <a:spLocks noChangeAspect="1" noChangeArrowheads="1"/>
            </p:cNvSpPr>
            <p:nvPr/>
          </p:nvSpPr>
          <p:spPr bwMode="auto">
            <a:xfrm>
              <a:off x="241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88" name="AutoShape 119"/>
            <p:cNvCxnSpPr>
              <a:cxnSpLocks noChangeShapeType="1"/>
              <a:stCxn id="40192" idx="2"/>
              <a:endCxn id="40086" idx="0"/>
            </p:cNvCxnSpPr>
            <p:nvPr/>
          </p:nvCxnSpPr>
          <p:spPr bwMode="auto">
            <a:xfrm flipH="1">
              <a:off x="2383" y="3564"/>
              <a:ext cx="41" cy="138"/>
            </a:xfrm>
            <a:prstGeom prst="straightConnector1">
              <a:avLst/>
            </a:prstGeom>
            <a:grpFill/>
            <a:ln w="9525">
              <a:solidFill>
                <a:srgbClr val="000000"/>
              </a:solidFill>
              <a:round/>
              <a:headEnd/>
              <a:tailEnd/>
            </a:ln>
          </p:spPr>
        </p:cxnSp>
        <p:cxnSp>
          <p:nvCxnSpPr>
            <p:cNvPr id="40089" name="AutoShape 120"/>
            <p:cNvCxnSpPr>
              <a:cxnSpLocks noChangeShapeType="1"/>
              <a:stCxn id="40192" idx="2"/>
              <a:endCxn id="40087" idx="0"/>
            </p:cNvCxnSpPr>
            <p:nvPr/>
          </p:nvCxnSpPr>
          <p:spPr bwMode="auto">
            <a:xfrm>
              <a:off x="2424" y="3564"/>
              <a:ext cx="41" cy="138"/>
            </a:xfrm>
            <a:prstGeom prst="straightConnector1">
              <a:avLst/>
            </a:prstGeom>
            <a:grpFill/>
            <a:ln w="9525">
              <a:solidFill>
                <a:srgbClr val="000000"/>
              </a:solidFill>
              <a:round/>
              <a:headEnd/>
              <a:tailEnd/>
            </a:ln>
          </p:spPr>
        </p:cxnSp>
        <p:sp>
          <p:nvSpPr>
            <p:cNvPr id="40090" name="Rectangle 121"/>
            <p:cNvSpPr>
              <a:spLocks noChangeAspect="1" noChangeArrowheads="1"/>
            </p:cNvSpPr>
            <p:nvPr/>
          </p:nvSpPr>
          <p:spPr bwMode="auto">
            <a:xfrm>
              <a:off x="2499"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91" name="Rectangle 122"/>
            <p:cNvSpPr>
              <a:spLocks noChangeAspect="1" noChangeArrowheads="1"/>
            </p:cNvSpPr>
            <p:nvPr/>
          </p:nvSpPr>
          <p:spPr bwMode="auto">
            <a:xfrm>
              <a:off x="2582"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92" name="AutoShape 123"/>
            <p:cNvCxnSpPr>
              <a:cxnSpLocks noChangeShapeType="1"/>
              <a:stCxn id="40193" idx="2"/>
              <a:endCxn id="40090" idx="0"/>
            </p:cNvCxnSpPr>
            <p:nvPr/>
          </p:nvCxnSpPr>
          <p:spPr bwMode="auto">
            <a:xfrm flipH="1">
              <a:off x="2549" y="3564"/>
              <a:ext cx="43" cy="138"/>
            </a:xfrm>
            <a:prstGeom prst="straightConnector1">
              <a:avLst/>
            </a:prstGeom>
            <a:grpFill/>
            <a:ln w="9525">
              <a:solidFill>
                <a:srgbClr val="000000"/>
              </a:solidFill>
              <a:round/>
              <a:headEnd/>
              <a:tailEnd/>
            </a:ln>
          </p:spPr>
        </p:cxnSp>
        <p:cxnSp>
          <p:nvCxnSpPr>
            <p:cNvPr id="40093" name="AutoShape 124"/>
            <p:cNvCxnSpPr>
              <a:cxnSpLocks noChangeShapeType="1"/>
              <a:stCxn id="40193" idx="2"/>
              <a:endCxn id="40091" idx="0"/>
            </p:cNvCxnSpPr>
            <p:nvPr/>
          </p:nvCxnSpPr>
          <p:spPr bwMode="auto">
            <a:xfrm>
              <a:off x="2591" y="3564"/>
              <a:ext cx="40" cy="138"/>
            </a:xfrm>
            <a:prstGeom prst="straightConnector1">
              <a:avLst/>
            </a:prstGeom>
            <a:grpFill/>
            <a:ln w="9525">
              <a:solidFill>
                <a:srgbClr val="000000"/>
              </a:solidFill>
              <a:round/>
              <a:headEnd/>
              <a:tailEnd/>
            </a:ln>
          </p:spPr>
        </p:cxnSp>
        <p:sp>
          <p:nvSpPr>
            <p:cNvPr id="40094" name="Rectangle 125"/>
            <p:cNvSpPr>
              <a:spLocks noChangeAspect="1" noChangeArrowheads="1"/>
            </p:cNvSpPr>
            <p:nvPr/>
          </p:nvSpPr>
          <p:spPr bwMode="auto">
            <a:xfrm>
              <a:off x="266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95" name="Rectangle 126"/>
            <p:cNvSpPr>
              <a:spLocks noChangeAspect="1" noChangeArrowheads="1"/>
            </p:cNvSpPr>
            <p:nvPr/>
          </p:nvSpPr>
          <p:spPr bwMode="auto">
            <a:xfrm>
              <a:off x="2748"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96" name="AutoShape 127"/>
            <p:cNvCxnSpPr>
              <a:cxnSpLocks noChangeShapeType="1"/>
              <a:stCxn id="40196" idx="2"/>
              <a:endCxn id="40094" idx="0"/>
            </p:cNvCxnSpPr>
            <p:nvPr/>
          </p:nvCxnSpPr>
          <p:spPr bwMode="auto">
            <a:xfrm flipH="1">
              <a:off x="2717" y="3564"/>
              <a:ext cx="42" cy="138"/>
            </a:xfrm>
            <a:prstGeom prst="straightConnector1">
              <a:avLst/>
            </a:prstGeom>
            <a:grpFill/>
            <a:ln w="9525">
              <a:solidFill>
                <a:srgbClr val="000000"/>
              </a:solidFill>
              <a:round/>
              <a:headEnd/>
              <a:tailEnd/>
            </a:ln>
          </p:spPr>
        </p:cxnSp>
        <p:cxnSp>
          <p:nvCxnSpPr>
            <p:cNvPr id="40097" name="AutoShape 128"/>
            <p:cNvCxnSpPr>
              <a:cxnSpLocks noChangeShapeType="1"/>
              <a:stCxn id="40196" idx="2"/>
              <a:endCxn id="40095" idx="0"/>
            </p:cNvCxnSpPr>
            <p:nvPr/>
          </p:nvCxnSpPr>
          <p:spPr bwMode="auto">
            <a:xfrm>
              <a:off x="2759" y="3564"/>
              <a:ext cx="39" cy="138"/>
            </a:xfrm>
            <a:prstGeom prst="straightConnector1">
              <a:avLst/>
            </a:prstGeom>
            <a:grpFill/>
            <a:ln w="9525">
              <a:solidFill>
                <a:srgbClr val="000000"/>
              </a:solidFill>
              <a:round/>
              <a:headEnd/>
              <a:tailEnd/>
            </a:ln>
          </p:spPr>
        </p:cxnSp>
        <p:sp>
          <p:nvSpPr>
            <p:cNvPr id="40098" name="Rectangle 129"/>
            <p:cNvSpPr>
              <a:spLocks noChangeAspect="1" noChangeArrowheads="1"/>
            </p:cNvSpPr>
            <p:nvPr/>
          </p:nvSpPr>
          <p:spPr bwMode="auto">
            <a:xfrm>
              <a:off x="283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99" name="Rectangle 130"/>
            <p:cNvSpPr>
              <a:spLocks noChangeAspect="1" noChangeArrowheads="1"/>
            </p:cNvSpPr>
            <p:nvPr/>
          </p:nvSpPr>
          <p:spPr bwMode="auto">
            <a:xfrm>
              <a:off x="291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00" name="AutoShape 131"/>
            <p:cNvCxnSpPr>
              <a:cxnSpLocks noChangeShapeType="1"/>
              <a:stCxn id="40197" idx="2"/>
              <a:endCxn id="40098" idx="0"/>
            </p:cNvCxnSpPr>
            <p:nvPr/>
          </p:nvCxnSpPr>
          <p:spPr bwMode="auto">
            <a:xfrm flipH="1">
              <a:off x="2884" y="3564"/>
              <a:ext cx="42" cy="138"/>
            </a:xfrm>
            <a:prstGeom prst="straightConnector1">
              <a:avLst/>
            </a:prstGeom>
            <a:grpFill/>
            <a:ln w="9525">
              <a:solidFill>
                <a:srgbClr val="000000"/>
              </a:solidFill>
              <a:round/>
              <a:headEnd/>
              <a:tailEnd/>
            </a:ln>
          </p:spPr>
        </p:cxnSp>
        <p:cxnSp>
          <p:nvCxnSpPr>
            <p:cNvPr id="40101" name="AutoShape 132"/>
            <p:cNvCxnSpPr>
              <a:cxnSpLocks noChangeShapeType="1"/>
              <a:stCxn id="40197" idx="2"/>
              <a:endCxn id="40099" idx="0"/>
            </p:cNvCxnSpPr>
            <p:nvPr/>
          </p:nvCxnSpPr>
          <p:spPr bwMode="auto">
            <a:xfrm>
              <a:off x="2927" y="3564"/>
              <a:ext cx="37" cy="138"/>
            </a:xfrm>
            <a:prstGeom prst="straightConnector1">
              <a:avLst/>
            </a:prstGeom>
            <a:grpFill/>
            <a:ln w="9525">
              <a:solidFill>
                <a:srgbClr val="000000"/>
              </a:solidFill>
              <a:round/>
              <a:headEnd/>
              <a:tailEnd/>
            </a:ln>
          </p:spPr>
        </p:cxnSp>
        <p:sp>
          <p:nvSpPr>
            <p:cNvPr id="40102" name="Rectangle 133"/>
            <p:cNvSpPr>
              <a:spLocks noChangeAspect="1" noChangeArrowheads="1"/>
            </p:cNvSpPr>
            <p:nvPr/>
          </p:nvSpPr>
          <p:spPr bwMode="auto">
            <a:xfrm>
              <a:off x="3022"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03" name="Rectangle 134"/>
            <p:cNvSpPr>
              <a:spLocks noChangeAspect="1" noChangeArrowheads="1"/>
            </p:cNvSpPr>
            <p:nvPr/>
          </p:nvSpPr>
          <p:spPr bwMode="auto">
            <a:xfrm>
              <a:off x="3106"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04" name="AutoShape 135"/>
            <p:cNvCxnSpPr>
              <a:cxnSpLocks noChangeShapeType="1"/>
              <a:stCxn id="40200" idx="2"/>
              <a:endCxn id="40102" idx="0"/>
            </p:cNvCxnSpPr>
            <p:nvPr/>
          </p:nvCxnSpPr>
          <p:spPr bwMode="auto">
            <a:xfrm flipH="1">
              <a:off x="3072" y="3564"/>
              <a:ext cx="42" cy="138"/>
            </a:xfrm>
            <a:prstGeom prst="straightConnector1">
              <a:avLst/>
            </a:prstGeom>
            <a:grpFill/>
            <a:ln w="9525">
              <a:solidFill>
                <a:srgbClr val="000000"/>
              </a:solidFill>
              <a:round/>
              <a:headEnd/>
              <a:tailEnd/>
            </a:ln>
          </p:spPr>
        </p:cxnSp>
        <p:cxnSp>
          <p:nvCxnSpPr>
            <p:cNvPr id="40105" name="AutoShape 136"/>
            <p:cNvCxnSpPr>
              <a:cxnSpLocks noChangeShapeType="1"/>
              <a:stCxn id="40200" idx="2"/>
              <a:endCxn id="40103" idx="0"/>
            </p:cNvCxnSpPr>
            <p:nvPr/>
          </p:nvCxnSpPr>
          <p:spPr bwMode="auto">
            <a:xfrm>
              <a:off x="3114" y="3564"/>
              <a:ext cx="42" cy="138"/>
            </a:xfrm>
            <a:prstGeom prst="straightConnector1">
              <a:avLst/>
            </a:prstGeom>
            <a:grpFill/>
            <a:ln w="9525">
              <a:solidFill>
                <a:srgbClr val="000000"/>
              </a:solidFill>
              <a:round/>
              <a:headEnd/>
              <a:tailEnd/>
            </a:ln>
          </p:spPr>
        </p:cxnSp>
        <p:sp>
          <p:nvSpPr>
            <p:cNvPr id="40106" name="Rectangle 137"/>
            <p:cNvSpPr>
              <a:spLocks noChangeAspect="1" noChangeArrowheads="1"/>
            </p:cNvSpPr>
            <p:nvPr/>
          </p:nvSpPr>
          <p:spPr bwMode="auto">
            <a:xfrm>
              <a:off x="3192"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07" name="Rectangle 138"/>
            <p:cNvSpPr>
              <a:spLocks noChangeAspect="1" noChangeArrowheads="1"/>
            </p:cNvSpPr>
            <p:nvPr/>
          </p:nvSpPr>
          <p:spPr bwMode="auto">
            <a:xfrm>
              <a:off x="327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08" name="AutoShape 139"/>
            <p:cNvCxnSpPr>
              <a:cxnSpLocks noChangeShapeType="1"/>
              <a:stCxn id="40201" idx="2"/>
              <a:endCxn id="40106" idx="0"/>
            </p:cNvCxnSpPr>
            <p:nvPr/>
          </p:nvCxnSpPr>
          <p:spPr bwMode="auto">
            <a:xfrm flipH="1">
              <a:off x="3242" y="3564"/>
              <a:ext cx="40" cy="138"/>
            </a:xfrm>
            <a:prstGeom prst="straightConnector1">
              <a:avLst/>
            </a:prstGeom>
            <a:grpFill/>
            <a:ln w="9525">
              <a:solidFill>
                <a:srgbClr val="000000"/>
              </a:solidFill>
              <a:round/>
              <a:headEnd/>
              <a:tailEnd/>
            </a:ln>
          </p:spPr>
        </p:cxnSp>
        <p:cxnSp>
          <p:nvCxnSpPr>
            <p:cNvPr id="40109" name="AutoShape 140"/>
            <p:cNvCxnSpPr>
              <a:cxnSpLocks noChangeShapeType="1"/>
              <a:stCxn id="40201" idx="2"/>
              <a:endCxn id="40107" idx="0"/>
            </p:cNvCxnSpPr>
            <p:nvPr/>
          </p:nvCxnSpPr>
          <p:spPr bwMode="auto">
            <a:xfrm>
              <a:off x="3282" y="3564"/>
              <a:ext cx="39" cy="138"/>
            </a:xfrm>
            <a:prstGeom prst="straightConnector1">
              <a:avLst/>
            </a:prstGeom>
            <a:grpFill/>
            <a:ln w="9525">
              <a:solidFill>
                <a:srgbClr val="000000"/>
              </a:solidFill>
              <a:round/>
              <a:headEnd/>
              <a:tailEnd/>
            </a:ln>
          </p:spPr>
        </p:cxnSp>
        <p:sp>
          <p:nvSpPr>
            <p:cNvPr id="40110" name="Rectangle 141"/>
            <p:cNvSpPr>
              <a:spLocks noChangeAspect="1" noChangeArrowheads="1"/>
            </p:cNvSpPr>
            <p:nvPr/>
          </p:nvSpPr>
          <p:spPr bwMode="auto">
            <a:xfrm>
              <a:off x="335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11" name="Rectangle 142"/>
            <p:cNvSpPr>
              <a:spLocks noChangeAspect="1" noChangeArrowheads="1"/>
            </p:cNvSpPr>
            <p:nvPr/>
          </p:nvSpPr>
          <p:spPr bwMode="auto">
            <a:xfrm>
              <a:off x="343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12" name="AutoShape 143"/>
            <p:cNvCxnSpPr>
              <a:cxnSpLocks noChangeShapeType="1"/>
              <a:stCxn id="40204" idx="2"/>
              <a:endCxn id="40110" idx="0"/>
            </p:cNvCxnSpPr>
            <p:nvPr/>
          </p:nvCxnSpPr>
          <p:spPr bwMode="auto">
            <a:xfrm flipH="1">
              <a:off x="3407" y="3564"/>
              <a:ext cx="39" cy="138"/>
            </a:xfrm>
            <a:prstGeom prst="straightConnector1">
              <a:avLst/>
            </a:prstGeom>
            <a:grpFill/>
            <a:ln w="9525">
              <a:solidFill>
                <a:srgbClr val="000000"/>
              </a:solidFill>
              <a:round/>
              <a:headEnd/>
              <a:tailEnd/>
            </a:ln>
          </p:spPr>
        </p:cxnSp>
        <p:cxnSp>
          <p:nvCxnSpPr>
            <p:cNvPr id="40113" name="AutoShape 144"/>
            <p:cNvCxnSpPr>
              <a:cxnSpLocks noChangeShapeType="1"/>
              <a:stCxn id="40204" idx="2"/>
              <a:endCxn id="40111" idx="0"/>
            </p:cNvCxnSpPr>
            <p:nvPr/>
          </p:nvCxnSpPr>
          <p:spPr bwMode="auto">
            <a:xfrm>
              <a:off x="3446" y="3564"/>
              <a:ext cx="41" cy="138"/>
            </a:xfrm>
            <a:prstGeom prst="straightConnector1">
              <a:avLst/>
            </a:prstGeom>
            <a:grpFill/>
            <a:ln w="9525">
              <a:solidFill>
                <a:srgbClr val="000000"/>
              </a:solidFill>
              <a:round/>
              <a:headEnd/>
              <a:tailEnd/>
            </a:ln>
          </p:spPr>
        </p:cxnSp>
        <p:sp>
          <p:nvSpPr>
            <p:cNvPr id="40114" name="Rectangle 145"/>
            <p:cNvSpPr>
              <a:spLocks noChangeAspect="1" noChangeArrowheads="1"/>
            </p:cNvSpPr>
            <p:nvPr/>
          </p:nvSpPr>
          <p:spPr bwMode="auto">
            <a:xfrm>
              <a:off x="352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15" name="Rectangle 146"/>
            <p:cNvSpPr>
              <a:spLocks noChangeAspect="1" noChangeArrowheads="1"/>
            </p:cNvSpPr>
            <p:nvPr/>
          </p:nvSpPr>
          <p:spPr bwMode="auto">
            <a:xfrm>
              <a:off x="360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16" name="AutoShape 147"/>
            <p:cNvCxnSpPr>
              <a:cxnSpLocks noChangeShapeType="1"/>
              <a:stCxn id="40205" idx="2"/>
              <a:endCxn id="40114" idx="0"/>
            </p:cNvCxnSpPr>
            <p:nvPr/>
          </p:nvCxnSpPr>
          <p:spPr bwMode="auto">
            <a:xfrm flipH="1">
              <a:off x="3575" y="3564"/>
              <a:ext cx="39" cy="138"/>
            </a:xfrm>
            <a:prstGeom prst="straightConnector1">
              <a:avLst/>
            </a:prstGeom>
            <a:grpFill/>
            <a:ln w="9525">
              <a:solidFill>
                <a:srgbClr val="000000"/>
              </a:solidFill>
              <a:round/>
              <a:headEnd/>
              <a:tailEnd/>
            </a:ln>
          </p:spPr>
        </p:cxnSp>
        <p:cxnSp>
          <p:nvCxnSpPr>
            <p:cNvPr id="40117" name="AutoShape 148"/>
            <p:cNvCxnSpPr>
              <a:cxnSpLocks noChangeShapeType="1"/>
              <a:stCxn id="40205" idx="2"/>
              <a:endCxn id="40115" idx="0"/>
            </p:cNvCxnSpPr>
            <p:nvPr/>
          </p:nvCxnSpPr>
          <p:spPr bwMode="auto">
            <a:xfrm>
              <a:off x="3614" y="3564"/>
              <a:ext cx="41" cy="138"/>
            </a:xfrm>
            <a:prstGeom prst="straightConnector1">
              <a:avLst/>
            </a:prstGeom>
            <a:grpFill/>
            <a:ln w="9525">
              <a:solidFill>
                <a:srgbClr val="000000"/>
              </a:solidFill>
              <a:round/>
              <a:headEnd/>
              <a:tailEnd/>
            </a:ln>
          </p:spPr>
        </p:cxnSp>
        <p:sp>
          <p:nvSpPr>
            <p:cNvPr id="40118" name="Rectangle 149"/>
            <p:cNvSpPr>
              <a:spLocks noChangeAspect="1" noChangeArrowheads="1"/>
            </p:cNvSpPr>
            <p:nvPr/>
          </p:nvSpPr>
          <p:spPr bwMode="auto">
            <a:xfrm>
              <a:off x="368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19" name="Rectangle 150"/>
            <p:cNvSpPr>
              <a:spLocks noChangeAspect="1" noChangeArrowheads="1"/>
            </p:cNvSpPr>
            <p:nvPr/>
          </p:nvSpPr>
          <p:spPr bwMode="auto">
            <a:xfrm>
              <a:off x="376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20" name="AutoShape 151"/>
            <p:cNvCxnSpPr>
              <a:cxnSpLocks noChangeShapeType="1"/>
              <a:stCxn id="40208" idx="2"/>
              <a:endCxn id="40118" idx="0"/>
            </p:cNvCxnSpPr>
            <p:nvPr/>
          </p:nvCxnSpPr>
          <p:spPr bwMode="auto">
            <a:xfrm flipH="1">
              <a:off x="3734" y="3564"/>
              <a:ext cx="40" cy="138"/>
            </a:xfrm>
            <a:prstGeom prst="straightConnector1">
              <a:avLst/>
            </a:prstGeom>
            <a:grpFill/>
            <a:ln w="9525">
              <a:solidFill>
                <a:srgbClr val="000000"/>
              </a:solidFill>
              <a:round/>
              <a:headEnd/>
              <a:tailEnd/>
            </a:ln>
          </p:spPr>
        </p:cxnSp>
        <p:cxnSp>
          <p:nvCxnSpPr>
            <p:cNvPr id="40121" name="AutoShape 152"/>
            <p:cNvCxnSpPr>
              <a:cxnSpLocks noChangeShapeType="1"/>
              <a:stCxn id="40208" idx="2"/>
              <a:endCxn id="40119" idx="0"/>
            </p:cNvCxnSpPr>
            <p:nvPr/>
          </p:nvCxnSpPr>
          <p:spPr bwMode="auto">
            <a:xfrm>
              <a:off x="3773" y="3564"/>
              <a:ext cx="41" cy="138"/>
            </a:xfrm>
            <a:prstGeom prst="straightConnector1">
              <a:avLst/>
            </a:prstGeom>
            <a:grpFill/>
            <a:ln w="9525">
              <a:solidFill>
                <a:srgbClr val="000000"/>
              </a:solidFill>
              <a:round/>
              <a:headEnd/>
              <a:tailEnd/>
            </a:ln>
          </p:spPr>
        </p:cxnSp>
        <p:sp>
          <p:nvSpPr>
            <p:cNvPr id="40122" name="Rectangle 153"/>
            <p:cNvSpPr>
              <a:spLocks noChangeAspect="1" noChangeArrowheads="1"/>
            </p:cNvSpPr>
            <p:nvPr/>
          </p:nvSpPr>
          <p:spPr bwMode="auto">
            <a:xfrm>
              <a:off x="3850"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23" name="Rectangle 154"/>
            <p:cNvSpPr>
              <a:spLocks noChangeAspect="1" noChangeArrowheads="1"/>
            </p:cNvSpPr>
            <p:nvPr/>
          </p:nvSpPr>
          <p:spPr bwMode="auto">
            <a:xfrm>
              <a:off x="393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24" name="AutoShape 155"/>
            <p:cNvCxnSpPr>
              <a:cxnSpLocks noChangeShapeType="1"/>
              <a:stCxn id="40209" idx="2"/>
              <a:endCxn id="40122" idx="0"/>
            </p:cNvCxnSpPr>
            <p:nvPr/>
          </p:nvCxnSpPr>
          <p:spPr bwMode="auto">
            <a:xfrm flipH="1">
              <a:off x="3900" y="3564"/>
              <a:ext cx="42" cy="138"/>
            </a:xfrm>
            <a:prstGeom prst="straightConnector1">
              <a:avLst/>
            </a:prstGeom>
            <a:grpFill/>
            <a:ln w="9525">
              <a:solidFill>
                <a:srgbClr val="000000"/>
              </a:solidFill>
              <a:round/>
              <a:headEnd/>
              <a:tailEnd/>
            </a:ln>
          </p:spPr>
        </p:cxnSp>
        <p:cxnSp>
          <p:nvCxnSpPr>
            <p:cNvPr id="40125" name="AutoShape 156"/>
            <p:cNvCxnSpPr>
              <a:cxnSpLocks noChangeShapeType="1"/>
              <a:stCxn id="40209" idx="2"/>
              <a:endCxn id="40123" idx="0"/>
            </p:cNvCxnSpPr>
            <p:nvPr/>
          </p:nvCxnSpPr>
          <p:spPr bwMode="auto">
            <a:xfrm>
              <a:off x="3942" y="3564"/>
              <a:ext cx="39" cy="138"/>
            </a:xfrm>
            <a:prstGeom prst="straightConnector1">
              <a:avLst/>
            </a:prstGeom>
            <a:grpFill/>
            <a:ln w="9525">
              <a:solidFill>
                <a:srgbClr val="000000"/>
              </a:solidFill>
              <a:round/>
              <a:headEnd/>
              <a:tailEnd/>
            </a:ln>
          </p:spPr>
        </p:cxnSp>
        <p:sp>
          <p:nvSpPr>
            <p:cNvPr id="40126" name="Rectangle 157"/>
            <p:cNvSpPr>
              <a:spLocks noChangeAspect="1" noChangeArrowheads="1"/>
            </p:cNvSpPr>
            <p:nvPr/>
          </p:nvSpPr>
          <p:spPr bwMode="auto">
            <a:xfrm>
              <a:off x="401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27" name="Rectangle 158"/>
            <p:cNvSpPr>
              <a:spLocks noChangeAspect="1" noChangeArrowheads="1"/>
            </p:cNvSpPr>
            <p:nvPr/>
          </p:nvSpPr>
          <p:spPr bwMode="auto">
            <a:xfrm>
              <a:off x="409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28" name="AutoShape 159"/>
            <p:cNvCxnSpPr>
              <a:cxnSpLocks noChangeShapeType="1"/>
              <a:stCxn id="40212" idx="2"/>
              <a:endCxn id="40126" idx="0"/>
            </p:cNvCxnSpPr>
            <p:nvPr/>
          </p:nvCxnSpPr>
          <p:spPr bwMode="auto">
            <a:xfrm flipH="1">
              <a:off x="4066" y="3564"/>
              <a:ext cx="39" cy="138"/>
            </a:xfrm>
            <a:prstGeom prst="straightConnector1">
              <a:avLst/>
            </a:prstGeom>
            <a:grpFill/>
            <a:ln w="9525">
              <a:solidFill>
                <a:srgbClr val="000000"/>
              </a:solidFill>
              <a:round/>
              <a:headEnd/>
              <a:tailEnd/>
            </a:ln>
          </p:spPr>
        </p:cxnSp>
        <p:cxnSp>
          <p:nvCxnSpPr>
            <p:cNvPr id="40129" name="AutoShape 160"/>
            <p:cNvCxnSpPr>
              <a:cxnSpLocks noChangeShapeType="1"/>
              <a:stCxn id="40212" idx="2"/>
              <a:endCxn id="40127" idx="0"/>
            </p:cNvCxnSpPr>
            <p:nvPr/>
          </p:nvCxnSpPr>
          <p:spPr bwMode="auto">
            <a:xfrm>
              <a:off x="4105" y="3564"/>
              <a:ext cx="41" cy="138"/>
            </a:xfrm>
            <a:prstGeom prst="straightConnector1">
              <a:avLst/>
            </a:prstGeom>
            <a:grpFill/>
            <a:ln w="9525">
              <a:solidFill>
                <a:srgbClr val="000000"/>
              </a:solidFill>
              <a:round/>
              <a:headEnd/>
              <a:tailEnd/>
            </a:ln>
          </p:spPr>
        </p:cxnSp>
        <p:sp>
          <p:nvSpPr>
            <p:cNvPr id="40130" name="Rectangle 161"/>
            <p:cNvSpPr>
              <a:spLocks noChangeAspect="1" noChangeArrowheads="1"/>
            </p:cNvSpPr>
            <p:nvPr/>
          </p:nvSpPr>
          <p:spPr bwMode="auto">
            <a:xfrm>
              <a:off x="418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31" name="Rectangle 162"/>
            <p:cNvSpPr>
              <a:spLocks noChangeAspect="1" noChangeArrowheads="1"/>
            </p:cNvSpPr>
            <p:nvPr/>
          </p:nvSpPr>
          <p:spPr bwMode="auto">
            <a:xfrm>
              <a:off x="426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32" name="AutoShape 163"/>
            <p:cNvCxnSpPr>
              <a:cxnSpLocks noChangeShapeType="1"/>
              <a:stCxn id="40213" idx="2"/>
              <a:endCxn id="40130" idx="0"/>
            </p:cNvCxnSpPr>
            <p:nvPr/>
          </p:nvCxnSpPr>
          <p:spPr bwMode="auto">
            <a:xfrm flipH="1">
              <a:off x="4235" y="3564"/>
              <a:ext cx="41" cy="138"/>
            </a:xfrm>
            <a:prstGeom prst="straightConnector1">
              <a:avLst/>
            </a:prstGeom>
            <a:grpFill/>
            <a:ln w="9525">
              <a:solidFill>
                <a:srgbClr val="000000"/>
              </a:solidFill>
              <a:round/>
              <a:headEnd/>
              <a:tailEnd/>
            </a:ln>
          </p:spPr>
        </p:cxnSp>
        <p:cxnSp>
          <p:nvCxnSpPr>
            <p:cNvPr id="40133" name="AutoShape 164"/>
            <p:cNvCxnSpPr>
              <a:cxnSpLocks noChangeShapeType="1"/>
              <a:stCxn id="40213" idx="2"/>
              <a:endCxn id="40131" idx="0"/>
            </p:cNvCxnSpPr>
            <p:nvPr/>
          </p:nvCxnSpPr>
          <p:spPr bwMode="auto">
            <a:xfrm>
              <a:off x="4276" y="3564"/>
              <a:ext cx="39" cy="138"/>
            </a:xfrm>
            <a:prstGeom prst="straightConnector1">
              <a:avLst/>
            </a:prstGeom>
            <a:grpFill/>
            <a:ln w="9525">
              <a:solidFill>
                <a:srgbClr val="000000"/>
              </a:solidFill>
              <a:round/>
              <a:headEnd/>
              <a:tailEnd/>
            </a:ln>
          </p:spPr>
        </p:cxnSp>
        <p:sp>
          <p:nvSpPr>
            <p:cNvPr id="40134" name="Rectangle 165"/>
            <p:cNvSpPr>
              <a:spLocks noChangeAspect="1" noChangeArrowheads="1"/>
            </p:cNvSpPr>
            <p:nvPr/>
          </p:nvSpPr>
          <p:spPr bwMode="auto">
            <a:xfrm>
              <a:off x="435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35" name="Rectangle 166"/>
            <p:cNvSpPr>
              <a:spLocks noChangeAspect="1" noChangeArrowheads="1"/>
            </p:cNvSpPr>
            <p:nvPr/>
          </p:nvSpPr>
          <p:spPr bwMode="auto">
            <a:xfrm>
              <a:off x="4433"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36" name="AutoShape 167"/>
            <p:cNvCxnSpPr>
              <a:cxnSpLocks noChangeShapeType="1"/>
              <a:stCxn id="40216" idx="2"/>
              <a:endCxn id="40134" idx="0"/>
            </p:cNvCxnSpPr>
            <p:nvPr/>
          </p:nvCxnSpPr>
          <p:spPr bwMode="auto">
            <a:xfrm flipH="1">
              <a:off x="4400" y="3564"/>
              <a:ext cx="43" cy="138"/>
            </a:xfrm>
            <a:prstGeom prst="straightConnector1">
              <a:avLst/>
            </a:prstGeom>
            <a:grpFill/>
            <a:ln w="9525">
              <a:solidFill>
                <a:srgbClr val="000000"/>
              </a:solidFill>
              <a:round/>
              <a:headEnd/>
              <a:tailEnd/>
            </a:ln>
          </p:spPr>
        </p:cxnSp>
        <p:cxnSp>
          <p:nvCxnSpPr>
            <p:cNvPr id="40137" name="AutoShape 168"/>
            <p:cNvCxnSpPr>
              <a:cxnSpLocks noChangeShapeType="1"/>
              <a:stCxn id="40216" idx="2"/>
              <a:endCxn id="40135" idx="0"/>
            </p:cNvCxnSpPr>
            <p:nvPr/>
          </p:nvCxnSpPr>
          <p:spPr bwMode="auto">
            <a:xfrm>
              <a:off x="4444" y="3564"/>
              <a:ext cx="39" cy="138"/>
            </a:xfrm>
            <a:prstGeom prst="straightConnector1">
              <a:avLst/>
            </a:prstGeom>
            <a:grpFill/>
            <a:ln w="9525">
              <a:solidFill>
                <a:srgbClr val="000000"/>
              </a:solidFill>
              <a:round/>
              <a:headEnd/>
              <a:tailEnd/>
            </a:ln>
          </p:spPr>
        </p:cxnSp>
        <p:sp>
          <p:nvSpPr>
            <p:cNvPr id="40138" name="Rectangle 169"/>
            <p:cNvSpPr>
              <a:spLocks noChangeAspect="1" noChangeArrowheads="1"/>
            </p:cNvSpPr>
            <p:nvPr/>
          </p:nvSpPr>
          <p:spPr bwMode="auto">
            <a:xfrm>
              <a:off x="452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39" name="Rectangle 170"/>
            <p:cNvSpPr>
              <a:spLocks noChangeAspect="1" noChangeArrowheads="1"/>
            </p:cNvSpPr>
            <p:nvPr/>
          </p:nvSpPr>
          <p:spPr bwMode="auto">
            <a:xfrm>
              <a:off x="460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40" name="AutoShape 171"/>
            <p:cNvCxnSpPr>
              <a:cxnSpLocks noChangeShapeType="1"/>
              <a:stCxn id="40217" idx="2"/>
              <a:endCxn id="40138" idx="0"/>
            </p:cNvCxnSpPr>
            <p:nvPr/>
          </p:nvCxnSpPr>
          <p:spPr bwMode="auto">
            <a:xfrm flipH="1">
              <a:off x="4571" y="3564"/>
              <a:ext cx="41" cy="138"/>
            </a:xfrm>
            <a:prstGeom prst="straightConnector1">
              <a:avLst/>
            </a:prstGeom>
            <a:grpFill/>
            <a:ln w="9525">
              <a:solidFill>
                <a:srgbClr val="000000"/>
              </a:solidFill>
              <a:round/>
              <a:headEnd/>
              <a:tailEnd/>
            </a:ln>
          </p:spPr>
        </p:cxnSp>
        <p:cxnSp>
          <p:nvCxnSpPr>
            <p:cNvPr id="40141" name="AutoShape 172"/>
            <p:cNvCxnSpPr>
              <a:cxnSpLocks noChangeShapeType="1"/>
              <a:stCxn id="40217" idx="2"/>
              <a:endCxn id="40139" idx="0"/>
            </p:cNvCxnSpPr>
            <p:nvPr/>
          </p:nvCxnSpPr>
          <p:spPr bwMode="auto">
            <a:xfrm>
              <a:off x="4612" y="3564"/>
              <a:ext cx="39" cy="138"/>
            </a:xfrm>
            <a:prstGeom prst="straightConnector1">
              <a:avLst/>
            </a:prstGeom>
            <a:grpFill/>
            <a:ln w="9525">
              <a:solidFill>
                <a:srgbClr val="000000"/>
              </a:solidFill>
              <a:round/>
              <a:headEnd/>
              <a:tailEnd/>
            </a:ln>
          </p:spPr>
        </p:cxnSp>
        <p:sp>
          <p:nvSpPr>
            <p:cNvPr id="40142" name="Rectangle 173"/>
            <p:cNvSpPr>
              <a:spLocks noChangeAspect="1" noChangeArrowheads="1"/>
            </p:cNvSpPr>
            <p:nvPr/>
          </p:nvSpPr>
          <p:spPr bwMode="auto">
            <a:xfrm>
              <a:off x="468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43" name="Rectangle 174"/>
            <p:cNvSpPr>
              <a:spLocks noChangeAspect="1" noChangeArrowheads="1"/>
            </p:cNvSpPr>
            <p:nvPr/>
          </p:nvSpPr>
          <p:spPr bwMode="auto">
            <a:xfrm>
              <a:off x="4766"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44" name="AutoShape 175"/>
            <p:cNvCxnSpPr>
              <a:cxnSpLocks noChangeShapeType="1"/>
              <a:stCxn id="40220" idx="2"/>
              <a:endCxn id="40142" idx="0"/>
            </p:cNvCxnSpPr>
            <p:nvPr/>
          </p:nvCxnSpPr>
          <p:spPr bwMode="auto">
            <a:xfrm flipH="1">
              <a:off x="4735" y="3564"/>
              <a:ext cx="42" cy="138"/>
            </a:xfrm>
            <a:prstGeom prst="straightConnector1">
              <a:avLst/>
            </a:prstGeom>
            <a:grpFill/>
            <a:ln w="9525">
              <a:solidFill>
                <a:srgbClr val="000000"/>
              </a:solidFill>
              <a:round/>
              <a:headEnd/>
              <a:tailEnd/>
            </a:ln>
          </p:spPr>
        </p:cxnSp>
        <p:cxnSp>
          <p:nvCxnSpPr>
            <p:cNvPr id="40145" name="AutoShape 176"/>
            <p:cNvCxnSpPr>
              <a:cxnSpLocks noChangeShapeType="1"/>
              <a:stCxn id="40220" idx="2"/>
              <a:endCxn id="40143" idx="0"/>
            </p:cNvCxnSpPr>
            <p:nvPr/>
          </p:nvCxnSpPr>
          <p:spPr bwMode="auto">
            <a:xfrm>
              <a:off x="4777" y="3564"/>
              <a:ext cx="39" cy="138"/>
            </a:xfrm>
            <a:prstGeom prst="straightConnector1">
              <a:avLst/>
            </a:prstGeom>
            <a:grpFill/>
            <a:ln w="9525">
              <a:solidFill>
                <a:srgbClr val="000000"/>
              </a:solidFill>
              <a:round/>
              <a:headEnd/>
              <a:tailEnd/>
            </a:ln>
          </p:spPr>
        </p:cxnSp>
        <p:sp>
          <p:nvSpPr>
            <p:cNvPr id="40146" name="Rectangle 177"/>
            <p:cNvSpPr>
              <a:spLocks noChangeAspect="1" noChangeArrowheads="1"/>
            </p:cNvSpPr>
            <p:nvPr/>
          </p:nvSpPr>
          <p:spPr bwMode="auto">
            <a:xfrm>
              <a:off x="485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47" name="Rectangle 178"/>
            <p:cNvSpPr>
              <a:spLocks noChangeAspect="1" noChangeArrowheads="1"/>
            </p:cNvSpPr>
            <p:nvPr/>
          </p:nvSpPr>
          <p:spPr bwMode="auto">
            <a:xfrm>
              <a:off x="493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48" name="AutoShape 179"/>
            <p:cNvCxnSpPr>
              <a:cxnSpLocks noChangeShapeType="1"/>
              <a:stCxn id="40221" idx="2"/>
              <a:endCxn id="40146" idx="0"/>
            </p:cNvCxnSpPr>
            <p:nvPr/>
          </p:nvCxnSpPr>
          <p:spPr bwMode="auto">
            <a:xfrm flipH="1">
              <a:off x="4905" y="3564"/>
              <a:ext cx="38" cy="138"/>
            </a:xfrm>
            <a:prstGeom prst="straightConnector1">
              <a:avLst/>
            </a:prstGeom>
            <a:grpFill/>
            <a:ln w="9525">
              <a:solidFill>
                <a:srgbClr val="000000"/>
              </a:solidFill>
              <a:round/>
              <a:headEnd/>
              <a:tailEnd/>
            </a:ln>
          </p:spPr>
        </p:cxnSp>
        <p:cxnSp>
          <p:nvCxnSpPr>
            <p:cNvPr id="40149" name="AutoShape 180"/>
            <p:cNvCxnSpPr>
              <a:cxnSpLocks noChangeShapeType="1"/>
              <a:stCxn id="40221" idx="2"/>
              <a:endCxn id="40147" idx="0"/>
            </p:cNvCxnSpPr>
            <p:nvPr/>
          </p:nvCxnSpPr>
          <p:spPr bwMode="auto">
            <a:xfrm>
              <a:off x="4943" y="3564"/>
              <a:ext cx="41" cy="138"/>
            </a:xfrm>
            <a:prstGeom prst="straightConnector1">
              <a:avLst/>
            </a:prstGeom>
            <a:grpFill/>
            <a:ln w="9525">
              <a:solidFill>
                <a:srgbClr val="000000"/>
              </a:solidFill>
              <a:round/>
              <a:headEnd/>
              <a:tailEnd/>
            </a:ln>
          </p:spPr>
        </p:cxnSp>
        <p:sp>
          <p:nvSpPr>
            <p:cNvPr id="40150" name="Rectangle 181"/>
            <p:cNvSpPr>
              <a:spLocks noChangeAspect="1" noChangeArrowheads="1"/>
            </p:cNvSpPr>
            <p:nvPr/>
          </p:nvSpPr>
          <p:spPr bwMode="auto">
            <a:xfrm>
              <a:off x="501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51" name="Rectangle 182"/>
            <p:cNvSpPr>
              <a:spLocks noChangeAspect="1" noChangeArrowheads="1"/>
            </p:cNvSpPr>
            <p:nvPr/>
          </p:nvSpPr>
          <p:spPr bwMode="auto">
            <a:xfrm>
              <a:off x="5092"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52" name="AutoShape 183"/>
            <p:cNvCxnSpPr>
              <a:cxnSpLocks noChangeShapeType="1"/>
              <a:stCxn id="40224" idx="2"/>
              <a:endCxn id="40150" idx="0"/>
            </p:cNvCxnSpPr>
            <p:nvPr/>
          </p:nvCxnSpPr>
          <p:spPr bwMode="auto">
            <a:xfrm flipH="1">
              <a:off x="5065" y="3564"/>
              <a:ext cx="37" cy="138"/>
            </a:xfrm>
            <a:prstGeom prst="straightConnector1">
              <a:avLst/>
            </a:prstGeom>
            <a:grpFill/>
            <a:ln w="9525">
              <a:solidFill>
                <a:srgbClr val="000000"/>
              </a:solidFill>
              <a:round/>
              <a:headEnd/>
              <a:tailEnd/>
            </a:ln>
          </p:spPr>
        </p:cxnSp>
        <p:cxnSp>
          <p:nvCxnSpPr>
            <p:cNvPr id="40153" name="AutoShape 184"/>
            <p:cNvCxnSpPr>
              <a:cxnSpLocks noChangeShapeType="1"/>
              <a:stCxn id="40224" idx="2"/>
              <a:endCxn id="40151" idx="0"/>
            </p:cNvCxnSpPr>
            <p:nvPr/>
          </p:nvCxnSpPr>
          <p:spPr bwMode="auto">
            <a:xfrm>
              <a:off x="5102" y="3564"/>
              <a:ext cx="40" cy="138"/>
            </a:xfrm>
            <a:prstGeom prst="straightConnector1">
              <a:avLst/>
            </a:prstGeom>
            <a:grpFill/>
            <a:ln w="9525">
              <a:solidFill>
                <a:srgbClr val="000000"/>
              </a:solidFill>
              <a:round/>
              <a:headEnd/>
              <a:tailEnd/>
            </a:ln>
          </p:spPr>
        </p:cxnSp>
        <p:sp>
          <p:nvSpPr>
            <p:cNvPr id="40154" name="Rectangle 185"/>
            <p:cNvSpPr>
              <a:spLocks noChangeAspect="1" noChangeArrowheads="1"/>
            </p:cNvSpPr>
            <p:nvPr/>
          </p:nvSpPr>
          <p:spPr bwMode="auto">
            <a:xfrm>
              <a:off x="518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55" name="Rectangle 186"/>
            <p:cNvSpPr>
              <a:spLocks noChangeAspect="1" noChangeArrowheads="1"/>
            </p:cNvSpPr>
            <p:nvPr/>
          </p:nvSpPr>
          <p:spPr bwMode="auto">
            <a:xfrm>
              <a:off x="526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56" name="AutoShape 187"/>
            <p:cNvCxnSpPr>
              <a:cxnSpLocks noChangeShapeType="1"/>
              <a:stCxn id="40225" idx="2"/>
              <a:endCxn id="40154" idx="0"/>
            </p:cNvCxnSpPr>
            <p:nvPr/>
          </p:nvCxnSpPr>
          <p:spPr bwMode="auto">
            <a:xfrm flipH="1">
              <a:off x="5231" y="3564"/>
              <a:ext cx="41" cy="138"/>
            </a:xfrm>
            <a:prstGeom prst="straightConnector1">
              <a:avLst/>
            </a:prstGeom>
            <a:grpFill/>
            <a:ln w="9525">
              <a:solidFill>
                <a:srgbClr val="000000"/>
              </a:solidFill>
              <a:round/>
              <a:headEnd/>
              <a:tailEnd/>
            </a:ln>
          </p:spPr>
        </p:cxnSp>
        <p:cxnSp>
          <p:nvCxnSpPr>
            <p:cNvPr id="40157" name="AutoShape 188"/>
            <p:cNvCxnSpPr>
              <a:cxnSpLocks noChangeShapeType="1"/>
              <a:stCxn id="40225" idx="2"/>
              <a:endCxn id="40155" idx="0"/>
            </p:cNvCxnSpPr>
            <p:nvPr/>
          </p:nvCxnSpPr>
          <p:spPr bwMode="auto">
            <a:xfrm>
              <a:off x="5271" y="3564"/>
              <a:ext cx="39" cy="138"/>
            </a:xfrm>
            <a:prstGeom prst="straightConnector1">
              <a:avLst/>
            </a:prstGeom>
            <a:grpFill/>
            <a:ln w="9525">
              <a:solidFill>
                <a:srgbClr val="000000"/>
              </a:solidFill>
              <a:round/>
              <a:headEnd/>
              <a:tailEnd/>
            </a:ln>
          </p:spPr>
        </p:cxnSp>
        <p:sp>
          <p:nvSpPr>
            <p:cNvPr id="40158" name="Rectangle 189"/>
            <p:cNvSpPr>
              <a:spLocks noChangeAspect="1" noChangeArrowheads="1"/>
            </p:cNvSpPr>
            <p:nvPr/>
          </p:nvSpPr>
          <p:spPr bwMode="auto">
            <a:xfrm>
              <a:off x="534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59" name="Rectangle 190"/>
            <p:cNvSpPr>
              <a:spLocks noChangeAspect="1" noChangeArrowheads="1"/>
            </p:cNvSpPr>
            <p:nvPr/>
          </p:nvSpPr>
          <p:spPr bwMode="auto">
            <a:xfrm>
              <a:off x="5428"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60" name="AutoShape 191"/>
            <p:cNvCxnSpPr>
              <a:cxnSpLocks noChangeShapeType="1"/>
              <a:stCxn id="40228" idx="2"/>
              <a:endCxn id="40158" idx="0"/>
            </p:cNvCxnSpPr>
            <p:nvPr/>
          </p:nvCxnSpPr>
          <p:spPr bwMode="auto">
            <a:xfrm flipH="1">
              <a:off x="5395" y="3564"/>
              <a:ext cx="42" cy="138"/>
            </a:xfrm>
            <a:prstGeom prst="straightConnector1">
              <a:avLst/>
            </a:prstGeom>
            <a:grpFill/>
            <a:ln w="9525">
              <a:solidFill>
                <a:srgbClr val="000000"/>
              </a:solidFill>
              <a:round/>
              <a:headEnd/>
              <a:tailEnd/>
            </a:ln>
          </p:spPr>
        </p:cxnSp>
        <p:cxnSp>
          <p:nvCxnSpPr>
            <p:cNvPr id="40161" name="AutoShape 192"/>
            <p:cNvCxnSpPr>
              <a:cxnSpLocks noChangeShapeType="1"/>
              <a:stCxn id="40228" idx="2"/>
              <a:endCxn id="40159" idx="0"/>
            </p:cNvCxnSpPr>
            <p:nvPr/>
          </p:nvCxnSpPr>
          <p:spPr bwMode="auto">
            <a:xfrm>
              <a:off x="5437" y="3564"/>
              <a:ext cx="41" cy="138"/>
            </a:xfrm>
            <a:prstGeom prst="straightConnector1">
              <a:avLst/>
            </a:prstGeom>
            <a:grpFill/>
            <a:ln w="9525">
              <a:solidFill>
                <a:srgbClr val="000000"/>
              </a:solidFill>
              <a:round/>
              <a:headEnd/>
              <a:tailEnd/>
            </a:ln>
          </p:spPr>
        </p:cxnSp>
        <p:sp>
          <p:nvSpPr>
            <p:cNvPr id="40162" name="Rectangle 193"/>
            <p:cNvSpPr>
              <a:spLocks noChangeAspect="1" noChangeArrowheads="1"/>
            </p:cNvSpPr>
            <p:nvPr/>
          </p:nvSpPr>
          <p:spPr bwMode="auto">
            <a:xfrm>
              <a:off x="5513"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63" name="Rectangle 194"/>
            <p:cNvSpPr>
              <a:spLocks noChangeAspect="1" noChangeArrowheads="1"/>
            </p:cNvSpPr>
            <p:nvPr/>
          </p:nvSpPr>
          <p:spPr bwMode="auto">
            <a:xfrm>
              <a:off x="559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64" name="AutoShape 195"/>
            <p:cNvCxnSpPr>
              <a:cxnSpLocks noChangeShapeType="1"/>
              <a:stCxn id="40229" idx="2"/>
              <a:endCxn id="40162" idx="0"/>
            </p:cNvCxnSpPr>
            <p:nvPr/>
          </p:nvCxnSpPr>
          <p:spPr bwMode="auto">
            <a:xfrm flipH="1">
              <a:off x="5562" y="3564"/>
              <a:ext cx="40" cy="138"/>
            </a:xfrm>
            <a:prstGeom prst="straightConnector1">
              <a:avLst/>
            </a:prstGeom>
            <a:grpFill/>
            <a:ln w="9525">
              <a:solidFill>
                <a:srgbClr val="000000"/>
              </a:solidFill>
              <a:round/>
              <a:headEnd/>
              <a:tailEnd/>
            </a:ln>
          </p:spPr>
        </p:cxnSp>
        <p:cxnSp>
          <p:nvCxnSpPr>
            <p:cNvPr id="40165" name="AutoShape 196"/>
            <p:cNvCxnSpPr>
              <a:cxnSpLocks noChangeShapeType="1"/>
              <a:stCxn id="40229" idx="2"/>
              <a:endCxn id="40163" idx="0"/>
            </p:cNvCxnSpPr>
            <p:nvPr/>
          </p:nvCxnSpPr>
          <p:spPr bwMode="auto">
            <a:xfrm>
              <a:off x="5603" y="3564"/>
              <a:ext cx="41" cy="138"/>
            </a:xfrm>
            <a:prstGeom prst="straightConnector1">
              <a:avLst/>
            </a:prstGeom>
            <a:grpFill/>
            <a:ln w="9525">
              <a:solidFill>
                <a:srgbClr val="000000"/>
              </a:solidFill>
              <a:round/>
              <a:headEnd/>
              <a:tailEnd/>
            </a:ln>
          </p:spPr>
        </p:cxnSp>
        <p:cxnSp>
          <p:nvCxnSpPr>
            <p:cNvPr id="40166" name="AutoShape 197"/>
            <p:cNvCxnSpPr>
              <a:cxnSpLocks noChangeShapeType="1"/>
              <a:stCxn id="40006" idx="2"/>
              <a:endCxn id="40168" idx="0"/>
            </p:cNvCxnSpPr>
            <p:nvPr/>
          </p:nvCxnSpPr>
          <p:spPr bwMode="auto">
            <a:xfrm flipH="1">
              <a:off x="437" y="3324"/>
              <a:ext cx="81" cy="138"/>
            </a:xfrm>
            <a:prstGeom prst="straightConnector1">
              <a:avLst/>
            </a:prstGeom>
            <a:grpFill/>
            <a:ln w="9525">
              <a:solidFill>
                <a:srgbClr val="000000"/>
              </a:solidFill>
              <a:round/>
              <a:headEnd/>
              <a:tailEnd/>
            </a:ln>
          </p:spPr>
        </p:cxnSp>
        <p:cxnSp>
          <p:nvCxnSpPr>
            <p:cNvPr id="40167" name="AutoShape 198"/>
            <p:cNvCxnSpPr>
              <a:cxnSpLocks noChangeShapeType="1"/>
              <a:stCxn id="40006" idx="2"/>
              <a:endCxn id="40169" idx="0"/>
            </p:cNvCxnSpPr>
            <p:nvPr/>
          </p:nvCxnSpPr>
          <p:spPr bwMode="auto">
            <a:xfrm>
              <a:off x="517" y="3324"/>
              <a:ext cx="86" cy="138"/>
            </a:xfrm>
            <a:prstGeom prst="straightConnector1">
              <a:avLst/>
            </a:prstGeom>
            <a:grpFill/>
            <a:ln w="9525">
              <a:solidFill>
                <a:srgbClr val="000000"/>
              </a:solidFill>
              <a:round/>
              <a:headEnd/>
              <a:tailEnd/>
            </a:ln>
          </p:spPr>
        </p:cxnSp>
        <p:sp>
          <p:nvSpPr>
            <p:cNvPr id="40168" name="Rectangle 199"/>
            <p:cNvSpPr>
              <a:spLocks noChangeAspect="1" noChangeArrowheads="1"/>
            </p:cNvSpPr>
            <p:nvPr/>
          </p:nvSpPr>
          <p:spPr bwMode="auto">
            <a:xfrm>
              <a:off x="387"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69" name="Rectangle 200"/>
            <p:cNvSpPr>
              <a:spLocks noChangeAspect="1" noChangeArrowheads="1"/>
            </p:cNvSpPr>
            <p:nvPr/>
          </p:nvSpPr>
          <p:spPr bwMode="auto">
            <a:xfrm>
              <a:off x="554"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70" name="AutoShape 201"/>
            <p:cNvCxnSpPr>
              <a:cxnSpLocks noChangeShapeType="1"/>
              <a:stCxn id="40009" idx="2"/>
              <a:endCxn id="40172" idx="0"/>
            </p:cNvCxnSpPr>
            <p:nvPr/>
          </p:nvCxnSpPr>
          <p:spPr bwMode="auto">
            <a:xfrm flipH="1">
              <a:off x="768" y="3324"/>
              <a:ext cx="84" cy="138"/>
            </a:xfrm>
            <a:prstGeom prst="straightConnector1">
              <a:avLst/>
            </a:prstGeom>
            <a:grpFill/>
            <a:ln w="9525">
              <a:solidFill>
                <a:srgbClr val="000000"/>
              </a:solidFill>
              <a:round/>
              <a:headEnd/>
              <a:tailEnd/>
            </a:ln>
          </p:spPr>
        </p:cxnSp>
        <p:cxnSp>
          <p:nvCxnSpPr>
            <p:cNvPr id="40171" name="AutoShape 202"/>
            <p:cNvCxnSpPr>
              <a:cxnSpLocks noChangeShapeType="1"/>
              <a:stCxn id="40009" idx="2"/>
              <a:endCxn id="40173" idx="0"/>
            </p:cNvCxnSpPr>
            <p:nvPr/>
          </p:nvCxnSpPr>
          <p:spPr bwMode="auto">
            <a:xfrm>
              <a:off x="852" y="3324"/>
              <a:ext cx="84" cy="138"/>
            </a:xfrm>
            <a:prstGeom prst="straightConnector1">
              <a:avLst/>
            </a:prstGeom>
            <a:grpFill/>
            <a:ln w="9525">
              <a:solidFill>
                <a:srgbClr val="000000"/>
              </a:solidFill>
              <a:round/>
              <a:headEnd/>
              <a:tailEnd/>
            </a:ln>
          </p:spPr>
        </p:cxnSp>
        <p:sp>
          <p:nvSpPr>
            <p:cNvPr id="40172" name="Rectangle 203"/>
            <p:cNvSpPr>
              <a:spLocks noChangeAspect="1" noChangeArrowheads="1"/>
            </p:cNvSpPr>
            <p:nvPr/>
          </p:nvSpPr>
          <p:spPr bwMode="auto">
            <a:xfrm>
              <a:off x="718"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73" name="Rectangle 204"/>
            <p:cNvSpPr>
              <a:spLocks noChangeAspect="1" noChangeArrowheads="1"/>
            </p:cNvSpPr>
            <p:nvPr/>
          </p:nvSpPr>
          <p:spPr bwMode="auto">
            <a:xfrm>
              <a:off x="886"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74" name="AutoShape 205"/>
            <p:cNvCxnSpPr>
              <a:cxnSpLocks noChangeShapeType="1"/>
              <a:stCxn id="40010" idx="2"/>
              <a:endCxn id="40176" idx="0"/>
            </p:cNvCxnSpPr>
            <p:nvPr/>
          </p:nvCxnSpPr>
          <p:spPr bwMode="auto">
            <a:xfrm flipH="1">
              <a:off x="1095" y="3324"/>
              <a:ext cx="85" cy="138"/>
            </a:xfrm>
            <a:prstGeom prst="straightConnector1">
              <a:avLst/>
            </a:prstGeom>
            <a:grpFill/>
            <a:ln w="9525">
              <a:solidFill>
                <a:srgbClr val="000000"/>
              </a:solidFill>
              <a:round/>
              <a:headEnd/>
              <a:tailEnd/>
            </a:ln>
          </p:spPr>
        </p:cxnSp>
        <p:cxnSp>
          <p:nvCxnSpPr>
            <p:cNvPr id="40175" name="AutoShape 206"/>
            <p:cNvCxnSpPr>
              <a:cxnSpLocks noChangeShapeType="1"/>
              <a:stCxn id="40010" idx="2"/>
              <a:endCxn id="40177" idx="0"/>
            </p:cNvCxnSpPr>
            <p:nvPr/>
          </p:nvCxnSpPr>
          <p:spPr bwMode="auto">
            <a:xfrm>
              <a:off x="1181" y="3324"/>
              <a:ext cx="83" cy="138"/>
            </a:xfrm>
            <a:prstGeom prst="straightConnector1">
              <a:avLst/>
            </a:prstGeom>
            <a:grpFill/>
            <a:ln w="9525">
              <a:solidFill>
                <a:srgbClr val="000000"/>
              </a:solidFill>
              <a:round/>
              <a:headEnd/>
              <a:tailEnd/>
            </a:ln>
          </p:spPr>
        </p:cxnSp>
        <p:sp>
          <p:nvSpPr>
            <p:cNvPr id="40176" name="Rectangle 207"/>
            <p:cNvSpPr>
              <a:spLocks noChangeAspect="1" noChangeArrowheads="1"/>
            </p:cNvSpPr>
            <p:nvPr/>
          </p:nvSpPr>
          <p:spPr bwMode="auto">
            <a:xfrm>
              <a:off x="1046"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77" name="Rectangle 208"/>
            <p:cNvSpPr>
              <a:spLocks noChangeAspect="1" noChangeArrowheads="1"/>
            </p:cNvSpPr>
            <p:nvPr/>
          </p:nvSpPr>
          <p:spPr bwMode="auto">
            <a:xfrm>
              <a:off x="1214"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78" name="AutoShape 209"/>
            <p:cNvCxnSpPr>
              <a:cxnSpLocks noChangeShapeType="1"/>
              <a:stCxn id="40013" idx="2"/>
              <a:endCxn id="40180" idx="0"/>
            </p:cNvCxnSpPr>
            <p:nvPr/>
          </p:nvCxnSpPr>
          <p:spPr bwMode="auto">
            <a:xfrm flipH="1">
              <a:off x="1429" y="3324"/>
              <a:ext cx="82" cy="138"/>
            </a:xfrm>
            <a:prstGeom prst="straightConnector1">
              <a:avLst/>
            </a:prstGeom>
            <a:grpFill/>
            <a:ln w="9525">
              <a:solidFill>
                <a:srgbClr val="000000"/>
              </a:solidFill>
              <a:round/>
              <a:headEnd/>
              <a:tailEnd/>
            </a:ln>
          </p:spPr>
        </p:cxnSp>
        <p:cxnSp>
          <p:nvCxnSpPr>
            <p:cNvPr id="40179" name="AutoShape 210"/>
            <p:cNvCxnSpPr>
              <a:cxnSpLocks noChangeShapeType="1"/>
              <a:stCxn id="40013" idx="2"/>
              <a:endCxn id="40181" idx="0"/>
            </p:cNvCxnSpPr>
            <p:nvPr/>
          </p:nvCxnSpPr>
          <p:spPr bwMode="auto">
            <a:xfrm>
              <a:off x="1512" y="3324"/>
              <a:ext cx="84" cy="138"/>
            </a:xfrm>
            <a:prstGeom prst="straightConnector1">
              <a:avLst/>
            </a:prstGeom>
            <a:grpFill/>
            <a:ln w="9525">
              <a:solidFill>
                <a:srgbClr val="000000"/>
              </a:solidFill>
              <a:round/>
              <a:headEnd/>
              <a:tailEnd/>
            </a:ln>
          </p:spPr>
        </p:cxnSp>
        <p:sp>
          <p:nvSpPr>
            <p:cNvPr id="40180" name="Rectangle 211"/>
            <p:cNvSpPr>
              <a:spLocks noChangeAspect="1" noChangeArrowheads="1"/>
            </p:cNvSpPr>
            <p:nvPr/>
          </p:nvSpPr>
          <p:spPr bwMode="auto">
            <a:xfrm>
              <a:off x="1380"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81" name="Rectangle 212"/>
            <p:cNvSpPr>
              <a:spLocks noChangeAspect="1" noChangeArrowheads="1"/>
            </p:cNvSpPr>
            <p:nvPr/>
          </p:nvSpPr>
          <p:spPr bwMode="auto">
            <a:xfrm>
              <a:off x="1546"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82" name="AutoShape 213"/>
            <p:cNvCxnSpPr>
              <a:cxnSpLocks noChangeShapeType="1"/>
              <a:stCxn id="40014" idx="2"/>
              <a:endCxn id="40184" idx="0"/>
            </p:cNvCxnSpPr>
            <p:nvPr/>
          </p:nvCxnSpPr>
          <p:spPr bwMode="auto">
            <a:xfrm flipH="1">
              <a:off x="1763" y="3324"/>
              <a:ext cx="85" cy="138"/>
            </a:xfrm>
            <a:prstGeom prst="straightConnector1">
              <a:avLst/>
            </a:prstGeom>
            <a:grpFill/>
            <a:ln w="9525">
              <a:solidFill>
                <a:srgbClr val="000000"/>
              </a:solidFill>
              <a:round/>
              <a:headEnd/>
              <a:tailEnd/>
            </a:ln>
          </p:spPr>
        </p:cxnSp>
        <p:cxnSp>
          <p:nvCxnSpPr>
            <p:cNvPr id="40183" name="AutoShape 214"/>
            <p:cNvCxnSpPr>
              <a:cxnSpLocks noChangeShapeType="1"/>
              <a:stCxn id="40014" idx="2"/>
              <a:endCxn id="40185" idx="0"/>
            </p:cNvCxnSpPr>
            <p:nvPr/>
          </p:nvCxnSpPr>
          <p:spPr bwMode="auto">
            <a:xfrm>
              <a:off x="1848" y="3324"/>
              <a:ext cx="84" cy="138"/>
            </a:xfrm>
            <a:prstGeom prst="straightConnector1">
              <a:avLst/>
            </a:prstGeom>
            <a:grpFill/>
            <a:ln w="9525">
              <a:solidFill>
                <a:srgbClr val="000000"/>
              </a:solidFill>
              <a:round/>
              <a:headEnd/>
              <a:tailEnd/>
            </a:ln>
          </p:spPr>
        </p:cxnSp>
        <p:sp>
          <p:nvSpPr>
            <p:cNvPr id="40184" name="Rectangle 215"/>
            <p:cNvSpPr>
              <a:spLocks noChangeAspect="1" noChangeArrowheads="1"/>
            </p:cNvSpPr>
            <p:nvPr/>
          </p:nvSpPr>
          <p:spPr bwMode="auto">
            <a:xfrm>
              <a:off x="1713"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85" name="Rectangle 216"/>
            <p:cNvSpPr>
              <a:spLocks noChangeAspect="1" noChangeArrowheads="1"/>
            </p:cNvSpPr>
            <p:nvPr/>
          </p:nvSpPr>
          <p:spPr bwMode="auto">
            <a:xfrm>
              <a:off x="1882"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86" name="AutoShape 217"/>
            <p:cNvCxnSpPr>
              <a:cxnSpLocks noChangeShapeType="1"/>
              <a:stCxn id="40017" idx="2"/>
              <a:endCxn id="40188" idx="0"/>
            </p:cNvCxnSpPr>
            <p:nvPr/>
          </p:nvCxnSpPr>
          <p:spPr bwMode="auto">
            <a:xfrm flipH="1">
              <a:off x="2099" y="3324"/>
              <a:ext cx="82" cy="138"/>
            </a:xfrm>
            <a:prstGeom prst="straightConnector1">
              <a:avLst/>
            </a:prstGeom>
            <a:grpFill/>
            <a:ln w="9525">
              <a:solidFill>
                <a:srgbClr val="000000"/>
              </a:solidFill>
              <a:round/>
              <a:headEnd/>
              <a:tailEnd/>
            </a:ln>
          </p:spPr>
        </p:cxnSp>
        <p:cxnSp>
          <p:nvCxnSpPr>
            <p:cNvPr id="40187" name="AutoShape 218"/>
            <p:cNvCxnSpPr>
              <a:cxnSpLocks noChangeShapeType="1"/>
              <a:stCxn id="40017" idx="2"/>
              <a:endCxn id="40189" idx="0"/>
            </p:cNvCxnSpPr>
            <p:nvPr/>
          </p:nvCxnSpPr>
          <p:spPr bwMode="auto">
            <a:xfrm>
              <a:off x="2181" y="3324"/>
              <a:ext cx="84" cy="138"/>
            </a:xfrm>
            <a:prstGeom prst="straightConnector1">
              <a:avLst/>
            </a:prstGeom>
            <a:grpFill/>
            <a:ln w="9525">
              <a:solidFill>
                <a:srgbClr val="000000"/>
              </a:solidFill>
              <a:round/>
              <a:headEnd/>
              <a:tailEnd/>
            </a:ln>
          </p:spPr>
        </p:cxnSp>
        <p:sp>
          <p:nvSpPr>
            <p:cNvPr id="40188" name="Rectangle 219"/>
            <p:cNvSpPr>
              <a:spLocks noChangeAspect="1" noChangeArrowheads="1"/>
            </p:cNvSpPr>
            <p:nvPr/>
          </p:nvSpPr>
          <p:spPr bwMode="auto">
            <a:xfrm>
              <a:off x="2049"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89" name="Rectangle 220"/>
            <p:cNvSpPr>
              <a:spLocks noChangeAspect="1" noChangeArrowheads="1"/>
            </p:cNvSpPr>
            <p:nvPr/>
          </p:nvSpPr>
          <p:spPr bwMode="auto">
            <a:xfrm>
              <a:off x="2215"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90" name="AutoShape 221"/>
            <p:cNvCxnSpPr>
              <a:cxnSpLocks noChangeShapeType="1"/>
              <a:stCxn id="40018" idx="2"/>
              <a:endCxn id="40192" idx="0"/>
            </p:cNvCxnSpPr>
            <p:nvPr/>
          </p:nvCxnSpPr>
          <p:spPr bwMode="auto">
            <a:xfrm flipH="1">
              <a:off x="2424" y="3324"/>
              <a:ext cx="84" cy="138"/>
            </a:xfrm>
            <a:prstGeom prst="straightConnector1">
              <a:avLst/>
            </a:prstGeom>
            <a:grpFill/>
            <a:ln w="9525">
              <a:solidFill>
                <a:srgbClr val="000000"/>
              </a:solidFill>
              <a:round/>
              <a:headEnd/>
              <a:tailEnd/>
            </a:ln>
          </p:spPr>
        </p:cxnSp>
        <p:cxnSp>
          <p:nvCxnSpPr>
            <p:cNvPr id="40191" name="AutoShape 222"/>
            <p:cNvCxnSpPr>
              <a:cxnSpLocks noChangeShapeType="1"/>
              <a:stCxn id="40018" idx="2"/>
              <a:endCxn id="40193" idx="0"/>
            </p:cNvCxnSpPr>
            <p:nvPr/>
          </p:nvCxnSpPr>
          <p:spPr bwMode="auto">
            <a:xfrm>
              <a:off x="2508" y="3324"/>
              <a:ext cx="84" cy="138"/>
            </a:xfrm>
            <a:prstGeom prst="straightConnector1">
              <a:avLst/>
            </a:prstGeom>
            <a:grpFill/>
            <a:ln w="9525">
              <a:solidFill>
                <a:srgbClr val="000000"/>
              </a:solidFill>
              <a:round/>
              <a:headEnd/>
              <a:tailEnd/>
            </a:ln>
          </p:spPr>
        </p:cxnSp>
        <p:sp>
          <p:nvSpPr>
            <p:cNvPr id="40192" name="Rectangle 223"/>
            <p:cNvSpPr>
              <a:spLocks noChangeAspect="1" noChangeArrowheads="1"/>
            </p:cNvSpPr>
            <p:nvPr/>
          </p:nvSpPr>
          <p:spPr bwMode="auto">
            <a:xfrm>
              <a:off x="2374"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93" name="Rectangle 224"/>
            <p:cNvSpPr>
              <a:spLocks noChangeAspect="1" noChangeArrowheads="1"/>
            </p:cNvSpPr>
            <p:nvPr/>
          </p:nvSpPr>
          <p:spPr bwMode="auto">
            <a:xfrm>
              <a:off x="2542"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94" name="AutoShape 225"/>
            <p:cNvCxnSpPr>
              <a:cxnSpLocks noChangeShapeType="1"/>
              <a:stCxn id="40021" idx="2"/>
              <a:endCxn id="40196" idx="0"/>
            </p:cNvCxnSpPr>
            <p:nvPr/>
          </p:nvCxnSpPr>
          <p:spPr bwMode="auto">
            <a:xfrm flipH="1">
              <a:off x="2759" y="3324"/>
              <a:ext cx="82" cy="138"/>
            </a:xfrm>
            <a:prstGeom prst="straightConnector1">
              <a:avLst/>
            </a:prstGeom>
            <a:grpFill/>
            <a:ln w="9525">
              <a:solidFill>
                <a:srgbClr val="000000"/>
              </a:solidFill>
              <a:round/>
              <a:headEnd/>
              <a:tailEnd/>
            </a:ln>
          </p:spPr>
        </p:cxnSp>
        <p:cxnSp>
          <p:nvCxnSpPr>
            <p:cNvPr id="40195" name="AutoShape 226"/>
            <p:cNvCxnSpPr>
              <a:cxnSpLocks noChangeShapeType="1"/>
              <a:stCxn id="40021" idx="2"/>
              <a:endCxn id="40197" idx="0"/>
            </p:cNvCxnSpPr>
            <p:nvPr/>
          </p:nvCxnSpPr>
          <p:spPr bwMode="auto">
            <a:xfrm>
              <a:off x="2841" y="3324"/>
              <a:ext cx="86" cy="138"/>
            </a:xfrm>
            <a:prstGeom prst="straightConnector1">
              <a:avLst/>
            </a:prstGeom>
            <a:grpFill/>
            <a:ln w="9525">
              <a:solidFill>
                <a:srgbClr val="000000"/>
              </a:solidFill>
              <a:round/>
              <a:headEnd/>
              <a:tailEnd/>
            </a:ln>
          </p:spPr>
        </p:cxnSp>
        <p:sp>
          <p:nvSpPr>
            <p:cNvPr id="40196" name="Rectangle 227"/>
            <p:cNvSpPr>
              <a:spLocks noChangeAspect="1" noChangeArrowheads="1"/>
            </p:cNvSpPr>
            <p:nvPr/>
          </p:nvSpPr>
          <p:spPr bwMode="auto">
            <a:xfrm>
              <a:off x="2709"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97" name="Rectangle 228"/>
            <p:cNvSpPr>
              <a:spLocks noChangeAspect="1" noChangeArrowheads="1"/>
            </p:cNvSpPr>
            <p:nvPr/>
          </p:nvSpPr>
          <p:spPr bwMode="auto">
            <a:xfrm>
              <a:off x="2877"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98" name="AutoShape 229"/>
            <p:cNvCxnSpPr>
              <a:cxnSpLocks noChangeShapeType="1"/>
              <a:stCxn id="40022" idx="2"/>
              <a:endCxn id="40200" idx="0"/>
            </p:cNvCxnSpPr>
            <p:nvPr/>
          </p:nvCxnSpPr>
          <p:spPr bwMode="auto">
            <a:xfrm flipH="1">
              <a:off x="3114" y="3324"/>
              <a:ext cx="83" cy="138"/>
            </a:xfrm>
            <a:prstGeom prst="straightConnector1">
              <a:avLst/>
            </a:prstGeom>
            <a:grpFill/>
            <a:ln w="9525">
              <a:solidFill>
                <a:srgbClr val="000000"/>
              </a:solidFill>
              <a:round/>
              <a:headEnd/>
              <a:tailEnd/>
            </a:ln>
          </p:spPr>
        </p:cxnSp>
        <p:cxnSp>
          <p:nvCxnSpPr>
            <p:cNvPr id="40199" name="AutoShape 230"/>
            <p:cNvCxnSpPr>
              <a:cxnSpLocks noChangeShapeType="1"/>
              <a:stCxn id="40022" idx="2"/>
              <a:endCxn id="40201" idx="0"/>
            </p:cNvCxnSpPr>
            <p:nvPr/>
          </p:nvCxnSpPr>
          <p:spPr bwMode="auto">
            <a:xfrm>
              <a:off x="3196" y="3324"/>
              <a:ext cx="85" cy="138"/>
            </a:xfrm>
            <a:prstGeom prst="straightConnector1">
              <a:avLst/>
            </a:prstGeom>
            <a:grpFill/>
            <a:ln w="9525">
              <a:solidFill>
                <a:srgbClr val="000000"/>
              </a:solidFill>
              <a:round/>
              <a:headEnd/>
              <a:tailEnd/>
            </a:ln>
          </p:spPr>
        </p:cxnSp>
        <p:sp>
          <p:nvSpPr>
            <p:cNvPr id="40200" name="Rectangle 231"/>
            <p:cNvSpPr>
              <a:spLocks noChangeAspect="1" noChangeArrowheads="1"/>
            </p:cNvSpPr>
            <p:nvPr/>
          </p:nvSpPr>
          <p:spPr bwMode="auto">
            <a:xfrm>
              <a:off x="3064"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01" name="Rectangle 232"/>
            <p:cNvSpPr>
              <a:spLocks noChangeAspect="1" noChangeArrowheads="1"/>
            </p:cNvSpPr>
            <p:nvPr/>
          </p:nvSpPr>
          <p:spPr bwMode="auto">
            <a:xfrm>
              <a:off x="3232"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02" name="AutoShape 233"/>
            <p:cNvCxnSpPr>
              <a:cxnSpLocks noChangeShapeType="1"/>
              <a:stCxn id="40025" idx="2"/>
              <a:endCxn id="40204" idx="0"/>
            </p:cNvCxnSpPr>
            <p:nvPr/>
          </p:nvCxnSpPr>
          <p:spPr bwMode="auto">
            <a:xfrm flipH="1">
              <a:off x="3446" y="3324"/>
              <a:ext cx="86" cy="138"/>
            </a:xfrm>
            <a:prstGeom prst="straightConnector1">
              <a:avLst/>
            </a:prstGeom>
            <a:grpFill/>
            <a:ln w="9525">
              <a:solidFill>
                <a:srgbClr val="000000"/>
              </a:solidFill>
              <a:round/>
              <a:headEnd/>
              <a:tailEnd/>
            </a:ln>
          </p:spPr>
        </p:cxnSp>
        <p:cxnSp>
          <p:nvCxnSpPr>
            <p:cNvPr id="40203" name="AutoShape 234"/>
            <p:cNvCxnSpPr>
              <a:cxnSpLocks noChangeShapeType="1"/>
              <a:stCxn id="40025" idx="2"/>
              <a:endCxn id="40205" idx="0"/>
            </p:cNvCxnSpPr>
            <p:nvPr/>
          </p:nvCxnSpPr>
          <p:spPr bwMode="auto">
            <a:xfrm>
              <a:off x="3532" y="3324"/>
              <a:ext cx="82" cy="138"/>
            </a:xfrm>
            <a:prstGeom prst="straightConnector1">
              <a:avLst/>
            </a:prstGeom>
            <a:grpFill/>
            <a:ln w="9525">
              <a:solidFill>
                <a:srgbClr val="000000"/>
              </a:solidFill>
              <a:round/>
              <a:headEnd/>
              <a:tailEnd/>
            </a:ln>
          </p:spPr>
        </p:cxnSp>
        <p:sp>
          <p:nvSpPr>
            <p:cNvPr id="40204" name="Rectangle 235"/>
            <p:cNvSpPr>
              <a:spLocks noChangeAspect="1" noChangeArrowheads="1"/>
            </p:cNvSpPr>
            <p:nvPr/>
          </p:nvSpPr>
          <p:spPr bwMode="auto">
            <a:xfrm>
              <a:off x="3396"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05" name="Rectangle 236"/>
            <p:cNvSpPr>
              <a:spLocks noChangeAspect="1" noChangeArrowheads="1"/>
            </p:cNvSpPr>
            <p:nvPr/>
          </p:nvSpPr>
          <p:spPr bwMode="auto">
            <a:xfrm>
              <a:off x="3564"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06" name="AutoShape 237"/>
            <p:cNvCxnSpPr>
              <a:cxnSpLocks noChangeShapeType="1"/>
              <a:stCxn id="40026" idx="2"/>
              <a:endCxn id="40208" idx="0"/>
            </p:cNvCxnSpPr>
            <p:nvPr/>
          </p:nvCxnSpPr>
          <p:spPr bwMode="auto">
            <a:xfrm flipH="1">
              <a:off x="3773" y="3324"/>
              <a:ext cx="85" cy="138"/>
            </a:xfrm>
            <a:prstGeom prst="straightConnector1">
              <a:avLst/>
            </a:prstGeom>
            <a:grpFill/>
            <a:ln w="9525">
              <a:solidFill>
                <a:srgbClr val="000000"/>
              </a:solidFill>
              <a:round/>
              <a:headEnd/>
              <a:tailEnd/>
            </a:ln>
          </p:spPr>
        </p:cxnSp>
        <p:cxnSp>
          <p:nvCxnSpPr>
            <p:cNvPr id="40207" name="AutoShape 238"/>
            <p:cNvCxnSpPr>
              <a:cxnSpLocks noChangeShapeType="1"/>
              <a:stCxn id="40026" idx="2"/>
              <a:endCxn id="40209" idx="0"/>
            </p:cNvCxnSpPr>
            <p:nvPr/>
          </p:nvCxnSpPr>
          <p:spPr bwMode="auto">
            <a:xfrm>
              <a:off x="3859" y="3324"/>
              <a:ext cx="83" cy="138"/>
            </a:xfrm>
            <a:prstGeom prst="straightConnector1">
              <a:avLst/>
            </a:prstGeom>
            <a:grpFill/>
            <a:ln w="9525">
              <a:solidFill>
                <a:srgbClr val="000000"/>
              </a:solidFill>
              <a:round/>
              <a:headEnd/>
              <a:tailEnd/>
            </a:ln>
          </p:spPr>
        </p:cxnSp>
        <p:sp>
          <p:nvSpPr>
            <p:cNvPr id="40208" name="Rectangle 239"/>
            <p:cNvSpPr>
              <a:spLocks noChangeAspect="1" noChangeArrowheads="1"/>
            </p:cNvSpPr>
            <p:nvPr/>
          </p:nvSpPr>
          <p:spPr bwMode="auto">
            <a:xfrm>
              <a:off x="3724"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09" name="Rectangle 240"/>
            <p:cNvSpPr>
              <a:spLocks noChangeAspect="1" noChangeArrowheads="1"/>
            </p:cNvSpPr>
            <p:nvPr/>
          </p:nvSpPr>
          <p:spPr bwMode="auto">
            <a:xfrm>
              <a:off x="3892"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10" name="AutoShape 241"/>
            <p:cNvCxnSpPr>
              <a:cxnSpLocks noChangeShapeType="1"/>
              <a:stCxn id="40029" idx="2"/>
              <a:endCxn id="40212" idx="0"/>
            </p:cNvCxnSpPr>
            <p:nvPr/>
          </p:nvCxnSpPr>
          <p:spPr bwMode="auto">
            <a:xfrm flipH="1">
              <a:off x="4105" y="3324"/>
              <a:ext cx="86" cy="138"/>
            </a:xfrm>
            <a:prstGeom prst="straightConnector1">
              <a:avLst/>
            </a:prstGeom>
            <a:grpFill/>
            <a:ln w="9525">
              <a:solidFill>
                <a:srgbClr val="000000"/>
              </a:solidFill>
              <a:round/>
              <a:headEnd/>
              <a:tailEnd/>
            </a:ln>
          </p:spPr>
        </p:cxnSp>
        <p:cxnSp>
          <p:nvCxnSpPr>
            <p:cNvPr id="40211" name="AutoShape 242"/>
            <p:cNvCxnSpPr>
              <a:cxnSpLocks noChangeShapeType="1"/>
              <a:stCxn id="40029" idx="2"/>
              <a:endCxn id="40213" idx="0"/>
            </p:cNvCxnSpPr>
            <p:nvPr/>
          </p:nvCxnSpPr>
          <p:spPr bwMode="auto">
            <a:xfrm>
              <a:off x="4192" y="3324"/>
              <a:ext cx="84" cy="138"/>
            </a:xfrm>
            <a:prstGeom prst="straightConnector1">
              <a:avLst/>
            </a:prstGeom>
            <a:grpFill/>
            <a:ln w="9525">
              <a:solidFill>
                <a:srgbClr val="000000"/>
              </a:solidFill>
              <a:round/>
              <a:headEnd/>
              <a:tailEnd/>
            </a:ln>
          </p:spPr>
        </p:cxnSp>
        <p:sp>
          <p:nvSpPr>
            <p:cNvPr id="40212" name="Rectangle 243"/>
            <p:cNvSpPr>
              <a:spLocks noChangeAspect="1" noChangeArrowheads="1"/>
            </p:cNvSpPr>
            <p:nvPr/>
          </p:nvSpPr>
          <p:spPr bwMode="auto">
            <a:xfrm>
              <a:off x="4056"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13" name="Rectangle 244"/>
            <p:cNvSpPr>
              <a:spLocks noChangeAspect="1" noChangeArrowheads="1"/>
            </p:cNvSpPr>
            <p:nvPr/>
          </p:nvSpPr>
          <p:spPr bwMode="auto">
            <a:xfrm>
              <a:off x="4226"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14" name="AutoShape 245"/>
            <p:cNvCxnSpPr>
              <a:cxnSpLocks noChangeShapeType="1"/>
              <a:stCxn id="40030" idx="2"/>
              <a:endCxn id="40216" idx="0"/>
            </p:cNvCxnSpPr>
            <p:nvPr/>
          </p:nvCxnSpPr>
          <p:spPr bwMode="auto">
            <a:xfrm flipH="1">
              <a:off x="4444" y="3324"/>
              <a:ext cx="82" cy="138"/>
            </a:xfrm>
            <a:prstGeom prst="straightConnector1">
              <a:avLst/>
            </a:prstGeom>
            <a:grpFill/>
            <a:ln w="9525">
              <a:solidFill>
                <a:srgbClr val="000000"/>
              </a:solidFill>
              <a:round/>
              <a:headEnd/>
              <a:tailEnd/>
            </a:ln>
          </p:spPr>
        </p:cxnSp>
        <p:cxnSp>
          <p:nvCxnSpPr>
            <p:cNvPr id="40215" name="AutoShape 246"/>
            <p:cNvCxnSpPr>
              <a:cxnSpLocks noChangeShapeType="1"/>
              <a:stCxn id="40030" idx="2"/>
              <a:endCxn id="40217" idx="0"/>
            </p:cNvCxnSpPr>
            <p:nvPr/>
          </p:nvCxnSpPr>
          <p:spPr bwMode="auto">
            <a:xfrm>
              <a:off x="4526" y="3324"/>
              <a:ext cx="86" cy="138"/>
            </a:xfrm>
            <a:prstGeom prst="straightConnector1">
              <a:avLst/>
            </a:prstGeom>
            <a:grpFill/>
            <a:ln w="9525">
              <a:solidFill>
                <a:srgbClr val="000000"/>
              </a:solidFill>
              <a:round/>
              <a:headEnd/>
              <a:tailEnd/>
            </a:ln>
          </p:spPr>
        </p:cxnSp>
        <p:sp>
          <p:nvSpPr>
            <p:cNvPr id="40216" name="Rectangle 247"/>
            <p:cNvSpPr>
              <a:spLocks noChangeAspect="1" noChangeArrowheads="1"/>
            </p:cNvSpPr>
            <p:nvPr/>
          </p:nvSpPr>
          <p:spPr bwMode="auto">
            <a:xfrm>
              <a:off x="4394"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17" name="Rectangle 248"/>
            <p:cNvSpPr>
              <a:spLocks noChangeAspect="1" noChangeArrowheads="1"/>
            </p:cNvSpPr>
            <p:nvPr/>
          </p:nvSpPr>
          <p:spPr bwMode="auto">
            <a:xfrm>
              <a:off x="4562"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18" name="AutoShape 249"/>
            <p:cNvCxnSpPr>
              <a:cxnSpLocks noChangeShapeType="1"/>
              <a:stCxn id="40033" idx="2"/>
              <a:endCxn id="40220" idx="0"/>
            </p:cNvCxnSpPr>
            <p:nvPr/>
          </p:nvCxnSpPr>
          <p:spPr bwMode="auto">
            <a:xfrm flipH="1">
              <a:off x="4777" y="3324"/>
              <a:ext cx="83" cy="138"/>
            </a:xfrm>
            <a:prstGeom prst="straightConnector1">
              <a:avLst/>
            </a:prstGeom>
            <a:grpFill/>
            <a:ln w="9525">
              <a:solidFill>
                <a:srgbClr val="000000"/>
              </a:solidFill>
              <a:round/>
              <a:headEnd/>
              <a:tailEnd/>
            </a:ln>
          </p:spPr>
        </p:cxnSp>
        <p:cxnSp>
          <p:nvCxnSpPr>
            <p:cNvPr id="40219" name="AutoShape 250"/>
            <p:cNvCxnSpPr>
              <a:cxnSpLocks noChangeShapeType="1"/>
              <a:stCxn id="40033" idx="2"/>
              <a:endCxn id="40221" idx="0"/>
            </p:cNvCxnSpPr>
            <p:nvPr/>
          </p:nvCxnSpPr>
          <p:spPr bwMode="auto">
            <a:xfrm>
              <a:off x="4860" y="3324"/>
              <a:ext cx="83" cy="138"/>
            </a:xfrm>
            <a:prstGeom prst="straightConnector1">
              <a:avLst/>
            </a:prstGeom>
            <a:grpFill/>
            <a:ln w="9525">
              <a:solidFill>
                <a:srgbClr val="000000"/>
              </a:solidFill>
              <a:round/>
              <a:headEnd/>
              <a:tailEnd/>
            </a:ln>
          </p:spPr>
        </p:cxnSp>
        <p:sp>
          <p:nvSpPr>
            <p:cNvPr id="40220" name="Rectangle 251"/>
            <p:cNvSpPr>
              <a:spLocks noChangeAspect="1" noChangeArrowheads="1"/>
            </p:cNvSpPr>
            <p:nvPr/>
          </p:nvSpPr>
          <p:spPr bwMode="auto">
            <a:xfrm>
              <a:off x="4727"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21" name="Rectangle 252"/>
            <p:cNvSpPr>
              <a:spLocks noChangeAspect="1" noChangeArrowheads="1"/>
            </p:cNvSpPr>
            <p:nvPr/>
          </p:nvSpPr>
          <p:spPr bwMode="auto">
            <a:xfrm>
              <a:off x="4893"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22" name="AutoShape 253"/>
            <p:cNvCxnSpPr>
              <a:cxnSpLocks noChangeShapeType="1"/>
              <a:stCxn id="40034" idx="2"/>
              <a:endCxn id="40224" idx="0"/>
            </p:cNvCxnSpPr>
            <p:nvPr/>
          </p:nvCxnSpPr>
          <p:spPr bwMode="auto">
            <a:xfrm flipH="1">
              <a:off x="5102" y="3324"/>
              <a:ext cx="86" cy="138"/>
            </a:xfrm>
            <a:prstGeom prst="straightConnector1">
              <a:avLst/>
            </a:prstGeom>
            <a:grpFill/>
            <a:ln w="9525">
              <a:solidFill>
                <a:srgbClr val="000000"/>
              </a:solidFill>
              <a:round/>
              <a:headEnd/>
              <a:tailEnd/>
            </a:ln>
          </p:spPr>
        </p:cxnSp>
        <p:cxnSp>
          <p:nvCxnSpPr>
            <p:cNvPr id="40223" name="AutoShape 254"/>
            <p:cNvCxnSpPr>
              <a:cxnSpLocks noChangeShapeType="1"/>
              <a:stCxn id="40034" idx="2"/>
              <a:endCxn id="40225" idx="0"/>
            </p:cNvCxnSpPr>
            <p:nvPr/>
          </p:nvCxnSpPr>
          <p:spPr bwMode="auto">
            <a:xfrm>
              <a:off x="5188" y="3324"/>
              <a:ext cx="84" cy="138"/>
            </a:xfrm>
            <a:prstGeom prst="straightConnector1">
              <a:avLst/>
            </a:prstGeom>
            <a:grpFill/>
            <a:ln w="9525">
              <a:solidFill>
                <a:srgbClr val="000000"/>
              </a:solidFill>
              <a:round/>
              <a:headEnd/>
              <a:tailEnd/>
            </a:ln>
          </p:spPr>
        </p:cxnSp>
        <p:sp>
          <p:nvSpPr>
            <p:cNvPr id="40224" name="Rectangle 255"/>
            <p:cNvSpPr>
              <a:spLocks noChangeAspect="1" noChangeArrowheads="1"/>
            </p:cNvSpPr>
            <p:nvPr/>
          </p:nvSpPr>
          <p:spPr bwMode="auto">
            <a:xfrm>
              <a:off x="5052"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25" name="Rectangle 256"/>
            <p:cNvSpPr>
              <a:spLocks noChangeAspect="1" noChangeArrowheads="1"/>
            </p:cNvSpPr>
            <p:nvPr/>
          </p:nvSpPr>
          <p:spPr bwMode="auto">
            <a:xfrm>
              <a:off x="5222"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26" name="AutoShape 257"/>
            <p:cNvCxnSpPr>
              <a:cxnSpLocks noChangeShapeType="1"/>
              <a:stCxn id="40037" idx="2"/>
              <a:endCxn id="40228" idx="0"/>
            </p:cNvCxnSpPr>
            <p:nvPr/>
          </p:nvCxnSpPr>
          <p:spPr bwMode="auto">
            <a:xfrm flipH="1">
              <a:off x="5437" y="3324"/>
              <a:ext cx="85" cy="138"/>
            </a:xfrm>
            <a:prstGeom prst="straightConnector1">
              <a:avLst/>
            </a:prstGeom>
            <a:grpFill/>
            <a:ln w="9525">
              <a:solidFill>
                <a:srgbClr val="000000"/>
              </a:solidFill>
              <a:round/>
              <a:headEnd/>
              <a:tailEnd/>
            </a:ln>
          </p:spPr>
        </p:cxnSp>
        <p:cxnSp>
          <p:nvCxnSpPr>
            <p:cNvPr id="40227" name="AutoShape 258"/>
            <p:cNvCxnSpPr>
              <a:cxnSpLocks noChangeShapeType="1"/>
              <a:stCxn id="40037" idx="2"/>
              <a:endCxn id="40229" idx="0"/>
            </p:cNvCxnSpPr>
            <p:nvPr/>
          </p:nvCxnSpPr>
          <p:spPr bwMode="auto">
            <a:xfrm>
              <a:off x="5522" y="3324"/>
              <a:ext cx="81" cy="138"/>
            </a:xfrm>
            <a:prstGeom prst="straightConnector1">
              <a:avLst/>
            </a:prstGeom>
            <a:grpFill/>
            <a:ln w="9525">
              <a:solidFill>
                <a:srgbClr val="000000"/>
              </a:solidFill>
              <a:round/>
              <a:headEnd/>
              <a:tailEnd/>
            </a:ln>
          </p:spPr>
        </p:cxnSp>
        <p:sp>
          <p:nvSpPr>
            <p:cNvPr id="40228" name="Rectangle 259"/>
            <p:cNvSpPr>
              <a:spLocks noChangeAspect="1" noChangeArrowheads="1"/>
            </p:cNvSpPr>
            <p:nvPr/>
          </p:nvSpPr>
          <p:spPr bwMode="auto">
            <a:xfrm>
              <a:off x="5387"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29" name="Rectangle 260"/>
            <p:cNvSpPr>
              <a:spLocks noChangeAspect="1" noChangeArrowheads="1"/>
            </p:cNvSpPr>
            <p:nvPr/>
          </p:nvSpPr>
          <p:spPr bwMode="auto">
            <a:xfrm>
              <a:off x="5553"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230" name="Rectangle 261"/>
            <p:cNvSpPr>
              <a:spLocks noChangeAspect="1" noChangeArrowheads="1"/>
            </p:cNvSpPr>
            <p:nvPr/>
          </p:nvSpPr>
          <p:spPr bwMode="auto">
            <a:xfrm>
              <a:off x="965" y="274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231" name="AutoShape 262"/>
            <p:cNvCxnSpPr>
              <a:cxnSpLocks noChangeShapeType="1"/>
              <a:stCxn id="40239" idx="2"/>
              <a:endCxn id="40230" idx="0"/>
            </p:cNvCxnSpPr>
            <p:nvPr/>
          </p:nvCxnSpPr>
          <p:spPr bwMode="auto">
            <a:xfrm flipH="1">
              <a:off x="1015" y="2605"/>
              <a:ext cx="665" cy="137"/>
            </a:xfrm>
            <a:prstGeom prst="straightConnector1">
              <a:avLst/>
            </a:prstGeom>
            <a:grpFill/>
            <a:ln w="9525">
              <a:solidFill>
                <a:srgbClr val="000000"/>
              </a:solidFill>
              <a:round/>
              <a:headEnd/>
              <a:tailEnd/>
            </a:ln>
          </p:spPr>
        </p:cxnSp>
        <p:sp>
          <p:nvSpPr>
            <p:cNvPr id="40232" name="Rectangle 263"/>
            <p:cNvSpPr>
              <a:spLocks noChangeAspect="1" noChangeArrowheads="1"/>
            </p:cNvSpPr>
            <p:nvPr/>
          </p:nvSpPr>
          <p:spPr bwMode="auto">
            <a:xfrm>
              <a:off x="2294" y="274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33" name="AutoShape 264"/>
            <p:cNvCxnSpPr>
              <a:cxnSpLocks noChangeShapeType="1"/>
              <a:stCxn id="40232" idx="0"/>
              <a:endCxn id="40239" idx="2"/>
            </p:cNvCxnSpPr>
            <p:nvPr/>
          </p:nvCxnSpPr>
          <p:spPr bwMode="auto">
            <a:xfrm flipH="1" flipV="1">
              <a:off x="1679" y="2605"/>
              <a:ext cx="664" cy="137"/>
            </a:xfrm>
            <a:prstGeom prst="straightConnector1">
              <a:avLst/>
            </a:prstGeom>
            <a:grpFill/>
            <a:ln w="9525">
              <a:solidFill>
                <a:srgbClr val="000000"/>
              </a:solidFill>
              <a:round/>
              <a:headEnd/>
              <a:tailEnd/>
            </a:ln>
          </p:spPr>
        </p:cxnSp>
        <p:sp>
          <p:nvSpPr>
            <p:cNvPr id="40234" name="Rectangle 265"/>
            <p:cNvSpPr>
              <a:spLocks noChangeAspect="1" noChangeArrowheads="1"/>
            </p:cNvSpPr>
            <p:nvPr/>
          </p:nvSpPr>
          <p:spPr bwMode="auto">
            <a:xfrm>
              <a:off x="3645" y="274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235" name="AutoShape 266"/>
            <p:cNvCxnSpPr>
              <a:cxnSpLocks noChangeShapeType="1"/>
              <a:stCxn id="40240" idx="2"/>
              <a:endCxn id="40234" idx="0"/>
            </p:cNvCxnSpPr>
            <p:nvPr/>
          </p:nvCxnSpPr>
          <p:spPr bwMode="auto">
            <a:xfrm flipH="1">
              <a:off x="3695" y="2605"/>
              <a:ext cx="663" cy="137"/>
            </a:xfrm>
            <a:prstGeom prst="straightConnector1">
              <a:avLst/>
            </a:prstGeom>
            <a:grpFill/>
            <a:ln w="9525">
              <a:solidFill>
                <a:srgbClr val="000000"/>
              </a:solidFill>
              <a:round/>
              <a:headEnd/>
              <a:tailEnd/>
            </a:ln>
          </p:spPr>
        </p:cxnSp>
        <p:sp>
          <p:nvSpPr>
            <p:cNvPr id="40236" name="Rectangle 267"/>
            <p:cNvSpPr>
              <a:spLocks noChangeAspect="1" noChangeArrowheads="1"/>
            </p:cNvSpPr>
            <p:nvPr/>
          </p:nvSpPr>
          <p:spPr bwMode="auto">
            <a:xfrm>
              <a:off x="4974" y="274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37" name="AutoShape 268"/>
            <p:cNvCxnSpPr>
              <a:cxnSpLocks noChangeShapeType="1"/>
              <a:stCxn id="40236" idx="0"/>
              <a:endCxn id="40240" idx="2"/>
            </p:cNvCxnSpPr>
            <p:nvPr/>
          </p:nvCxnSpPr>
          <p:spPr bwMode="auto">
            <a:xfrm flipH="1" flipV="1">
              <a:off x="4357" y="2605"/>
              <a:ext cx="666" cy="137"/>
            </a:xfrm>
            <a:prstGeom prst="straightConnector1">
              <a:avLst/>
            </a:prstGeom>
            <a:grpFill/>
            <a:ln w="9525">
              <a:solidFill>
                <a:srgbClr val="000000"/>
              </a:solidFill>
              <a:round/>
              <a:headEnd/>
              <a:tailEnd/>
            </a:ln>
          </p:spPr>
        </p:cxnSp>
        <p:grpSp>
          <p:nvGrpSpPr>
            <p:cNvPr id="4" name="Group 269"/>
            <p:cNvGrpSpPr>
              <a:grpSpLocks/>
            </p:cNvGrpSpPr>
            <p:nvPr/>
          </p:nvGrpSpPr>
          <p:grpSpPr bwMode="auto">
            <a:xfrm>
              <a:off x="44" y="2437"/>
              <a:ext cx="313" cy="1432"/>
              <a:chOff x="44" y="2313"/>
              <a:chExt cx="313" cy="1432"/>
            </a:xfrm>
            <a:grpFill/>
          </p:grpSpPr>
          <p:sp>
            <p:nvSpPr>
              <p:cNvPr id="40244" name="Text Box 270"/>
              <p:cNvSpPr txBox="1">
                <a:spLocks noChangeArrowheads="1"/>
              </p:cNvSpPr>
              <p:nvPr/>
            </p:nvSpPr>
            <p:spPr bwMode="auto">
              <a:xfrm>
                <a:off x="46" y="2793"/>
                <a:ext cx="289" cy="230"/>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solidFill>
                      <a:srgbClr val="000000"/>
                    </a:solidFill>
                    <a:cs typeface="Arial" charset="0"/>
                  </a:rPr>
                  <a:t>E</a:t>
                </a:r>
              </a:p>
            </p:txBody>
          </p:sp>
          <p:sp>
            <p:nvSpPr>
              <p:cNvPr id="40245" name="Text Box 271"/>
              <p:cNvSpPr txBox="1">
                <a:spLocks noChangeArrowheads="1"/>
              </p:cNvSpPr>
              <p:nvPr/>
            </p:nvSpPr>
            <p:spPr bwMode="auto">
              <a:xfrm>
                <a:off x="44" y="3034"/>
                <a:ext cx="296" cy="230"/>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solidFill>
                      <a:srgbClr val="000000"/>
                    </a:solidFill>
                    <a:cs typeface="Arial" charset="0"/>
                  </a:rPr>
                  <a:t>C</a:t>
                </a:r>
              </a:p>
            </p:txBody>
          </p:sp>
          <p:sp>
            <p:nvSpPr>
              <p:cNvPr id="40246" name="Text Box 272"/>
              <p:cNvSpPr txBox="1">
                <a:spLocks noChangeArrowheads="1"/>
              </p:cNvSpPr>
              <p:nvPr/>
            </p:nvSpPr>
            <p:spPr bwMode="auto">
              <a:xfrm>
                <a:off x="53" y="3515"/>
                <a:ext cx="284" cy="230"/>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solidFill>
                      <a:srgbClr val="000000"/>
                    </a:solidFill>
                    <a:cs typeface="Arial" charset="0"/>
                  </a:rPr>
                  <a:t>F</a:t>
                </a:r>
              </a:p>
            </p:txBody>
          </p:sp>
          <p:sp>
            <p:nvSpPr>
              <p:cNvPr id="40247" name="Text Box 273"/>
              <p:cNvSpPr txBox="1">
                <a:spLocks noChangeArrowheads="1"/>
              </p:cNvSpPr>
              <p:nvPr/>
            </p:nvSpPr>
            <p:spPr bwMode="auto">
              <a:xfrm>
                <a:off x="44" y="3275"/>
                <a:ext cx="313" cy="230"/>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solidFill>
                      <a:srgbClr val="000000"/>
                    </a:solidFill>
                    <a:cs typeface="Arial" charset="0"/>
                  </a:rPr>
                  <a:t>D</a:t>
                </a:r>
              </a:p>
            </p:txBody>
          </p:sp>
          <p:sp>
            <p:nvSpPr>
              <p:cNvPr id="40248" name="Text Box 274"/>
              <p:cNvSpPr txBox="1">
                <a:spLocks noChangeArrowheads="1"/>
              </p:cNvSpPr>
              <p:nvPr/>
            </p:nvSpPr>
            <p:spPr bwMode="auto">
              <a:xfrm>
                <a:off x="44" y="2552"/>
                <a:ext cx="305" cy="230"/>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solidFill>
                      <a:srgbClr val="000000"/>
                    </a:solidFill>
                    <a:cs typeface="Arial" charset="0"/>
                  </a:rPr>
                  <a:t>B</a:t>
                </a:r>
              </a:p>
            </p:txBody>
          </p:sp>
          <p:sp>
            <p:nvSpPr>
              <p:cNvPr id="40249" name="Text Box 275"/>
              <p:cNvSpPr txBox="1">
                <a:spLocks noChangeArrowheads="1"/>
              </p:cNvSpPr>
              <p:nvPr/>
            </p:nvSpPr>
            <p:spPr bwMode="auto">
              <a:xfrm>
                <a:off x="44" y="2313"/>
                <a:ext cx="309" cy="230"/>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dirty="0">
                    <a:solidFill>
                      <a:srgbClr val="000000"/>
                    </a:solidFill>
                    <a:cs typeface="Arial" charset="0"/>
                  </a:rPr>
                  <a:t>A</a:t>
                </a:r>
              </a:p>
            </p:txBody>
          </p:sp>
        </p:grpSp>
        <p:sp>
          <p:nvSpPr>
            <p:cNvPr id="40239" name="Rectangle 276"/>
            <p:cNvSpPr>
              <a:spLocks noChangeAspect="1" noChangeArrowheads="1"/>
            </p:cNvSpPr>
            <p:nvPr/>
          </p:nvSpPr>
          <p:spPr bwMode="auto">
            <a:xfrm>
              <a:off x="1630" y="250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40" name="Rectangle 277"/>
            <p:cNvSpPr>
              <a:spLocks noChangeAspect="1" noChangeArrowheads="1"/>
            </p:cNvSpPr>
            <p:nvPr/>
          </p:nvSpPr>
          <p:spPr bwMode="auto">
            <a:xfrm>
              <a:off x="4308" y="250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241" name="Oval 278"/>
            <p:cNvSpPr>
              <a:spLocks noChangeArrowheads="1"/>
            </p:cNvSpPr>
            <p:nvPr/>
          </p:nvSpPr>
          <p:spPr bwMode="auto">
            <a:xfrm>
              <a:off x="3003" y="2351"/>
              <a:ext cx="29" cy="29"/>
            </a:xfrm>
            <a:prstGeom prst="ellipse">
              <a:avLst/>
            </a:prstGeom>
            <a:grpFill/>
            <a:ln w="9525">
              <a:solidFill>
                <a:srgbClr val="000000"/>
              </a:solidFill>
              <a:miter lim="800000"/>
              <a:headEnd/>
              <a:tailEnd/>
            </a:ln>
          </p:spPr>
          <p:txBody>
            <a:bodyPr wrap="none" anchor="ctr"/>
            <a:lstStyle/>
            <a:p>
              <a:endParaRPr lang="en-US">
                <a:solidFill>
                  <a:srgbClr val="000000"/>
                </a:solidFill>
              </a:endParaRPr>
            </a:p>
          </p:txBody>
        </p:sp>
        <p:cxnSp>
          <p:nvCxnSpPr>
            <p:cNvPr id="40242" name="AutoShape 279"/>
            <p:cNvCxnSpPr>
              <a:cxnSpLocks noChangeShapeType="1"/>
              <a:stCxn id="40241" idx="4"/>
              <a:endCxn id="40239" idx="0"/>
            </p:cNvCxnSpPr>
            <p:nvPr/>
          </p:nvCxnSpPr>
          <p:spPr bwMode="auto">
            <a:xfrm flipH="1">
              <a:off x="1679" y="2380"/>
              <a:ext cx="1338" cy="123"/>
            </a:xfrm>
            <a:prstGeom prst="straightConnector1">
              <a:avLst/>
            </a:prstGeom>
            <a:grpFill/>
            <a:ln w="9525">
              <a:solidFill>
                <a:srgbClr val="000000"/>
              </a:solidFill>
              <a:round/>
              <a:headEnd/>
              <a:tailEnd/>
            </a:ln>
          </p:spPr>
        </p:cxnSp>
        <p:cxnSp>
          <p:nvCxnSpPr>
            <p:cNvPr id="40243" name="AutoShape 280"/>
            <p:cNvCxnSpPr>
              <a:cxnSpLocks noChangeShapeType="1"/>
              <a:stCxn id="40240" idx="0"/>
              <a:endCxn id="40241" idx="4"/>
            </p:cNvCxnSpPr>
            <p:nvPr/>
          </p:nvCxnSpPr>
          <p:spPr bwMode="auto">
            <a:xfrm flipH="1" flipV="1">
              <a:off x="3018" y="2380"/>
              <a:ext cx="1340" cy="123"/>
            </a:xfrm>
            <a:prstGeom prst="straightConnector1">
              <a:avLst/>
            </a:prstGeom>
            <a:grpFill/>
            <a:ln w="9525">
              <a:solidFill>
                <a:srgbClr val="000000"/>
              </a:solidFill>
              <a:round/>
              <a:headEnd/>
              <a:tailEnd/>
            </a:ln>
          </p:spPr>
        </p:cxnSp>
      </p:grpSp>
      <p:grpSp>
        <p:nvGrpSpPr>
          <p:cNvPr id="5" name="Group 282"/>
          <p:cNvGrpSpPr>
            <a:grpSpLocks/>
          </p:cNvGrpSpPr>
          <p:nvPr/>
        </p:nvGrpSpPr>
        <p:grpSpPr bwMode="auto">
          <a:xfrm>
            <a:off x="486681" y="1194790"/>
            <a:ext cx="4565650" cy="1912938"/>
            <a:chOff x="915" y="1472"/>
            <a:chExt cx="2513" cy="1056"/>
          </a:xfrm>
        </p:grpSpPr>
        <p:sp>
          <p:nvSpPr>
            <p:cNvPr id="39945" name="Oval 283"/>
            <p:cNvSpPr>
              <a:spLocks noChangeArrowheads="1"/>
            </p:cNvSpPr>
            <p:nvPr/>
          </p:nvSpPr>
          <p:spPr bwMode="auto">
            <a:xfrm>
              <a:off x="1243" y="1939"/>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E</a:t>
              </a:r>
            </a:p>
          </p:txBody>
        </p:sp>
        <p:sp>
          <p:nvSpPr>
            <p:cNvPr id="39946" name="Oval 284"/>
            <p:cNvSpPr>
              <a:spLocks noChangeArrowheads="1"/>
            </p:cNvSpPr>
            <p:nvPr/>
          </p:nvSpPr>
          <p:spPr bwMode="auto">
            <a:xfrm>
              <a:off x="1680" y="1982"/>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K</a:t>
              </a:r>
            </a:p>
          </p:txBody>
        </p:sp>
        <p:sp>
          <p:nvSpPr>
            <p:cNvPr id="39947" name="Oval 285"/>
            <p:cNvSpPr>
              <a:spLocks noChangeArrowheads="1"/>
            </p:cNvSpPr>
            <p:nvPr/>
          </p:nvSpPr>
          <p:spPr bwMode="auto">
            <a:xfrm>
              <a:off x="1500" y="1789"/>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F</a:t>
              </a:r>
            </a:p>
          </p:txBody>
        </p:sp>
        <p:sp>
          <p:nvSpPr>
            <p:cNvPr id="39948" name="Oval 286"/>
            <p:cNvSpPr>
              <a:spLocks noChangeArrowheads="1"/>
            </p:cNvSpPr>
            <p:nvPr/>
          </p:nvSpPr>
          <p:spPr bwMode="auto">
            <a:xfrm>
              <a:off x="1795" y="2185"/>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L</a:t>
              </a:r>
            </a:p>
          </p:txBody>
        </p:sp>
        <p:cxnSp>
          <p:nvCxnSpPr>
            <p:cNvPr id="39949" name="AutoShape 287"/>
            <p:cNvCxnSpPr>
              <a:cxnSpLocks noChangeShapeType="1"/>
              <a:stCxn id="39953" idx="6"/>
              <a:endCxn id="39946" idx="2"/>
            </p:cNvCxnSpPr>
            <p:nvPr/>
          </p:nvCxnSpPr>
          <p:spPr bwMode="auto">
            <a:xfrm flipV="1">
              <a:off x="1563" y="2040"/>
              <a:ext cx="117" cy="55"/>
            </a:xfrm>
            <a:prstGeom prst="straightConnector1">
              <a:avLst/>
            </a:prstGeom>
            <a:noFill/>
            <a:ln w="9525">
              <a:solidFill>
                <a:schemeClr val="tx1"/>
              </a:solidFill>
              <a:round/>
              <a:headEnd/>
              <a:tailEnd/>
            </a:ln>
          </p:spPr>
        </p:cxnSp>
        <p:cxnSp>
          <p:nvCxnSpPr>
            <p:cNvPr id="39950" name="AutoShape 288"/>
            <p:cNvCxnSpPr>
              <a:cxnSpLocks noChangeShapeType="1"/>
              <a:stCxn id="39947" idx="4"/>
              <a:endCxn id="39953" idx="0"/>
            </p:cNvCxnSpPr>
            <p:nvPr/>
          </p:nvCxnSpPr>
          <p:spPr bwMode="auto">
            <a:xfrm flipH="1">
              <a:off x="1506" y="1904"/>
              <a:ext cx="52" cy="133"/>
            </a:xfrm>
            <a:prstGeom prst="straightConnector1">
              <a:avLst/>
            </a:prstGeom>
            <a:noFill/>
            <a:ln w="9525">
              <a:solidFill>
                <a:schemeClr val="tx1"/>
              </a:solidFill>
              <a:round/>
              <a:headEnd/>
              <a:tailEnd/>
            </a:ln>
          </p:spPr>
        </p:cxnSp>
        <p:cxnSp>
          <p:nvCxnSpPr>
            <p:cNvPr id="39951" name="AutoShape 289"/>
            <p:cNvCxnSpPr>
              <a:cxnSpLocks noChangeShapeType="1"/>
              <a:stCxn id="39947" idx="5"/>
              <a:endCxn id="39946" idx="1"/>
            </p:cNvCxnSpPr>
            <p:nvPr/>
          </p:nvCxnSpPr>
          <p:spPr bwMode="auto">
            <a:xfrm>
              <a:off x="1598" y="1887"/>
              <a:ext cx="99" cy="112"/>
            </a:xfrm>
            <a:prstGeom prst="straightConnector1">
              <a:avLst/>
            </a:prstGeom>
            <a:noFill/>
            <a:ln w="9525">
              <a:solidFill>
                <a:schemeClr val="tx1"/>
              </a:solidFill>
              <a:round/>
              <a:headEnd/>
              <a:tailEnd/>
            </a:ln>
          </p:spPr>
        </p:cxnSp>
        <p:cxnSp>
          <p:nvCxnSpPr>
            <p:cNvPr id="39952" name="AutoShape 290"/>
            <p:cNvCxnSpPr>
              <a:cxnSpLocks noChangeShapeType="1"/>
              <a:stCxn id="39948" idx="1"/>
              <a:endCxn id="39946" idx="4"/>
            </p:cNvCxnSpPr>
            <p:nvPr/>
          </p:nvCxnSpPr>
          <p:spPr bwMode="auto">
            <a:xfrm flipH="1" flipV="1">
              <a:off x="1738" y="2097"/>
              <a:ext cx="74" cy="105"/>
            </a:xfrm>
            <a:prstGeom prst="straightConnector1">
              <a:avLst/>
            </a:prstGeom>
            <a:noFill/>
            <a:ln w="9525">
              <a:solidFill>
                <a:schemeClr val="tx1"/>
              </a:solidFill>
              <a:round/>
              <a:headEnd/>
              <a:tailEnd/>
            </a:ln>
          </p:spPr>
        </p:cxnSp>
        <p:sp>
          <p:nvSpPr>
            <p:cNvPr id="39953" name="Oval 291"/>
            <p:cNvSpPr>
              <a:spLocks noChangeArrowheads="1"/>
            </p:cNvSpPr>
            <p:nvPr/>
          </p:nvSpPr>
          <p:spPr bwMode="auto">
            <a:xfrm>
              <a:off x="1448" y="2037"/>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H</a:t>
              </a:r>
            </a:p>
          </p:txBody>
        </p:sp>
        <p:cxnSp>
          <p:nvCxnSpPr>
            <p:cNvPr id="39954" name="AutoShape 292"/>
            <p:cNvCxnSpPr>
              <a:cxnSpLocks noChangeShapeType="1"/>
              <a:stCxn id="39945" idx="5"/>
              <a:endCxn id="39953" idx="2"/>
            </p:cNvCxnSpPr>
            <p:nvPr/>
          </p:nvCxnSpPr>
          <p:spPr bwMode="auto">
            <a:xfrm>
              <a:off x="1341" y="2037"/>
              <a:ext cx="107" cy="58"/>
            </a:xfrm>
            <a:prstGeom prst="straightConnector1">
              <a:avLst/>
            </a:prstGeom>
            <a:noFill/>
            <a:ln w="9525">
              <a:solidFill>
                <a:schemeClr val="tx1"/>
              </a:solidFill>
              <a:round/>
              <a:headEnd/>
              <a:tailEnd/>
            </a:ln>
          </p:spPr>
        </p:cxnSp>
        <p:sp>
          <p:nvSpPr>
            <p:cNvPr id="39955" name="Oval 293"/>
            <p:cNvSpPr>
              <a:spLocks noChangeArrowheads="1"/>
            </p:cNvSpPr>
            <p:nvPr/>
          </p:nvSpPr>
          <p:spPr bwMode="auto">
            <a:xfrm>
              <a:off x="955" y="1866"/>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C</a:t>
              </a:r>
            </a:p>
          </p:txBody>
        </p:sp>
        <p:sp>
          <p:nvSpPr>
            <p:cNvPr id="39956" name="Oval 294"/>
            <p:cNvSpPr>
              <a:spLocks noChangeArrowheads="1"/>
            </p:cNvSpPr>
            <p:nvPr/>
          </p:nvSpPr>
          <p:spPr bwMode="auto">
            <a:xfrm>
              <a:off x="1164" y="1657"/>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B</a:t>
              </a:r>
            </a:p>
          </p:txBody>
        </p:sp>
        <p:cxnSp>
          <p:nvCxnSpPr>
            <p:cNvPr id="39957" name="AutoShape 295"/>
            <p:cNvCxnSpPr>
              <a:cxnSpLocks noChangeShapeType="1"/>
              <a:stCxn id="39956" idx="3"/>
              <a:endCxn id="39955" idx="7"/>
            </p:cNvCxnSpPr>
            <p:nvPr/>
          </p:nvCxnSpPr>
          <p:spPr bwMode="auto">
            <a:xfrm flipH="1">
              <a:off x="1053" y="1755"/>
              <a:ext cx="128" cy="128"/>
            </a:xfrm>
            <a:prstGeom prst="straightConnector1">
              <a:avLst/>
            </a:prstGeom>
            <a:noFill/>
            <a:ln w="9525">
              <a:solidFill>
                <a:schemeClr val="tx1"/>
              </a:solidFill>
              <a:round/>
              <a:headEnd/>
              <a:tailEnd/>
            </a:ln>
          </p:spPr>
        </p:cxnSp>
        <p:cxnSp>
          <p:nvCxnSpPr>
            <p:cNvPr id="39958" name="AutoShape 296"/>
            <p:cNvCxnSpPr>
              <a:cxnSpLocks noChangeShapeType="1"/>
              <a:stCxn id="39956" idx="7"/>
              <a:endCxn id="39965" idx="2"/>
            </p:cNvCxnSpPr>
            <p:nvPr/>
          </p:nvCxnSpPr>
          <p:spPr bwMode="auto">
            <a:xfrm flipV="1">
              <a:off x="1262" y="1652"/>
              <a:ext cx="131" cy="22"/>
            </a:xfrm>
            <a:prstGeom prst="straightConnector1">
              <a:avLst/>
            </a:prstGeom>
            <a:noFill/>
            <a:ln w="9525">
              <a:solidFill>
                <a:schemeClr val="tx1"/>
              </a:solidFill>
              <a:round/>
              <a:headEnd/>
              <a:tailEnd/>
            </a:ln>
          </p:spPr>
        </p:cxnSp>
        <p:sp>
          <p:nvSpPr>
            <p:cNvPr id="39959" name="Oval 297"/>
            <p:cNvSpPr>
              <a:spLocks noChangeArrowheads="1"/>
            </p:cNvSpPr>
            <p:nvPr/>
          </p:nvSpPr>
          <p:spPr bwMode="auto">
            <a:xfrm>
              <a:off x="915" y="1602"/>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A</a:t>
              </a:r>
            </a:p>
          </p:txBody>
        </p:sp>
        <p:cxnSp>
          <p:nvCxnSpPr>
            <p:cNvPr id="39960" name="AutoShape 298"/>
            <p:cNvCxnSpPr>
              <a:cxnSpLocks noChangeShapeType="1"/>
              <a:stCxn id="39959" idx="4"/>
              <a:endCxn id="39955" idx="0"/>
            </p:cNvCxnSpPr>
            <p:nvPr/>
          </p:nvCxnSpPr>
          <p:spPr bwMode="auto">
            <a:xfrm>
              <a:off x="973" y="1717"/>
              <a:ext cx="40" cy="149"/>
            </a:xfrm>
            <a:prstGeom prst="straightConnector1">
              <a:avLst/>
            </a:prstGeom>
            <a:noFill/>
            <a:ln w="9525">
              <a:solidFill>
                <a:schemeClr val="tx1"/>
              </a:solidFill>
              <a:round/>
              <a:headEnd/>
              <a:tailEnd/>
            </a:ln>
          </p:spPr>
        </p:cxnSp>
        <p:sp>
          <p:nvSpPr>
            <p:cNvPr id="39961" name="Oval 299"/>
            <p:cNvSpPr>
              <a:spLocks noChangeArrowheads="1"/>
            </p:cNvSpPr>
            <p:nvPr/>
          </p:nvSpPr>
          <p:spPr bwMode="auto">
            <a:xfrm>
              <a:off x="1886" y="1977"/>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M</a:t>
              </a:r>
            </a:p>
          </p:txBody>
        </p:sp>
        <p:sp>
          <p:nvSpPr>
            <p:cNvPr id="39962" name="Oval 300"/>
            <p:cNvSpPr>
              <a:spLocks noChangeArrowheads="1"/>
            </p:cNvSpPr>
            <p:nvPr/>
          </p:nvSpPr>
          <p:spPr bwMode="auto">
            <a:xfrm>
              <a:off x="1607" y="1584"/>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G</a:t>
              </a:r>
            </a:p>
          </p:txBody>
        </p:sp>
        <p:sp>
          <p:nvSpPr>
            <p:cNvPr id="39963" name="Oval 301"/>
            <p:cNvSpPr>
              <a:spLocks noChangeArrowheads="1"/>
            </p:cNvSpPr>
            <p:nvPr/>
          </p:nvSpPr>
          <p:spPr bwMode="auto">
            <a:xfrm>
              <a:off x="1450" y="2272"/>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J</a:t>
              </a:r>
            </a:p>
          </p:txBody>
        </p:sp>
        <p:cxnSp>
          <p:nvCxnSpPr>
            <p:cNvPr id="39964" name="AutoShape 302"/>
            <p:cNvCxnSpPr>
              <a:cxnSpLocks noChangeShapeType="1"/>
              <a:stCxn id="39963" idx="0"/>
              <a:endCxn id="39953" idx="4"/>
            </p:cNvCxnSpPr>
            <p:nvPr/>
          </p:nvCxnSpPr>
          <p:spPr bwMode="auto">
            <a:xfrm flipH="1" flipV="1">
              <a:off x="1506" y="2152"/>
              <a:ext cx="2" cy="120"/>
            </a:xfrm>
            <a:prstGeom prst="straightConnector1">
              <a:avLst/>
            </a:prstGeom>
            <a:noFill/>
            <a:ln w="9525">
              <a:solidFill>
                <a:schemeClr val="tx1"/>
              </a:solidFill>
              <a:round/>
              <a:headEnd/>
              <a:tailEnd/>
            </a:ln>
          </p:spPr>
        </p:cxnSp>
        <p:sp>
          <p:nvSpPr>
            <p:cNvPr id="39965" name="Oval 303"/>
            <p:cNvSpPr>
              <a:spLocks noChangeArrowheads="1"/>
            </p:cNvSpPr>
            <p:nvPr/>
          </p:nvSpPr>
          <p:spPr bwMode="auto">
            <a:xfrm>
              <a:off x="1393" y="1594"/>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D</a:t>
              </a:r>
            </a:p>
          </p:txBody>
        </p:sp>
        <p:cxnSp>
          <p:nvCxnSpPr>
            <p:cNvPr id="39966" name="AutoShape 304"/>
            <p:cNvCxnSpPr>
              <a:cxnSpLocks noChangeShapeType="1"/>
              <a:stCxn id="39947" idx="1"/>
              <a:endCxn id="39965" idx="5"/>
            </p:cNvCxnSpPr>
            <p:nvPr/>
          </p:nvCxnSpPr>
          <p:spPr bwMode="auto">
            <a:xfrm flipH="1" flipV="1">
              <a:off x="1491" y="1692"/>
              <a:ext cx="26" cy="114"/>
            </a:xfrm>
            <a:prstGeom prst="straightConnector1">
              <a:avLst/>
            </a:prstGeom>
            <a:noFill/>
            <a:ln w="9525">
              <a:solidFill>
                <a:schemeClr val="tx1"/>
              </a:solidFill>
              <a:round/>
              <a:headEnd/>
              <a:tailEnd/>
            </a:ln>
          </p:spPr>
        </p:cxnSp>
        <p:cxnSp>
          <p:nvCxnSpPr>
            <p:cNvPr id="39967" name="AutoShape 305"/>
            <p:cNvCxnSpPr>
              <a:cxnSpLocks noChangeShapeType="1"/>
              <a:stCxn id="39947" idx="7"/>
              <a:endCxn id="39962" idx="3"/>
            </p:cNvCxnSpPr>
            <p:nvPr/>
          </p:nvCxnSpPr>
          <p:spPr bwMode="auto">
            <a:xfrm flipV="1">
              <a:off x="1598" y="1682"/>
              <a:ext cx="26" cy="124"/>
            </a:xfrm>
            <a:prstGeom prst="straightConnector1">
              <a:avLst/>
            </a:prstGeom>
            <a:noFill/>
            <a:ln w="9525">
              <a:solidFill>
                <a:schemeClr val="tx1"/>
              </a:solidFill>
              <a:round/>
              <a:headEnd/>
              <a:tailEnd/>
            </a:ln>
          </p:spPr>
        </p:cxnSp>
        <p:cxnSp>
          <p:nvCxnSpPr>
            <p:cNvPr id="39968" name="AutoShape 306"/>
            <p:cNvCxnSpPr>
              <a:cxnSpLocks noChangeShapeType="1"/>
              <a:stCxn id="39945" idx="0"/>
              <a:endCxn id="39965" idx="3"/>
            </p:cNvCxnSpPr>
            <p:nvPr/>
          </p:nvCxnSpPr>
          <p:spPr bwMode="auto">
            <a:xfrm flipV="1">
              <a:off x="1301" y="1692"/>
              <a:ext cx="109" cy="247"/>
            </a:xfrm>
            <a:prstGeom prst="straightConnector1">
              <a:avLst/>
            </a:prstGeom>
            <a:noFill/>
            <a:ln w="9525">
              <a:solidFill>
                <a:schemeClr val="tx1"/>
              </a:solidFill>
              <a:round/>
              <a:headEnd/>
              <a:tailEnd/>
            </a:ln>
          </p:spPr>
        </p:cxnSp>
        <p:cxnSp>
          <p:nvCxnSpPr>
            <p:cNvPr id="39969" name="AutoShape 307"/>
            <p:cNvCxnSpPr>
              <a:cxnSpLocks noChangeShapeType="1"/>
              <a:stCxn id="39956" idx="4"/>
              <a:endCxn id="39945" idx="1"/>
            </p:cNvCxnSpPr>
            <p:nvPr/>
          </p:nvCxnSpPr>
          <p:spPr bwMode="auto">
            <a:xfrm>
              <a:off x="1222" y="1772"/>
              <a:ext cx="38" cy="184"/>
            </a:xfrm>
            <a:prstGeom prst="straightConnector1">
              <a:avLst/>
            </a:prstGeom>
            <a:noFill/>
            <a:ln w="9525">
              <a:solidFill>
                <a:schemeClr val="tx1"/>
              </a:solidFill>
              <a:round/>
              <a:headEnd/>
              <a:tailEnd/>
            </a:ln>
          </p:spPr>
        </p:cxnSp>
        <p:cxnSp>
          <p:nvCxnSpPr>
            <p:cNvPr id="39970" name="AutoShape 308"/>
            <p:cNvCxnSpPr>
              <a:cxnSpLocks noChangeShapeType="1"/>
              <a:stCxn id="39961" idx="4"/>
              <a:endCxn id="39948" idx="7"/>
            </p:cNvCxnSpPr>
            <p:nvPr/>
          </p:nvCxnSpPr>
          <p:spPr bwMode="auto">
            <a:xfrm flipH="1">
              <a:off x="1893" y="2092"/>
              <a:ext cx="51" cy="110"/>
            </a:xfrm>
            <a:prstGeom prst="straightConnector1">
              <a:avLst/>
            </a:prstGeom>
            <a:noFill/>
            <a:ln w="9525">
              <a:solidFill>
                <a:schemeClr val="tx1"/>
              </a:solidFill>
              <a:round/>
              <a:headEnd/>
              <a:tailEnd/>
            </a:ln>
          </p:spPr>
        </p:cxnSp>
        <p:cxnSp>
          <p:nvCxnSpPr>
            <p:cNvPr id="39971" name="AutoShape 309"/>
            <p:cNvCxnSpPr>
              <a:cxnSpLocks noChangeShapeType="1"/>
              <a:stCxn id="39956" idx="6"/>
              <a:endCxn id="39947" idx="2"/>
            </p:cNvCxnSpPr>
            <p:nvPr/>
          </p:nvCxnSpPr>
          <p:spPr bwMode="auto">
            <a:xfrm>
              <a:off x="1279" y="1715"/>
              <a:ext cx="221" cy="132"/>
            </a:xfrm>
            <a:prstGeom prst="straightConnector1">
              <a:avLst/>
            </a:prstGeom>
            <a:noFill/>
            <a:ln w="9525">
              <a:solidFill>
                <a:schemeClr val="tx1"/>
              </a:solidFill>
              <a:round/>
              <a:headEnd/>
              <a:tailEnd/>
            </a:ln>
          </p:spPr>
        </p:cxnSp>
        <p:cxnSp>
          <p:nvCxnSpPr>
            <p:cNvPr id="39972" name="AutoShape 310"/>
            <p:cNvCxnSpPr>
              <a:cxnSpLocks noChangeShapeType="1"/>
              <a:stCxn id="39961" idx="2"/>
              <a:endCxn id="39946" idx="6"/>
            </p:cNvCxnSpPr>
            <p:nvPr/>
          </p:nvCxnSpPr>
          <p:spPr bwMode="auto">
            <a:xfrm flipH="1">
              <a:off x="1795" y="2035"/>
              <a:ext cx="91" cy="5"/>
            </a:xfrm>
            <a:prstGeom prst="straightConnector1">
              <a:avLst/>
            </a:prstGeom>
            <a:noFill/>
            <a:ln w="9525">
              <a:solidFill>
                <a:schemeClr val="tx1"/>
              </a:solidFill>
              <a:round/>
              <a:headEnd/>
              <a:tailEnd/>
            </a:ln>
          </p:spPr>
        </p:cxnSp>
        <p:cxnSp>
          <p:nvCxnSpPr>
            <p:cNvPr id="39973" name="AutoShape 311"/>
            <p:cNvCxnSpPr>
              <a:cxnSpLocks noChangeShapeType="1"/>
              <a:stCxn id="39947" idx="3"/>
              <a:endCxn id="39945" idx="7"/>
            </p:cNvCxnSpPr>
            <p:nvPr/>
          </p:nvCxnSpPr>
          <p:spPr bwMode="auto">
            <a:xfrm flipH="1">
              <a:off x="1341" y="1887"/>
              <a:ext cx="176" cy="69"/>
            </a:xfrm>
            <a:prstGeom prst="straightConnector1">
              <a:avLst/>
            </a:prstGeom>
            <a:noFill/>
            <a:ln w="9525">
              <a:solidFill>
                <a:schemeClr val="tx1"/>
              </a:solidFill>
              <a:round/>
              <a:headEnd/>
              <a:tailEnd/>
            </a:ln>
          </p:spPr>
        </p:cxnSp>
        <p:cxnSp>
          <p:nvCxnSpPr>
            <p:cNvPr id="39974" name="AutoShape 312"/>
            <p:cNvCxnSpPr>
              <a:cxnSpLocks noChangeShapeType="1"/>
              <a:stCxn id="39959" idx="6"/>
              <a:endCxn id="39956" idx="2"/>
            </p:cNvCxnSpPr>
            <p:nvPr/>
          </p:nvCxnSpPr>
          <p:spPr bwMode="auto">
            <a:xfrm>
              <a:off x="1030" y="1660"/>
              <a:ext cx="134" cy="55"/>
            </a:xfrm>
            <a:prstGeom prst="straightConnector1">
              <a:avLst/>
            </a:prstGeom>
            <a:noFill/>
            <a:ln w="9525">
              <a:solidFill>
                <a:schemeClr val="tx1"/>
              </a:solidFill>
              <a:round/>
              <a:headEnd/>
              <a:tailEnd/>
            </a:ln>
          </p:spPr>
        </p:cxnSp>
        <p:cxnSp>
          <p:nvCxnSpPr>
            <p:cNvPr id="39975" name="AutoShape 313"/>
            <p:cNvCxnSpPr>
              <a:cxnSpLocks noChangeShapeType="1"/>
              <a:stCxn id="39962" idx="2"/>
              <a:endCxn id="39965" idx="6"/>
            </p:cNvCxnSpPr>
            <p:nvPr/>
          </p:nvCxnSpPr>
          <p:spPr bwMode="auto">
            <a:xfrm flipH="1">
              <a:off x="1508" y="1642"/>
              <a:ext cx="99" cy="10"/>
            </a:xfrm>
            <a:prstGeom prst="straightConnector1">
              <a:avLst/>
            </a:prstGeom>
            <a:noFill/>
            <a:ln w="9525">
              <a:solidFill>
                <a:schemeClr val="tx1"/>
              </a:solidFill>
              <a:round/>
              <a:headEnd/>
              <a:tailEnd/>
            </a:ln>
          </p:spPr>
        </p:cxnSp>
        <p:sp>
          <p:nvSpPr>
            <p:cNvPr id="39976" name="Oval 314"/>
            <p:cNvSpPr>
              <a:spLocks noChangeAspect="1" noChangeArrowheads="1"/>
            </p:cNvSpPr>
            <p:nvPr/>
          </p:nvSpPr>
          <p:spPr bwMode="auto">
            <a:xfrm>
              <a:off x="2513" y="1472"/>
              <a:ext cx="231" cy="134"/>
            </a:xfrm>
            <a:prstGeom prst="ellipse">
              <a:avLst/>
            </a:prstGeom>
            <a:solidFill>
              <a:srgbClr val="CCECFF"/>
            </a:solidFill>
            <a:ln w="9525">
              <a:solidFill>
                <a:schemeClr val="tx1"/>
              </a:solidFill>
              <a:round/>
              <a:headEnd/>
              <a:tailEnd/>
            </a:ln>
          </p:spPr>
          <p:txBody>
            <a:bodyPr wrap="none" lIns="9144" tIns="9144" rIns="9144" bIns="9144" anchor="ctr">
              <a:spAutoFit/>
            </a:bodyPr>
            <a:lstStyle/>
            <a:p>
              <a:pPr algn="ctr"/>
              <a:r>
                <a:rPr lang="en-US" sz="1000" b="1">
                  <a:solidFill>
                    <a:srgbClr val="000000"/>
                  </a:solidFill>
                </a:rPr>
                <a:t>ABC</a:t>
              </a:r>
            </a:p>
          </p:txBody>
        </p:sp>
        <p:sp>
          <p:nvSpPr>
            <p:cNvPr id="39977" name="Oval 315"/>
            <p:cNvSpPr>
              <a:spLocks noChangeAspect="1" noChangeArrowheads="1"/>
            </p:cNvSpPr>
            <p:nvPr/>
          </p:nvSpPr>
          <p:spPr bwMode="auto">
            <a:xfrm>
              <a:off x="2775" y="1677"/>
              <a:ext cx="412" cy="135"/>
            </a:xfrm>
            <a:prstGeom prst="ellipse">
              <a:avLst/>
            </a:prstGeom>
            <a:solidFill>
              <a:srgbClr val="CCECFF"/>
            </a:solidFill>
            <a:ln w="9525">
              <a:solidFill>
                <a:schemeClr val="tx1"/>
              </a:solidFill>
              <a:round/>
              <a:headEnd/>
              <a:tailEnd/>
            </a:ln>
          </p:spPr>
          <p:txBody>
            <a:bodyPr lIns="9144" tIns="9144" rIns="9144" bIns="9144" anchor="ctr">
              <a:spAutoFit/>
            </a:bodyPr>
            <a:lstStyle/>
            <a:p>
              <a:pPr algn="ctr"/>
              <a:r>
                <a:rPr lang="en-US" sz="1000" b="1">
                  <a:solidFill>
                    <a:srgbClr val="000000"/>
                  </a:solidFill>
                </a:rPr>
                <a:t>BDEF</a:t>
              </a:r>
            </a:p>
          </p:txBody>
        </p:sp>
        <p:cxnSp>
          <p:nvCxnSpPr>
            <p:cNvPr id="39978" name="AutoShape 316"/>
            <p:cNvCxnSpPr>
              <a:cxnSpLocks noChangeShapeType="1"/>
              <a:stCxn id="39976" idx="5"/>
              <a:endCxn id="39977" idx="1"/>
            </p:cNvCxnSpPr>
            <p:nvPr/>
          </p:nvCxnSpPr>
          <p:spPr bwMode="auto">
            <a:xfrm>
              <a:off x="2722" y="1593"/>
              <a:ext cx="142" cy="97"/>
            </a:xfrm>
            <a:prstGeom prst="straightConnector1">
              <a:avLst/>
            </a:prstGeom>
            <a:noFill/>
            <a:ln w="12700">
              <a:solidFill>
                <a:schemeClr val="tx1"/>
              </a:solidFill>
              <a:round/>
              <a:headEnd/>
              <a:tailEnd/>
            </a:ln>
          </p:spPr>
        </p:cxnSp>
        <p:sp>
          <p:nvSpPr>
            <p:cNvPr id="39979" name="Oval 317"/>
            <p:cNvSpPr>
              <a:spLocks noChangeAspect="1" noChangeArrowheads="1"/>
            </p:cNvSpPr>
            <p:nvPr/>
          </p:nvSpPr>
          <p:spPr bwMode="auto">
            <a:xfrm>
              <a:off x="3204" y="1472"/>
              <a:ext cx="224" cy="135"/>
            </a:xfrm>
            <a:prstGeom prst="ellipse">
              <a:avLst/>
            </a:prstGeom>
            <a:solidFill>
              <a:srgbClr val="CCECFF"/>
            </a:solidFill>
            <a:ln w="9525">
              <a:solidFill>
                <a:schemeClr val="tx1"/>
              </a:solidFill>
              <a:round/>
              <a:headEnd/>
              <a:tailEnd/>
            </a:ln>
          </p:spPr>
          <p:txBody>
            <a:bodyPr wrap="none" lIns="9144" tIns="9144" rIns="9144" bIns="9144" anchor="ctr">
              <a:spAutoFit/>
            </a:bodyPr>
            <a:lstStyle/>
            <a:p>
              <a:pPr algn="ctr"/>
              <a:r>
                <a:rPr lang="en-US" sz="1000" b="1">
                  <a:solidFill>
                    <a:srgbClr val="000000"/>
                  </a:solidFill>
                </a:rPr>
                <a:t>DGF</a:t>
              </a:r>
            </a:p>
          </p:txBody>
        </p:sp>
        <p:cxnSp>
          <p:nvCxnSpPr>
            <p:cNvPr id="39980" name="AutoShape 318"/>
            <p:cNvCxnSpPr>
              <a:cxnSpLocks noChangeShapeType="1"/>
              <a:stCxn id="39979" idx="3"/>
              <a:endCxn id="39977" idx="7"/>
            </p:cNvCxnSpPr>
            <p:nvPr/>
          </p:nvCxnSpPr>
          <p:spPr bwMode="auto">
            <a:xfrm flipH="1">
              <a:off x="3096" y="1593"/>
              <a:ext cx="130" cy="97"/>
            </a:xfrm>
            <a:prstGeom prst="straightConnector1">
              <a:avLst/>
            </a:prstGeom>
            <a:noFill/>
            <a:ln w="12700">
              <a:solidFill>
                <a:schemeClr val="tx1"/>
              </a:solidFill>
              <a:round/>
              <a:headEnd/>
              <a:tailEnd/>
            </a:ln>
          </p:spPr>
        </p:cxnSp>
        <p:sp>
          <p:nvSpPr>
            <p:cNvPr id="39981" name="Oval 319"/>
            <p:cNvSpPr>
              <a:spLocks noChangeAspect="1" noChangeArrowheads="1"/>
            </p:cNvSpPr>
            <p:nvPr/>
          </p:nvSpPr>
          <p:spPr bwMode="auto">
            <a:xfrm>
              <a:off x="2874" y="1924"/>
              <a:ext cx="213" cy="135"/>
            </a:xfrm>
            <a:prstGeom prst="ellipse">
              <a:avLst/>
            </a:prstGeom>
            <a:solidFill>
              <a:srgbClr val="CCECFF"/>
            </a:solidFill>
            <a:ln w="9525">
              <a:solidFill>
                <a:schemeClr val="tx1"/>
              </a:solidFill>
              <a:round/>
              <a:headEnd/>
              <a:tailEnd/>
            </a:ln>
          </p:spPr>
          <p:txBody>
            <a:bodyPr wrap="none" lIns="9144" tIns="9144" rIns="9144" bIns="9144" anchor="ctr">
              <a:spAutoFit/>
            </a:bodyPr>
            <a:lstStyle/>
            <a:p>
              <a:pPr algn="ctr"/>
              <a:r>
                <a:rPr lang="en-US" sz="1000" b="1">
                  <a:solidFill>
                    <a:srgbClr val="000000"/>
                  </a:solidFill>
                </a:rPr>
                <a:t>EFH</a:t>
              </a:r>
            </a:p>
          </p:txBody>
        </p:sp>
        <p:cxnSp>
          <p:nvCxnSpPr>
            <p:cNvPr id="39982" name="AutoShape 320"/>
            <p:cNvCxnSpPr>
              <a:cxnSpLocks noChangeShapeType="1"/>
              <a:stCxn id="39977" idx="4"/>
              <a:endCxn id="39981" idx="0"/>
            </p:cNvCxnSpPr>
            <p:nvPr/>
          </p:nvCxnSpPr>
          <p:spPr bwMode="auto">
            <a:xfrm>
              <a:off x="2980" y="1821"/>
              <a:ext cx="0" cy="93"/>
            </a:xfrm>
            <a:prstGeom prst="straightConnector1">
              <a:avLst/>
            </a:prstGeom>
            <a:noFill/>
            <a:ln w="12700">
              <a:solidFill>
                <a:schemeClr val="tx1"/>
              </a:solidFill>
              <a:round/>
              <a:headEnd/>
              <a:tailEnd/>
            </a:ln>
          </p:spPr>
        </p:cxnSp>
        <p:sp>
          <p:nvSpPr>
            <p:cNvPr id="39983" name="Oval 321"/>
            <p:cNvSpPr>
              <a:spLocks noChangeAspect="1" noChangeArrowheads="1"/>
            </p:cNvSpPr>
            <p:nvPr/>
          </p:nvSpPr>
          <p:spPr bwMode="auto">
            <a:xfrm>
              <a:off x="2870" y="2192"/>
              <a:ext cx="219" cy="135"/>
            </a:xfrm>
            <a:prstGeom prst="ellipse">
              <a:avLst/>
            </a:prstGeom>
            <a:solidFill>
              <a:srgbClr val="CCECFF"/>
            </a:solidFill>
            <a:ln w="9525">
              <a:solidFill>
                <a:schemeClr val="tx1"/>
              </a:solidFill>
              <a:round/>
              <a:headEnd/>
              <a:tailEnd/>
            </a:ln>
          </p:spPr>
          <p:txBody>
            <a:bodyPr wrap="none" lIns="9144" tIns="9144" rIns="9144" bIns="9144" anchor="ctr">
              <a:spAutoFit/>
            </a:bodyPr>
            <a:lstStyle/>
            <a:p>
              <a:pPr algn="ctr"/>
              <a:r>
                <a:rPr lang="en-US" sz="1000" b="1">
                  <a:solidFill>
                    <a:srgbClr val="000000"/>
                  </a:solidFill>
                </a:rPr>
                <a:t>FHK</a:t>
              </a:r>
            </a:p>
          </p:txBody>
        </p:sp>
        <p:cxnSp>
          <p:nvCxnSpPr>
            <p:cNvPr id="39984" name="AutoShape 322"/>
            <p:cNvCxnSpPr>
              <a:cxnSpLocks noChangeShapeType="1"/>
              <a:stCxn id="39981" idx="4"/>
              <a:endCxn id="39983" idx="0"/>
            </p:cNvCxnSpPr>
            <p:nvPr/>
          </p:nvCxnSpPr>
          <p:spPr bwMode="auto">
            <a:xfrm flipH="1">
              <a:off x="2979" y="2068"/>
              <a:ext cx="1" cy="114"/>
            </a:xfrm>
            <a:prstGeom prst="straightConnector1">
              <a:avLst/>
            </a:prstGeom>
            <a:noFill/>
            <a:ln w="12700">
              <a:solidFill>
                <a:schemeClr val="tx1"/>
              </a:solidFill>
              <a:round/>
              <a:headEnd/>
              <a:tailEnd/>
            </a:ln>
          </p:spPr>
        </p:cxnSp>
        <p:sp>
          <p:nvSpPr>
            <p:cNvPr id="39985" name="Oval 323"/>
            <p:cNvSpPr>
              <a:spLocks noChangeAspect="1" noChangeArrowheads="1"/>
            </p:cNvSpPr>
            <p:nvPr/>
          </p:nvSpPr>
          <p:spPr bwMode="auto">
            <a:xfrm>
              <a:off x="2625" y="2394"/>
              <a:ext cx="142" cy="134"/>
            </a:xfrm>
            <a:prstGeom prst="ellipse">
              <a:avLst/>
            </a:prstGeom>
            <a:solidFill>
              <a:srgbClr val="CCECFF"/>
            </a:solidFill>
            <a:ln w="9525">
              <a:solidFill>
                <a:schemeClr val="tx1"/>
              </a:solidFill>
              <a:round/>
              <a:headEnd/>
              <a:tailEnd/>
            </a:ln>
          </p:spPr>
          <p:txBody>
            <a:bodyPr wrap="none" lIns="9144" tIns="9144" rIns="9144" bIns="9144" anchor="ctr">
              <a:spAutoFit/>
            </a:bodyPr>
            <a:lstStyle/>
            <a:p>
              <a:pPr algn="ctr"/>
              <a:r>
                <a:rPr lang="en-US" sz="1000" b="1">
                  <a:solidFill>
                    <a:srgbClr val="000000"/>
                  </a:solidFill>
                </a:rPr>
                <a:t>HJ</a:t>
              </a:r>
            </a:p>
          </p:txBody>
        </p:sp>
        <p:cxnSp>
          <p:nvCxnSpPr>
            <p:cNvPr id="39986" name="AutoShape 324"/>
            <p:cNvCxnSpPr>
              <a:cxnSpLocks noChangeShapeType="1"/>
              <a:stCxn id="39983" idx="3"/>
              <a:endCxn id="39985" idx="0"/>
            </p:cNvCxnSpPr>
            <p:nvPr/>
          </p:nvCxnSpPr>
          <p:spPr bwMode="auto">
            <a:xfrm flipH="1">
              <a:off x="2695" y="2313"/>
              <a:ext cx="194" cy="70"/>
            </a:xfrm>
            <a:prstGeom prst="straightConnector1">
              <a:avLst/>
            </a:prstGeom>
            <a:noFill/>
            <a:ln w="12700">
              <a:solidFill>
                <a:schemeClr val="tx1"/>
              </a:solidFill>
              <a:round/>
              <a:headEnd/>
              <a:tailEnd/>
            </a:ln>
          </p:spPr>
        </p:cxnSp>
        <p:sp>
          <p:nvSpPr>
            <p:cNvPr id="39987" name="Oval 325"/>
            <p:cNvSpPr>
              <a:spLocks noChangeAspect="1" noChangeArrowheads="1"/>
            </p:cNvSpPr>
            <p:nvPr/>
          </p:nvSpPr>
          <p:spPr bwMode="auto">
            <a:xfrm>
              <a:off x="3188" y="2394"/>
              <a:ext cx="231" cy="134"/>
            </a:xfrm>
            <a:prstGeom prst="ellipse">
              <a:avLst/>
            </a:prstGeom>
            <a:solidFill>
              <a:srgbClr val="CCECFF"/>
            </a:solidFill>
            <a:ln w="9525">
              <a:solidFill>
                <a:schemeClr val="tx1"/>
              </a:solidFill>
              <a:round/>
              <a:headEnd/>
              <a:tailEnd/>
            </a:ln>
          </p:spPr>
          <p:txBody>
            <a:bodyPr wrap="none" lIns="9144" tIns="9144" rIns="9144" bIns="9144" anchor="ctr">
              <a:spAutoFit/>
            </a:bodyPr>
            <a:lstStyle/>
            <a:p>
              <a:pPr algn="ctr"/>
              <a:r>
                <a:rPr lang="en-US" sz="1000" b="1">
                  <a:solidFill>
                    <a:srgbClr val="000000"/>
                  </a:solidFill>
                </a:rPr>
                <a:t>KLM</a:t>
              </a:r>
            </a:p>
          </p:txBody>
        </p:sp>
        <p:cxnSp>
          <p:nvCxnSpPr>
            <p:cNvPr id="39988" name="AutoShape 326"/>
            <p:cNvCxnSpPr>
              <a:cxnSpLocks noChangeShapeType="1"/>
              <a:stCxn id="39983" idx="5"/>
              <a:endCxn id="39987" idx="0"/>
            </p:cNvCxnSpPr>
            <p:nvPr/>
          </p:nvCxnSpPr>
          <p:spPr bwMode="auto">
            <a:xfrm>
              <a:off x="3068" y="2313"/>
              <a:ext cx="235" cy="70"/>
            </a:xfrm>
            <a:prstGeom prst="straightConnector1">
              <a:avLst/>
            </a:prstGeom>
            <a:noFill/>
            <a:ln w="12700">
              <a:solidFill>
                <a:schemeClr val="tx1"/>
              </a:solidFill>
              <a:round/>
              <a:headEnd/>
              <a:tailEnd/>
            </a:ln>
          </p:spPr>
        </p:cxnSp>
        <p:sp>
          <p:nvSpPr>
            <p:cNvPr id="39989" name="AutoShape 327"/>
            <p:cNvSpPr>
              <a:spLocks noChangeArrowheads="1"/>
            </p:cNvSpPr>
            <p:nvPr/>
          </p:nvSpPr>
          <p:spPr bwMode="auto">
            <a:xfrm>
              <a:off x="2187" y="1842"/>
              <a:ext cx="288" cy="117"/>
            </a:xfrm>
            <a:prstGeom prst="rightArrow">
              <a:avLst>
                <a:gd name="adj1" fmla="val 50000"/>
                <a:gd name="adj2" fmla="val 61538"/>
              </a:avLst>
            </a:prstGeom>
            <a:solidFill>
              <a:schemeClr val="accent1"/>
            </a:solidFill>
            <a:ln w="12700">
              <a:solidFill>
                <a:schemeClr val="tx1"/>
              </a:solidFill>
              <a:miter lim="800000"/>
              <a:headEnd/>
              <a:tailEnd/>
            </a:ln>
          </p:spPr>
          <p:txBody>
            <a:bodyPr wrap="none" anchor="ctr"/>
            <a:lstStyle/>
            <a:p>
              <a:endParaRPr lang="en-US"/>
            </a:p>
          </p:txBody>
        </p:sp>
      </p:grpSp>
      <p:grpSp>
        <p:nvGrpSpPr>
          <p:cNvPr id="6" name="Group 282"/>
          <p:cNvGrpSpPr>
            <a:grpSpLocks/>
          </p:cNvGrpSpPr>
          <p:nvPr/>
        </p:nvGrpSpPr>
        <p:grpSpPr bwMode="auto">
          <a:xfrm>
            <a:off x="533400" y="5410200"/>
            <a:ext cx="4611687" cy="1130300"/>
            <a:chOff x="843" y="2971"/>
            <a:chExt cx="4233" cy="1104"/>
          </a:xfrm>
        </p:grpSpPr>
        <p:sp>
          <p:nvSpPr>
            <p:cNvPr id="330" name="Rectangle 58"/>
            <p:cNvSpPr>
              <a:spLocks noChangeArrowheads="1"/>
            </p:cNvSpPr>
            <p:nvPr/>
          </p:nvSpPr>
          <p:spPr bwMode="auto">
            <a:xfrm>
              <a:off x="2479" y="2997"/>
              <a:ext cx="583" cy="177"/>
            </a:xfrm>
            <a:prstGeom prst="rect">
              <a:avLst/>
            </a:prstGeom>
            <a:solidFill>
              <a:srgbClr val="FFFF00"/>
            </a:solidFill>
            <a:ln w="9525">
              <a:solidFill>
                <a:schemeClr val="tx1"/>
              </a:solidFill>
              <a:miter lim="800000"/>
              <a:headEnd/>
              <a:tailEnd/>
            </a:ln>
          </p:spPr>
          <p:txBody>
            <a:bodyPr wrap="none" lIns="9144" tIns="9144" rIns="9144" bIns="9144" anchor="ctr">
              <a:spAutoFit/>
            </a:bodyPr>
            <a:lstStyle/>
            <a:p>
              <a:pPr eaLnBrk="0" hangingPunct="0"/>
              <a:r>
                <a:rPr lang="en-US" sz="1000" b="1" dirty="0"/>
                <a:t>A=yellow</a:t>
              </a:r>
            </a:p>
          </p:txBody>
        </p:sp>
        <p:cxnSp>
          <p:nvCxnSpPr>
            <p:cNvPr id="331" name="AutoShape 60"/>
            <p:cNvCxnSpPr>
              <a:cxnSpLocks noChangeShapeType="1"/>
              <a:endCxn id="330" idx="0"/>
            </p:cNvCxnSpPr>
            <p:nvPr/>
          </p:nvCxnSpPr>
          <p:spPr bwMode="auto">
            <a:xfrm flipH="1">
              <a:off x="2770" y="2971"/>
              <a:ext cx="797" cy="57"/>
            </a:xfrm>
            <a:prstGeom prst="straightConnector1">
              <a:avLst/>
            </a:prstGeom>
            <a:noFill/>
            <a:ln w="9525">
              <a:solidFill>
                <a:schemeClr val="tx1"/>
              </a:solidFill>
              <a:miter lim="800000"/>
              <a:headEnd/>
              <a:tailEnd/>
            </a:ln>
          </p:spPr>
        </p:cxnSp>
        <p:sp>
          <p:nvSpPr>
            <p:cNvPr id="332" name="Rectangle 61"/>
            <p:cNvSpPr>
              <a:spLocks noChangeArrowheads="1"/>
            </p:cNvSpPr>
            <p:nvPr/>
          </p:nvSpPr>
          <p:spPr bwMode="auto">
            <a:xfrm>
              <a:off x="4092" y="2997"/>
              <a:ext cx="540" cy="177"/>
            </a:xfrm>
            <a:prstGeom prst="rect">
              <a:avLst/>
            </a:prstGeom>
            <a:solidFill>
              <a:srgbClr val="008000"/>
            </a:solidFill>
            <a:ln w="9525">
              <a:solidFill>
                <a:schemeClr val="tx1"/>
              </a:solidFill>
              <a:miter lim="800000"/>
              <a:headEnd/>
              <a:tailEnd/>
            </a:ln>
          </p:spPr>
          <p:txBody>
            <a:bodyPr wrap="none" lIns="9144" tIns="9144" rIns="9144" bIns="9144" anchor="ctr">
              <a:spAutoFit/>
            </a:bodyPr>
            <a:lstStyle/>
            <a:p>
              <a:pPr eaLnBrk="0" hangingPunct="0"/>
              <a:r>
                <a:rPr lang="en-US" sz="1000" b="1"/>
                <a:t>A=green</a:t>
              </a:r>
            </a:p>
          </p:txBody>
        </p:sp>
        <p:cxnSp>
          <p:nvCxnSpPr>
            <p:cNvPr id="333" name="AutoShape 62"/>
            <p:cNvCxnSpPr>
              <a:cxnSpLocks noChangeShapeType="1"/>
              <a:endCxn id="332" idx="0"/>
            </p:cNvCxnSpPr>
            <p:nvPr/>
          </p:nvCxnSpPr>
          <p:spPr bwMode="auto">
            <a:xfrm>
              <a:off x="3595" y="2971"/>
              <a:ext cx="767" cy="57"/>
            </a:xfrm>
            <a:prstGeom prst="straightConnector1">
              <a:avLst/>
            </a:prstGeom>
            <a:noFill/>
            <a:ln w="9525">
              <a:solidFill>
                <a:schemeClr val="tx1"/>
              </a:solidFill>
              <a:miter lim="800000"/>
              <a:headEnd/>
              <a:tailEnd/>
            </a:ln>
          </p:spPr>
        </p:cxnSp>
        <p:sp>
          <p:nvSpPr>
            <p:cNvPr id="334" name="Rectangle 63"/>
            <p:cNvSpPr>
              <a:spLocks noChangeArrowheads="1"/>
            </p:cNvSpPr>
            <p:nvPr/>
          </p:nvSpPr>
          <p:spPr bwMode="auto">
            <a:xfrm>
              <a:off x="2165" y="3221"/>
              <a:ext cx="454" cy="176"/>
            </a:xfrm>
            <a:prstGeom prst="rect">
              <a:avLst/>
            </a:prstGeom>
            <a:solidFill>
              <a:srgbClr val="3366FF"/>
            </a:solidFill>
            <a:ln w="9525">
              <a:solidFill>
                <a:schemeClr val="tx1"/>
              </a:solidFill>
              <a:miter lim="800000"/>
              <a:headEnd/>
              <a:tailEnd/>
            </a:ln>
          </p:spPr>
          <p:txBody>
            <a:bodyPr wrap="none" lIns="9144" tIns="9144" rIns="9144" bIns="9144" anchor="ctr">
              <a:spAutoFit/>
            </a:bodyPr>
            <a:lstStyle/>
            <a:p>
              <a:pPr eaLnBrk="0" hangingPunct="0"/>
              <a:r>
                <a:rPr lang="en-US" sz="1000" b="1"/>
                <a:t>B=blue</a:t>
              </a:r>
            </a:p>
          </p:txBody>
        </p:sp>
        <p:cxnSp>
          <p:nvCxnSpPr>
            <p:cNvPr id="335" name="AutoShape 64"/>
            <p:cNvCxnSpPr>
              <a:cxnSpLocks noChangeShapeType="1"/>
              <a:stCxn id="330" idx="2"/>
              <a:endCxn id="334" idx="0"/>
            </p:cNvCxnSpPr>
            <p:nvPr/>
          </p:nvCxnSpPr>
          <p:spPr bwMode="auto">
            <a:xfrm flipH="1">
              <a:off x="2391" y="3142"/>
              <a:ext cx="379" cy="109"/>
            </a:xfrm>
            <a:prstGeom prst="straightConnector1">
              <a:avLst/>
            </a:prstGeom>
            <a:noFill/>
            <a:ln w="9525">
              <a:solidFill>
                <a:schemeClr val="tx1"/>
              </a:solidFill>
              <a:miter lim="800000"/>
              <a:headEnd/>
              <a:tailEnd/>
            </a:ln>
          </p:spPr>
        </p:cxnSp>
        <p:sp>
          <p:nvSpPr>
            <p:cNvPr id="336" name="Rectangle 65"/>
            <p:cNvSpPr>
              <a:spLocks noChangeArrowheads="1"/>
            </p:cNvSpPr>
            <p:nvPr/>
          </p:nvSpPr>
          <p:spPr bwMode="auto">
            <a:xfrm>
              <a:off x="3779" y="3221"/>
              <a:ext cx="395" cy="176"/>
            </a:xfrm>
            <a:prstGeom prst="rect">
              <a:avLst/>
            </a:prstGeom>
            <a:solidFill>
              <a:srgbClr val="FF0000"/>
            </a:solidFill>
            <a:ln w="9525">
              <a:solidFill>
                <a:schemeClr val="tx1"/>
              </a:solidFill>
              <a:miter lim="800000"/>
              <a:headEnd/>
              <a:tailEnd/>
            </a:ln>
          </p:spPr>
          <p:txBody>
            <a:bodyPr wrap="none" lIns="9144" tIns="9144" rIns="9144" bIns="9144" anchor="ctr">
              <a:spAutoFit/>
            </a:bodyPr>
            <a:lstStyle/>
            <a:p>
              <a:pPr eaLnBrk="0" hangingPunct="0"/>
              <a:r>
                <a:rPr lang="en-US" sz="1000" b="1"/>
                <a:t>B=red</a:t>
              </a:r>
            </a:p>
          </p:txBody>
        </p:sp>
        <p:cxnSp>
          <p:nvCxnSpPr>
            <p:cNvPr id="337" name="AutoShape 66"/>
            <p:cNvCxnSpPr>
              <a:cxnSpLocks noChangeShapeType="1"/>
              <a:stCxn id="332" idx="2"/>
              <a:endCxn id="336" idx="0"/>
            </p:cNvCxnSpPr>
            <p:nvPr/>
          </p:nvCxnSpPr>
          <p:spPr bwMode="auto">
            <a:xfrm flipH="1">
              <a:off x="3977" y="3142"/>
              <a:ext cx="385" cy="109"/>
            </a:xfrm>
            <a:prstGeom prst="straightConnector1">
              <a:avLst/>
            </a:prstGeom>
            <a:noFill/>
            <a:ln w="9525">
              <a:solidFill>
                <a:schemeClr val="tx1"/>
              </a:solidFill>
              <a:miter lim="800000"/>
              <a:headEnd/>
              <a:tailEnd/>
            </a:ln>
          </p:spPr>
        </p:cxnSp>
        <p:sp>
          <p:nvSpPr>
            <p:cNvPr id="338" name="Rectangle 67"/>
            <p:cNvSpPr>
              <a:spLocks noChangeArrowheads="1"/>
            </p:cNvSpPr>
            <p:nvPr/>
          </p:nvSpPr>
          <p:spPr bwMode="auto">
            <a:xfrm>
              <a:off x="4511" y="3221"/>
              <a:ext cx="454" cy="176"/>
            </a:xfrm>
            <a:prstGeom prst="rect">
              <a:avLst/>
            </a:prstGeom>
            <a:solidFill>
              <a:srgbClr val="3366FF"/>
            </a:solidFill>
            <a:ln w="9525">
              <a:solidFill>
                <a:schemeClr val="tx1"/>
              </a:solidFill>
              <a:miter lim="800000"/>
              <a:headEnd/>
              <a:tailEnd/>
            </a:ln>
          </p:spPr>
          <p:txBody>
            <a:bodyPr wrap="none" lIns="9144" tIns="9144" rIns="9144" bIns="9144" anchor="ctr">
              <a:spAutoFit/>
            </a:bodyPr>
            <a:lstStyle/>
            <a:p>
              <a:pPr eaLnBrk="0" hangingPunct="0"/>
              <a:r>
                <a:rPr lang="en-US" sz="1000" b="1"/>
                <a:t>B=blue</a:t>
              </a:r>
            </a:p>
          </p:txBody>
        </p:sp>
        <p:cxnSp>
          <p:nvCxnSpPr>
            <p:cNvPr id="339" name="AutoShape 68"/>
            <p:cNvCxnSpPr>
              <a:cxnSpLocks noChangeShapeType="1"/>
              <a:stCxn id="332" idx="2"/>
              <a:endCxn id="338" idx="0"/>
            </p:cNvCxnSpPr>
            <p:nvPr/>
          </p:nvCxnSpPr>
          <p:spPr bwMode="auto">
            <a:xfrm>
              <a:off x="4362" y="3142"/>
              <a:ext cx="374" cy="109"/>
            </a:xfrm>
            <a:prstGeom prst="straightConnector1">
              <a:avLst/>
            </a:prstGeom>
            <a:noFill/>
            <a:ln w="9525">
              <a:solidFill>
                <a:schemeClr val="tx1"/>
              </a:solidFill>
              <a:miter lim="800000"/>
              <a:headEnd/>
              <a:tailEnd/>
            </a:ln>
          </p:spPr>
        </p:cxnSp>
        <p:sp>
          <p:nvSpPr>
            <p:cNvPr id="340" name="Rectangle 69"/>
            <p:cNvSpPr>
              <a:spLocks noChangeArrowheads="1"/>
            </p:cNvSpPr>
            <p:nvPr/>
          </p:nvSpPr>
          <p:spPr bwMode="auto">
            <a:xfrm>
              <a:off x="2924" y="3221"/>
              <a:ext cx="539" cy="176"/>
            </a:xfrm>
            <a:prstGeom prst="rect">
              <a:avLst/>
            </a:prstGeom>
            <a:solidFill>
              <a:srgbClr val="008000"/>
            </a:solidFill>
            <a:ln w="9525">
              <a:solidFill>
                <a:schemeClr val="tx1"/>
              </a:solidFill>
              <a:miter lim="800000"/>
              <a:headEnd/>
              <a:tailEnd/>
            </a:ln>
          </p:spPr>
          <p:txBody>
            <a:bodyPr wrap="none" lIns="9144" tIns="9144" rIns="9144" bIns="9144" anchor="ctr">
              <a:spAutoFit/>
            </a:bodyPr>
            <a:lstStyle/>
            <a:p>
              <a:pPr eaLnBrk="0" hangingPunct="0"/>
              <a:r>
                <a:rPr lang="en-US" sz="1000" b="1"/>
                <a:t>B=green</a:t>
              </a:r>
            </a:p>
          </p:txBody>
        </p:sp>
        <p:cxnSp>
          <p:nvCxnSpPr>
            <p:cNvPr id="341" name="AutoShape 70"/>
            <p:cNvCxnSpPr>
              <a:cxnSpLocks noChangeShapeType="1"/>
              <a:stCxn id="330" idx="2"/>
              <a:endCxn id="340" idx="0"/>
            </p:cNvCxnSpPr>
            <p:nvPr/>
          </p:nvCxnSpPr>
          <p:spPr bwMode="auto">
            <a:xfrm>
              <a:off x="2770" y="3142"/>
              <a:ext cx="422" cy="109"/>
            </a:xfrm>
            <a:prstGeom prst="straightConnector1">
              <a:avLst/>
            </a:prstGeom>
            <a:noFill/>
            <a:ln w="9525">
              <a:solidFill>
                <a:schemeClr val="tx1"/>
              </a:solidFill>
              <a:miter lim="800000"/>
              <a:headEnd/>
              <a:tailEnd/>
            </a:ln>
          </p:spPr>
        </p:cxnSp>
        <p:grpSp>
          <p:nvGrpSpPr>
            <p:cNvPr id="7" name="Group 208"/>
            <p:cNvGrpSpPr>
              <a:grpSpLocks/>
            </p:cNvGrpSpPr>
            <p:nvPr/>
          </p:nvGrpSpPr>
          <p:grpSpPr bwMode="auto">
            <a:xfrm>
              <a:off x="2048" y="3420"/>
              <a:ext cx="712" cy="655"/>
              <a:chOff x="1436" y="3426"/>
              <a:chExt cx="712" cy="655"/>
            </a:xfrm>
          </p:grpSpPr>
          <p:sp>
            <p:nvSpPr>
              <p:cNvPr id="455" name="Oval 71"/>
              <p:cNvSpPr>
                <a:spLocks noChangeArrowheads="1"/>
              </p:cNvSpPr>
              <p:nvPr/>
            </p:nvSpPr>
            <p:spPr bwMode="auto">
              <a:xfrm>
                <a:off x="1436" y="3573"/>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C</a:t>
                </a:r>
              </a:p>
            </p:txBody>
          </p:sp>
          <p:sp>
            <p:nvSpPr>
              <p:cNvPr id="456" name="Oval 72"/>
              <p:cNvSpPr>
                <a:spLocks noChangeArrowheads="1"/>
              </p:cNvSpPr>
              <p:nvPr/>
            </p:nvSpPr>
            <p:spPr bwMode="auto">
              <a:xfrm>
                <a:off x="1978" y="371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K</a:t>
                </a:r>
              </a:p>
            </p:txBody>
          </p:sp>
          <p:sp>
            <p:nvSpPr>
              <p:cNvPr id="457" name="Oval 73"/>
              <p:cNvSpPr>
                <a:spLocks noChangeArrowheads="1"/>
              </p:cNvSpPr>
              <p:nvPr/>
            </p:nvSpPr>
            <p:spPr bwMode="auto">
              <a:xfrm>
                <a:off x="1635" y="396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G</a:t>
                </a:r>
              </a:p>
            </p:txBody>
          </p:sp>
          <p:cxnSp>
            <p:nvCxnSpPr>
              <p:cNvPr id="458" name="AutoShape 74"/>
              <p:cNvCxnSpPr>
                <a:cxnSpLocks noChangeAspect="1" noChangeShapeType="1"/>
                <a:stCxn id="456" idx="0"/>
                <a:endCxn id="459" idx="2"/>
              </p:cNvCxnSpPr>
              <p:nvPr/>
            </p:nvCxnSpPr>
            <p:spPr bwMode="auto">
              <a:xfrm flipH="1" flipV="1">
                <a:off x="2033" y="3570"/>
                <a:ext cx="3" cy="144"/>
              </a:xfrm>
              <a:prstGeom prst="straightConnector1">
                <a:avLst/>
              </a:prstGeom>
              <a:noFill/>
              <a:ln w="9525">
                <a:solidFill>
                  <a:schemeClr val="tx1"/>
                </a:solidFill>
                <a:round/>
                <a:headEnd/>
                <a:tailEnd/>
              </a:ln>
            </p:spPr>
          </p:cxnSp>
          <p:sp>
            <p:nvSpPr>
              <p:cNvPr id="459" name="Oval 75"/>
              <p:cNvSpPr>
                <a:spLocks noChangeArrowheads="1"/>
              </p:cNvSpPr>
              <p:nvPr/>
            </p:nvSpPr>
            <p:spPr bwMode="auto">
              <a:xfrm>
                <a:off x="2033" y="3512"/>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L</a:t>
                </a:r>
              </a:p>
            </p:txBody>
          </p:sp>
          <p:sp>
            <p:nvSpPr>
              <p:cNvPr id="460" name="Oval 76"/>
              <p:cNvSpPr>
                <a:spLocks noChangeArrowheads="1"/>
              </p:cNvSpPr>
              <p:nvPr/>
            </p:nvSpPr>
            <p:spPr bwMode="auto">
              <a:xfrm>
                <a:off x="1680" y="343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D</a:t>
                </a:r>
              </a:p>
            </p:txBody>
          </p:sp>
          <p:cxnSp>
            <p:nvCxnSpPr>
              <p:cNvPr id="461" name="AutoShape 77"/>
              <p:cNvCxnSpPr>
                <a:cxnSpLocks noChangeAspect="1" noChangeShapeType="1"/>
                <a:stCxn id="455" idx="6"/>
                <a:endCxn id="460" idx="4"/>
              </p:cNvCxnSpPr>
              <p:nvPr/>
            </p:nvCxnSpPr>
            <p:spPr bwMode="auto">
              <a:xfrm flipV="1">
                <a:off x="1551" y="3546"/>
                <a:ext cx="187" cy="85"/>
              </a:xfrm>
              <a:prstGeom prst="straightConnector1">
                <a:avLst/>
              </a:prstGeom>
              <a:noFill/>
              <a:ln w="9525">
                <a:solidFill>
                  <a:schemeClr val="tx1"/>
                </a:solidFill>
                <a:round/>
                <a:headEnd/>
                <a:tailEnd/>
              </a:ln>
            </p:spPr>
          </p:cxnSp>
          <p:cxnSp>
            <p:nvCxnSpPr>
              <p:cNvPr id="462" name="AutoShape 78"/>
              <p:cNvCxnSpPr>
                <a:cxnSpLocks noChangeAspect="1" noChangeShapeType="1"/>
                <a:stCxn id="457" idx="0"/>
                <a:endCxn id="463" idx="7"/>
              </p:cNvCxnSpPr>
              <p:nvPr/>
            </p:nvCxnSpPr>
            <p:spPr bwMode="auto">
              <a:xfrm flipH="1" flipV="1">
                <a:off x="1569" y="3898"/>
                <a:ext cx="124" cy="63"/>
              </a:xfrm>
              <a:prstGeom prst="straightConnector1">
                <a:avLst/>
              </a:prstGeom>
              <a:noFill/>
              <a:ln w="9525">
                <a:solidFill>
                  <a:schemeClr val="tx1"/>
                </a:solidFill>
                <a:round/>
                <a:headEnd/>
                <a:tailEnd/>
              </a:ln>
            </p:spPr>
          </p:cxnSp>
          <p:sp>
            <p:nvSpPr>
              <p:cNvPr id="463" name="Oval 79"/>
              <p:cNvSpPr>
                <a:spLocks noChangeArrowheads="1"/>
              </p:cNvSpPr>
              <p:nvPr/>
            </p:nvSpPr>
            <p:spPr bwMode="auto">
              <a:xfrm>
                <a:off x="1471" y="388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F</a:t>
                </a:r>
              </a:p>
            </p:txBody>
          </p:sp>
          <p:cxnSp>
            <p:nvCxnSpPr>
              <p:cNvPr id="464" name="AutoShape 80"/>
              <p:cNvCxnSpPr>
                <a:cxnSpLocks noChangeAspect="1" noChangeShapeType="1"/>
                <a:stCxn id="457" idx="0"/>
                <a:endCxn id="465" idx="2"/>
              </p:cNvCxnSpPr>
              <p:nvPr/>
            </p:nvCxnSpPr>
            <p:spPr bwMode="auto">
              <a:xfrm flipV="1">
                <a:off x="1693" y="3879"/>
                <a:ext cx="164" cy="82"/>
              </a:xfrm>
              <a:prstGeom prst="straightConnector1">
                <a:avLst/>
              </a:prstGeom>
              <a:noFill/>
              <a:ln w="9525">
                <a:solidFill>
                  <a:schemeClr val="tx1"/>
                </a:solidFill>
                <a:round/>
                <a:headEnd/>
                <a:tailEnd/>
              </a:ln>
            </p:spPr>
          </p:cxnSp>
          <p:sp>
            <p:nvSpPr>
              <p:cNvPr id="465" name="Oval 81"/>
              <p:cNvSpPr>
                <a:spLocks noChangeArrowheads="1"/>
              </p:cNvSpPr>
              <p:nvPr/>
            </p:nvSpPr>
            <p:spPr bwMode="auto">
              <a:xfrm>
                <a:off x="1857" y="382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H</a:t>
                </a:r>
              </a:p>
            </p:txBody>
          </p:sp>
          <p:cxnSp>
            <p:nvCxnSpPr>
              <p:cNvPr id="466" name="AutoShape 82"/>
              <p:cNvCxnSpPr>
                <a:cxnSpLocks noChangeAspect="1" noChangeShapeType="1"/>
                <a:stCxn id="459" idx="2"/>
                <a:endCxn id="467" idx="4"/>
              </p:cNvCxnSpPr>
              <p:nvPr/>
            </p:nvCxnSpPr>
            <p:spPr bwMode="auto">
              <a:xfrm flipH="1" flipV="1">
                <a:off x="1932" y="3541"/>
                <a:ext cx="101" cy="29"/>
              </a:xfrm>
              <a:prstGeom prst="straightConnector1">
                <a:avLst/>
              </a:prstGeom>
              <a:noFill/>
              <a:ln w="9525">
                <a:solidFill>
                  <a:schemeClr val="tx1"/>
                </a:solidFill>
                <a:round/>
                <a:headEnd/>
                <a:tailEnd/>
              </a:ln>
            </p:spPr>
          </p:cxnSp>
          <p:sp>
            <p:nvSpPr>
              <p:cNvPr id="467" name="Oval 83"/>
              <p:cNvSpPr>
                <a:spLocks noChangeArrowheads="1"/>
              </p:cNvSpPr>
              <p:nvPr/>
            </p:nvSpPr>
            <p:spPr bwMode="auto">
              <a:xfrm>
                <a:off x="1874"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dirty="0">
                    <a:latin typeface="Arial" charset="0"/>
                    <a:cs typeface="Arial" charset="0"/>
                  </a:rPr>
                  <a:t>M</a:t>
                </a:r>
              </a:p>
            </p:txBody>
          </p:sp>
          <p:sp>
            <p:nvSpPr>
              <p:cNvPr id="468" name="Oval 84"/>
              <p:cNvSpPr>
                <a:spLocks noChangeArrowheads="1"/>
              </p:cNvSpPr>
              <p:nvPr/>
            </p:nvSpPr>
            <p:spPr bwMode="auto">
              <a:xfrm>
                <a:off x="1834" y="396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J</a:t>
                </a:r>
              </a:p>
            </p:txBody>
          </p:sp>
          <p:cxnSp>
            <p:nvCxnSpPr>
              <p:cNvPr id="469" name="AutoShape 85"/>
              <p:cNvCxnSpPr>
                <a:cxnSpLocks noChangeAspect="1" noChangeShapeType="1"/>
                <a:stCxn id="465" idx="2"/>
                <a:endCxn id="468" idx="1"/>
              </p:cNvCxnSpPr>
              <p:nvPr/>
            </p:nvCxnSpPr>
            <p:spPr bwMode="auto">
              <a:xfrm flipH="1">
                <a:off x="1851" y="3879"/>
                <a:ext cx="6" cy="104"/>
              </a:xfrm>
              <a:prstGeom prst="straightConnector1">
                <a:avLst/>
              </a:prstGeom>
              <a:noFill/>
              <a:ln w="9525">
                <a:solidFill>
                  <a:schemeClr val="tx1"/>
                </a:solidFill>
                <a:round/>
                <a:headEnd/>
                <a:tailEnd/>
              </a:ln>
            </p:spPr>
          </p:cxnSp>
          <p:sp>
            <p:nvSpPr>
              <p:cNvPr id="470" name="Oval 86"/>
              <p:cNvSpPr>
                <a:spLocks noChangeArrowheads="1"/>
              </p:cNvSpPr>
              <p:nvPr/>
            </p:nvSpPr>
            <p:spPr bwMode="auto">
              <a:xfrm>
                <a:off x="1506"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E</a:t>
                </a:r>
              </a:p>
            </p:txBody>
          </p:sp>
          <p:cxnSp>
            <p:nvCxnSpPr>
              <p:cNvPr id="471" name="AutoShape 87"/>
              <p:cNvCxnSpPr>
                <a:cxnSpLocks noChangeAspect="1" noChangeShapeType="1"/>
                <a:stCxn id="460" idx="4"/>
                <a:endCxn id="470" idx="5"/>
              </p:cNvCxnSpPr>
              <p:nvPr/>
            </p:nvCxnSpPr>
            <p:spPr bwMode="auto">
              <a:xfrm flipH="1" flipV="1">
                <a:off x="1604" y="3524"/>
                <a:ext cx="134" cy="22"/>
              </a:xfrm>
              <a:prstGeom prst="straightConnector1">
                <a:avLst/>
              </a:prstGeom>
              <a:noFill/>
              <a:ln w="9525">
                <a:solidFill>
                  <a:schemeClr val="tx1"/>
                </a:solidFill>
                <a:round/>
                <a:headEnd/>
                <a:tailEnd/>
              </a:ln>
            </p:spPr>
          </p:cxnSp>
          <p:cxnSp>
            <p:nvCxnSpPr>
              <p:cNvPr id="472" name="AutoShape 88"/>
              <p:cNvCxnSpPr>
                <a:cxnSpLocks noChangeAspect="1" noChangeShapeType="1"/>
                <a:stCxn id="456" idx="0"/>
                <a:endCxn id="467" idx="4"/>
              </p:cNvCxnSpPr>
              <p:nvPr/>
            </p:nvCxnSpPr>
            <p:spPr bwMode="auto">
              <a:xfrm flipH="1" flipV="1">
                <a:off x="1932" y="3541"/>
                <a:ext cx="104" cy="173"/>
              </a:xfrm>
              <a:prstGeom prst="straightConnector1">
                <a:avLst/>
              </a:prstGeom>
              <a:noFill/>
              <a:ln w="9525">
                <a:solidFill>
                  <a:schemeClr val="tx1"/>
                </a:solidFill>
                <a:round/>
                <a:headEnd/>
                <a:tailEnd/>
              </a:ln>
            </p:spPr>
          </p:cxnSp>
          <p:cxnSp>
            <p:nvCxnSpPr>
              <p:cNvPr id="473" name="AutoShape 89"/>
              <p:cNvCxnSpPr>
                <a:cxnSpLocks noChangeAspect="1" noChangeShapeType="1"/>
                <a:stCxn id="455" idx="6"/>
                <a:endCxn id="470" idx="5"/>
              </p:cNvCxnSpPr>
              <p:nvPr/>
            </p:nvCxnSpPr>
            <p:spPr bwMode="auto">
              <a:xfrm flipV="1">
                <a:off x="1551" y="3524"/>
                <a:ext cx="53" cy="107"/>
              </a:xfrm>
              <a:prstGeom prst="straightConnector1">
                <a:avLst/>
              </a:prstGeom>
              <a:noFill/>
              <a:ln w="9525">
                <a:solidFill>
                  <a:schemeClr val="tx1"/>
                </a:solidFill>
                <a:round/>
                <a:headEnd/>
                <a:tailEnd/>
              </a:ln>
            </p:spPr>
          </p:cxnSp>
          <p:cxnSp>
            <p:nvCxnSpPr>
              <p:cNvPr id="474" name="AutoShape 90"/>
              <p:cNvCxnSpPr>
                <a:cxnSpLocks noChangeAspect="1" noChangeShapeType="1"/>
                <a:stCxn id="468" idx="1"/>
                <a:endCxn id="457" idx="0"/>
              </p:cNvCxnSpPr>
              <p:nvPr/>
            </p:nvCxnSpPr>
            <p:spPr bwMode="auto">
              <a:xfrm flipH="1" flipV="1">
                <a:off x="1693" y="3961"/>
                <a:ext cx="158" cy="22"/>
              </a:xfrm>
              <a:prstGeom prst="straightConnector1">
                <a:avLst/>
              </a:prstGeom>
              <a:noFill/>
              <a:ln w="9525">
                <a:solidFill>
                  <a:schemeClr val="tx1"/>
                </a:solidFill>
                <a:round/>
                <a:headEnd/>
                <a:tailEnd/>
              </a:ln>
            </p:spPr>
          </p:cxnSp>
          <p:cxnSp>
            <p:nvCxnSpPr>
              <p:cNvPr id="475" name="AutoShape 91"/>
              <p:cNvCxnSpPr>
                <a:cxnSpLocks noChangeAspect="1" noChangeShapeType="1"/>
                <a:stCxn id="465" idx="2"/>
                <a:endCxn id="463" idx="7"/>
              </p:cNvCxnSpPr>
              <p:nvPr/>
            </p:nvCxnSpPr>
            <p:spPr bwMode="auto">
              <a:xfrm flipH="1">
                <a:off x="1569" y="3879"/>
                <a:ext cx="288" cy="19"/>
              </a:xfrm>
              <a:prstGeom prst="straightConnector1">
                <a:avLst/>
              </a:prstGeom>
              <a:noFill/>
              <a:ln w="9525">
                <a:solidFill>
                  <a:schemeClr val="tx1"/>
                </a:solidFill>
                <a:round/>
                <a:headEnd/>
                <a:tailEnd/>
              </a:ln>
            </p:spPr>
          </p:cxnSp>
          <p:cxnSp>
            <p:nvCxnSpPr>
              <p:cNvPr id="476" name="AutoShape 92"/>
              <p:cNvCxnSpPr>
                <a:cxnSpLocks noChangeShapeType="1"/>
                <a:stCxn id="456" idx="3"/>
                <a:endCxn id="465" idx="7"/>
              </p:cNvCxnSpPr>
              <p:nvPr/>
            </p:nvCxnSpPr>
            <p:spPr bwMode="auto">
              <a:xfrm flipH="1">
                <a:off x="1955" y="3812"/>
                <a:ext cx="40" cy="26"/>
              </a:xfrm>
              <a:prstGeom prst="straightConnector1">
                <a:avLst/>
              </a:prstGeom>
              <a:noFill/>
              <a:ln w="9525">
                <a:solidFill>
                  <a:schemeClr val="tx1"/>
                </a:solidFill>
                <a:miter lim="800000"/>
                <a:headEnd/>
                <a:tailEnd/>
              </a:ln>
            </p:spPr>
          </p:cxnSp>
          <p:cxnSp>
            <p:nvCxnSpPr>
              <p:cNvPr id="477" name="AutoShape 93"/>
              <p:cNvCxnSpPr>
                <a:cxnSpLocks noChangeShapeType="1"/>
                <a:stCxn id="460" idx="6"/>
                <a:endCxn id="467" idx="2"/>
              </p:cNvCxnSpPr>
              <p:nvPr/>
            </p:nvCxnSpPr>
            <p:spPr bwMode="auto">
              <a:xfrm flipV="1">
                <a:off x="1795" y="3484"/>
                <a:ext cx="79" cy="5"/>
              </a:xfrm>
              <a:prstGeom prst="straightConnector1">
                <a:avLst/>
              </a:prstGeom>
              <a:noFill/>
              <a:ln w="9525">
                <a:solidFill>
                  <a:schemeClr val="tx1"/>
                </a:solidFill>
                <a:miter lim="800000"/>
                <a:headEnd/>
                <a:tailEnd/>
              </a:ln>
            </p:spPr>
          </p:cxnSp>
        </p:grpSp>
        <p:sp>
          <p:nvSpPr>
            <p:cNvPr id="343" name="Oval 164"/>
            <p:cNvSpPr>
              <a:spLocks noChangeArrowheads="1"/>
            </p:cNvSpPr>
            <p:nvPr/>
          </p:nvSpPr>
          <p:spPr bwMode="auto">
            <a:xfrm>
              <a:off x="1177" y="342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A</a:t>
              </a:r>
            </a:p>
          </p:txBody>
        </p:sp>
        <p:sp>
          <p:nvSpPr>
            <p:cNvPr id="344" name="Oval 165"/>
            <p:cNvSpPr>
              <a:spLocks noChangeArrowheads="1"/>
            </p:cNvSpPr>
            <p:nvPr/>
          </p:nvSpPr>
          <p:spPr bwMode="auto">
            <a:xfrm>
              <a:off x="848" y="337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C</a:t>
              </a:r>
            </a:p>
          </p:txBody>
        </p:sp>
        <p:sp>
          <p:nvSpPr>
            <p:cNvPr id="345" name="Oval 166"/>
            <p:cNvSpPr>
              <a:spLocks noChangeArrowheads="1"/>
            </p:cNvSpPr>
            <p:nvPr/>
          </p:nvSpPr>
          <p:spPr bwMode="auto">
            <a:xfrm>
              <a:off x="843" y="3513"/>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B</a:t>
              </a:r>
            </a:p>
          </p:txBody>
        </p:sp>
        <p:sp>
          <p:nvSpPr>
            <p:cNvPr id="346" name="Oval 167"/>
            <p:cNvSpPr>
              <a:spLocks noChangeArrowheads="1"/>
            </p:cNvSpPr>
            <p:nvPr/>
          </p:nvSpPr>
          <p:spPr bwMode="auto">
            <a:xfrm>
              <a:off x="1391" y="3517"/>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K</a:t>
              </a:r>
            </a:p>
          </p:txBody>
        </p:sp>
        <p:cxnSp>
          <p:nvCxnSpPr>
            <p:cNvPr id="347" name="AutoShape 168"/>
            <p:cNvCxnSpPr>
              <a:cxnSpLocks noChangeAspect="1" noChangeShapeType="1"/>
              <a:stCxn id="343" idx="3"/>
              <a:endCxn id="345" idx="6"/>
            </p:cNvCxnSpPr>
            <p:nvPr/>
          </p:nvCxnSpPr>
          <p:spPr bwMode="auto">
            <a:xfrm flipH="1">
              <a:off x="958" y="3519"/>
              <a:ext cx="236" cy="52"/>
            </a:xfrm>
            <a:prstGeom prst="straightConnector1">
              <a:avLst/>
            </a:prstGeom>
            <a:noFill/>
            <a:ln w="9525">
              <a:solidFill>
                <a:schemeClr val="tx1"/>
              </a:solidFill>
              <a:round/>
              <a:headEnd/>
              <a:tailEnd/>
            </a:ln>
          </p:spPr>
        </p:cxnSp>
        <p:cxnSp>
          <p:nvCxnSpPr>
            <p:cNvPr id="348" name="AutoShape 169"/>
            <p:cNvCxnSpPr>
              <a:cxnSpLocks noChangeAspect="1" noChangeShapeType="1"/>
              <a:stCxn id="343" idx="6"/>
              <a:endCxn id="346" idx="0"/>
            </p:cNvCxnSpPr>
            <p:nvPr/>
          </p:nvCxnSpPr>
          <p:spPr bwMode="auto">
            <a:xfrm>
              <a:off x="1292" y="3479"/>
              <a:ext cx="157" cy="38"/>
            </a:xfrm>
            <a:prstGeom prst="straightConnector1">
              <a:avLst/>
            </a:prstGeom>
            <a:noFill/>
            <a:ln w="9525">
              <a:solidFill>
                <a:schemeClr val="tx1"/>
              </a:solidFill>
              <a:round/>
              <a:headEnd/>
              <a:tailEnd/>
            </a:ln>
          </p:spPr>
        </p:cxnSp>
        <p:cxnSp>
          <p:nvCxnSpPr>
            <p:cNvPr id="349" name="AutoShape 170"/>
            <p:cNvCxnSpPr>
              <a:cxnSpLocks noChangeAspect="1" noChangeShapeType="1"/>
              <a:stCxn id="345" idx="6"/>
              <a:endCxn id="344" idx="6"/>
            </p:cNvCxnSpPr>
            <p:nvPr/>
          </p:nvCxnSpPr>
          <p:spPr bwMode="auto">
            <a:xfrm flipV="1">
              <a:off x="958" y="3434"/>
              <a:ext cx="5" cy="137"/>
            </a:xfrm>
            <a:prstGeom prst="straightConnector1">
              <a:avLst/>
            </a:prstGeom>
            <a:noFill/>
            <a:ln w="9525">
              <a:solidFill>
                <a:schemeClr val="tx1"/>
              </a:solidFill>
              <a:round/>
              <a:headEnd/>
              <a:tailEnd/>
            </a:ln>
          </p:spPr>
        </p:cxnSp>
        <p:cxnSp>
          <p:nvCxnSpPr>
            <p:cNvPr id="350" name="AutoShape 171"/>
            <p:cNvCxnSpPr>
              <a:cxnSpLocks noChangeAspect="1" noChangeShapeType="1"/>
              <a:stCxn id="345" idx="6"/>
              <a:endCxn id="351" idx="0"/>
            </p:cNvCxnSpPr>
            <p:nvPr/>
          </p:nvCxnSpPr>
          <p:spPr bwMode="auto">
            <a:xfrm>
              <a:off x="958" y="3571"/>
              <a:ext cx="147" cy="193"/>
            </a:xfrm>
            <a:prstGeom prst="straightConnector1">
              <a:avLst/>
            </a:prstGeom>
            <a:noFill/>
            <a:ln w="9525">
              <a:solidFill>
                <a:schemeClr val="tx1"/>
              </a:solidFill>
              <a:round/>
              <a:headEnd/>
              <a:tailEnd/>
            </a:ln>
          </p:spPr>
        </p:cxnSp>
        <p:sp>
          <p:nvSpPr>
            <p:cNvPr id="351" name="Oval 172"/>
            <p:cNvSpPr>
              <a:spLocks noChangeArrowheads="1"/>
            </p:cNvSpPr>
            <p:nvPr/>
          </p:nvSpPr>
          <p:spPr bwMode="auto">
            <a:xfrm>
              <a:off x="1047" y="376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G</a:t>
              </a:r>
            </a:p>
          </p:txBody>
        </p:sp>
        <p:cxnSp>
          <p:nvCxnSpPr>
            <p:cNvPr id="352" name="AutoShape 173"/>
            <p:cNvCxnSpPr>
              <a:cxnSpLocks noChangeAspect="1" noChangeShapeType="1"/>
              <a:stCxn id="346" idx="0"/>
              <a:endCxn id="353" idx="2"/>
            </p:cNvCxnSpPr>
            <p:nvPr/>
          </p:nvCxnSpPr>
          <p:spPr bwMode="auto">
            <a:xfrm flipH="1" flipV="1">
              <a:off x="1445" y="3372"/>
              <a:ext cx="4" cy="145"/>
            </a:xfrm>
            <a:prstGeom prst="straightConnector1">
              <a:avLst/>
            </a:prstGeom>
            <a:noFill/>
            <a:ln w="9525">
              <a:solidFill>
                <a:schemeClr val="tx1"/>
              </a:solidFill>
              <a:round/>
              <a:headEnd/>
              <a:tailEnd/>
            </a:ln>
          </p:spPr>
        </p:cxnSp>
        <p:sp>
          <p:nvSpPr>
            <p:cNvPr id="353" name="Oval 174"/>
            <p:cNvSpPr>
              <a:spLocks noChangeArrowheads="1"/>
            </p:cNvSpPr>
            <p:nvPr/>
          </p:nvSpPr>
          <p:spPr bwMode="auto">
            <a:xfrm>
              <a:off x="1445" y="331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L</a:t>
              </a:r>
            </a:p>
          </p:txBody>
        </p:sp>
        <p:sp>
          <p:nvSpPr>
            <p:cNvPr id="354" name="Oval 175"/>
            <p:cNvSpPr>
              <a:spLocks noChangeArrowheads="1"/>
            </p:cNvSpPr>
            <p:nvPr/>
          </p:nvSpPr>
          <p:spPr bwMode="auto">
            <a:xfrm>
              <a:off x="1092" y="323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D</a:t>
              </a:r>
            </a:p>
          </p:txBody>
        </p:sp>
        <p:cxnSp>
          <p:nvCxnSpPr>
            <p:cNvPr id="355" name="AutoShape 176"/>
            <p:cNvCxnSpPr>
              <a:cxnSpLocks noChangeAspect="1" noChangeShapeType="1"/>
              <a:stCxn id="344" idx="6"/>
              <a:endCxn id="354" idx="4"/>
            </p:cNvCxnSpPr>
            <p:nvPr/>
          </p:nvCxnSpPr>
          <p:spPr bwMode="auto">
            <a:xfrm flipV="1">
              <a:off x="963" y="3349"/>
              <a:ext cx="187" cy="85"/>
            </a:xfrm>
            <a:prstGeom prst="straightConnector1">
              <a:avLst/>
            </a:prstGeom>
            <a:noFill/>
            <a:ln w="9525">
              <a:solidFill>
                <a:schemeClr val="tx1"/>
              </a:solidFill>
              <a:round/>
              <a:headEnd/>
              <a:tailEnd/>
            </a:ln>
          </p:spPr>
        </p:cxnSp>
        <p:cxnSp>
          <p:nvCxnSpPr>
            <p:cNvPr id="356" name="AutoShape 177"/>
            <p:cNvCxnSpPr>
              <a:cxnSpLocks noChangeAspect="1" noChangeShapeType="1"/>
              <a:stCxn id="351" idx="0"/>
              <a:endCxn id="357" idx="7"/>
            </p:cNvCxnSpPr>
            <p:nvPr/>
          </p:nvCxnSpPr>
          <p:spPr bwMode="auto">
            <a:xfrm flipH="1" flipV="1">
              <a:off x="981" y="3701"/>
              <a:ext cx="124" cy="63"/>
            </a:xfrm>
            <a:prstGeom prst="straightConnector1">
              <a:avLst/>
            </a:prstGeom>
            <a:noFill/>
            <a:ln w="9525">
              <a:solidFill>
                <a:schemeClr val="tx1"/>
              </a:solidFill>
              <a:round/>
              <a:headEnd/>
              <a:tailEnd/>
            </a:ln>
          </p:spPr>
        </p:cxnSp>
        <p:sp>
          <p:nvSpPr>
            <p:cNvPr id="357" name="Oval 178"/>
            <p:cNvSpPr>
              <a:spLocks noChangeArrowheads="1"/>
            </p:cNvSpPr>
            <p:nvPr/>
          </p:nvSpPr>
          <p:spPr bwMode="auto">
            <a:xfrm>
              <a:off x="883" y="368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F</a:t>
              </a:r>
            </a:p>
          </p:txBody>
        </p:sp>
        <p:cxnSp>
          <p:nvCxnSpPr>
            <p:cNvPr id="358" name="AutoShape 179"/>
            <p:cNvCxnSpPr>
              <a:cxnSpLocks noChangeAspect="1" noChangeShapeType="1"/>
              <a:stCxn id="351" idx="0"/>
              <a:endCxn id="359" idx="2"/>
            </p:cNvCxnSpPr>
            <p:nvPr/>
          </p:nvCxnSpPr>
          <p:spPr bwMode="auto">
            <a:xfrm flipV="1">
              <a:off x="1105" y="3682"/>
              <a:ext cx="164" cy="82"/>
            </a:xfrm>
            <a:prstGeom prst="straightConnector1">
              <a:avLst/>
            </a:prstGeom>
            <a:noFill/>
            <a:ln w="9525">
              <a:solidFill>
                <a:schemeClr val="tx1"/>
              </a:solidFill>
              <a:round/>
              <a:headEnd/>
              <a:tailEnd/>
            </a:ln>
          </p:spPr>
        </p:cxnSp>
        <p:sp>
          <p:nvSpPr>
            <p:cNvPr id="359" name="Oval 180"/>
            <p:cNvSpPr>
              <a:spLocks noChangeArrowheads="1"/>
            </p:cNvSpPr>
            <p:nvPr/>
          </p:nvSpPr>
          <p:spPr bwMode="auto">
            <a:xfrm>
              <a:off x="1269" y="362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H</a:t>
              </a:r>
            </a:p>
          </p:txBody>
        </p:sp>
        <p:cxnSp>
          <p:nvCxnSpPr>
            <p:cNvPr id="360" name="AutoShape 181"/>
            <p:cNvCxnSpPr>
              <a:cxnSpLocks noChangeAspect="1" noChangeShapeType="1"/>
              <a:stCxn id="353" idx="2"/>
              <a:endCxn id="361" idx="4"/>
            </p:cNvCxnSpPr>
            <p:nvPr/>
          </p:nvCxnSpPr>
          <p:spPr bwMode="auto">
            <a:xfrm flipH="1" flipV="1">
              <a:off x="1344" y="3344"/>
              <a:ext cx="101" cy="28"/>
            </a:xfrm>
            <a:prstGeom prst="straightConnector1">
              <a:avLst/>
            </a:prstGeom>
            <a:noFill/>
            <a:ln w="9525">
              <a:solidFill>
                <a:schemeClr val="tx1"/>
              </a:solidFill>
              <a:round/>
              <a:headEnd/>
              <a:tailEnd/>
            </a:ln>
          </p:spPr>
        </p:cxnSp>
        <p:sp>
          <p:nvSpPr>
            <p:cNvPr id="361" name="Oval 182"/>
            <p:cNvSpPr>
              <a:spLocks noChangeArrowheads="1"/>
            </p:cNvSpPr>
            <p:nvPr/>
          </p:nvSpPr>
          <p:spPr bwMode="auto">
            <a:xfrm>
              <a:off x="1286" y="3229"/>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M</a:t>
              </a:r>
            </a:p>
          </p:txBody>
        </p:sp>
        <p:sp>
          <p:nvSpPr>
            <p:cNvPr id="362" name="Oval 183"/>
            <p:cNvSpPr>
              <a:spLocks noChangeArrowheads="1"/>
            </p:cNvSpPr>
            <p:nvPr/>
          </p:nvSpPr>
          <p:spPr bwMode="auto">
            <a:xfrm>
              <a:off x="1247" y="3769"/>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J</a:t>
              </a:r>
            </a:p>
          </p:txBody>
        </p:sp>
        <p:cxnSp>
          <p:nvCxnSpPr>
            <p:cNvPr id="363" name="AutoShape 184"/>
            <p:cNvCxnSpPr>
              <a:cxnSpLocks noChangeAspect="1" noChangeShapeType="1"/>
              <a:stCxn id="359" idx="2"/>
              <a:endCxn id="362" idx="1"/>
            </p:cNvCxnSpPr>
            <p:nvPr/>
          </p:nvCxnSpPr>
          <p:spPr bwMode="auto">
            <a:xfrm flipH="1">
              <a:off x="1264" y="3682"/>
              <a:ext cx="5" cy="104"/>
            </a:xfrm>
            <a:prstGeom prst="straightConnector1">
              <a:avLst/>
            </a:prstGeom>
            <a:noFill/>
            <a:ln w="9525">
              <a:solidFill>
                <a:schemeClr val="tx1"/>
              </a:solidFill>
              <a:round/>
              <a:headEnd/>
              <a:tailEnd/>
            </a:ln>
          </p:spPr>
        </p:cxnSp>
        <p:sp>
          <p:nvSpPr>
            <p:cNvPr id="364" name="Oval 185"/>
            <p:cNvSpPr>
              <a:spLocks noChangeArrowheads="1"/>
            </p:cNvSpPr>
            <p:nvPr/>
          </p:nvSpPr>
          <p:spPr bwMode="auto">
            <a:xfrm>
              <a:off x="918" y="3229"/>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E</a:t>
              </a:r>
            </a:p>
          </p:txBody>
        </p:sp>
        <p:cxnSp>
          <p:nvCxnSpPr>
            <p:cNvPr id="365" name="AutoShape 186"/>
            <p:cNvCxnSpPr>
              <a:cxnSpLocks noChangeAspect="1" noChangeShapeType="1"/>
              <a:stCxn id="354" idx="4"/>
              <a:endCxn id="364" idx="5"/>
            </p:cNvCxnSpPr>
            <p:nvPr/>
          </p:nvCxnSpPr>
          <p:spPr bwMode="auto">
            <a:xfrm flipH="1" flipV="1">
              <a:off x="1016" y="3327"/>
              <a:ext cx="134" cy="22"/>
            </a:xfrm>
            <a:prstGeom prst="straightConnector1">
              <a:avLst/>
            </a:prstGeom>
            <a:noFill/>
            <a:ln w="9525">
              <a:solidFill>
                <a:schemeClr val="tx1"/>
              </a:solidFill>
              <a:round/>
              <a:headEnd/>
              <a:tailEnd/>
            </a:ln>
          </p:spPr>
        </p:cxnSp>
        <p:cxnSp>
          <p:nvCxnSpPr>
            <p:cNvPr id="366" name="AutoShape 187"/>
            <p:cNvCxnSpPr>
              <a:cxnSpLocks noChangeAspect="1" noChangeShapeType="1"/>
              <a:stCxn id="343" idx="6"/>
              <a:endCxn id="361" idx="4"/>
            </p:cNvCxnSpPr>
            <p:nvPr/>
          </p:nvCxnSpPr>
          <p:spPr bwMode="auto">
            <a:xfrm flipV="1">
              <a:off x="1292" y="3344"/>
              <a:ext cx="52" cy="135"/>
            </a:xfrm>
            <a:prstGeom prst="straightConnector1">
              <a:avLst/>
            </a:prstGeom>
            <a:noFill/>
            <a:ln w="9525">
              <a:solidFill>
                <a:schemeClr val="tx1"/>
              </a:solidFill>
              <a:round/>
              <a:headEnd/>
              <a:tailEnd/>
            </a:ln>
          </p:spPr>
        </p:cxnSp>
        <p:cxnSp>
          <p:nvCxnSpPr>
            <p:cNvPr id="367" name="AutoShape 188"/>
            <p:cNvCxnSpPr>
              <a:cxnSpLocks noChangeAspect="1" noChangeShapeType="1"/>
              <a:stCxn id="346" idx="0"/>
              <a:endCxn id="361" idx="4"/>
            </p:cNvCxnSpPr>
            <p:nvPr/>
          </p:nvCxnSpPr>
          <p:spPr bwMode="auto">
            <a:xfrm flipH="1" flipV="1">
              <a:off x="1344" y="3344"/>
              <a:ext cx="105" cy="173"/>
            </a:xfrm>
            <a:prstGeom prst="straightConnector1">
              <a:avLst/>
            </a:prstGeom>
            <a:noFill/>
            <a:ln w="9525">
              <a:solidFill>
                <a:schemeClr val="tx1"/>
              </a:solidFill>
              <a:round/>
              <a:headEnd/>
              <a:tailEnd/>
            </a:ln>
          </p:spPr>
        </p:cxnSp>
        <p:cxnSp>
          <p:nvCxnSpPr>
            <p:cNvPr id="368" name="AutoShape 189"/>
            <p:cNvCxnSpPr>
              <a:cxnSpLocks noChangeAspect="1" noChangeShapeType="1"/>
              <a:stCxn id="343" idx="6"/>
              <a:endCxn id="353" idx="2"/>
            </p:cNvCxnSpPr>
            <p:nvPr/>
          </p:nvCxnSpPr>
          <p:spPr bwMode="auto">
            <a:xfrm flipV="1">
              <a:off x="1292" y="3372"/>
              <a:ext cx="153" cy="107"/>
            </a:xfrm>
            <a:prstGeom prst="straightConnector1">
              <a:avLst/>
            </a:prstGeom>
            <a:noFill/>
            <a:ln w="9525">
              <a:solidFill>
                <a:schemeClr val="tx1"/>
              </a:solidFill>
              <a:round/>
              <a:headEnd/>
              <a:tailEnd/>
            </a:ln>
          </p:spPr>
        </p:cxnSp>
        <p:cxnSp>
          <p:nvCxnSpPr>
            <p:cNvPr id="369" name="AutoShape 190"/>
            <p:cNvCxnSpPr>
              <a:cxnSpLocks noChangeAspect="1" noChangeShapeType="1"/>
              <a:stCxn id="343" idx="1"/>
              <a:endCxn id="354" idx="4"/>
            </p:cNvCxnSpPr>
            <p:nvPr/>
          </p:nvCxnSpPr>
          <p:spPr bwMode="auto">
            <a:xfrm flipH="1" flipV="1">
              <a:off x="1150" y="3349"/>
              <a:ext cx="44" cy="89"/>
            </a:xfrm>
            <a:prstGeom prst="straightConnector1">
              <a:avLst/>
            </a:prstGeom>
            <a:noFill/>
            <a:ln w="9525">
              <a:solidFill>
                <a:schemeClr val="tx1"/>
              </a:solidFill>
              <a:round/>
              <a:headEnd/>
              <a:tailEnd/>
            </a:ln>
          </p:spPr>
        </p:cxnSp>
        <p:cxnSp>
          <p:nvCxnSpPr>
            <p:cNvPr id="370" name="AutoShape 191"/>
            <p:cNvCxnSpPr>
              <a:cxnSpLocks noChangeAspect="1" noChangeShapeType="1"/>
              <a:stCxn id="343" idx="2"/>
              <a:endCxn id="344" idx="6"/>
            </p:cNvCxnSpPr>
            <p:nvPr/>
          </p:nvCxnSpPr>
          <p:spPr bwMode="auto">
            <a:xfrm flipH="1" flipV="1">
              <a:off x="963" y="3434"/>
              <a:ext cx="214" cy="45"/>
            </a:xfrm>
            <a:prstGeom prst="straightConnector1">
              <a:avLst/>
            </a:prstGeom>
            <a:noFill/>
            <a:ln w="9525">
              <a:solidFill>
                <a:schemeClr val="tx1"/>
              </a:solidFill>
              <a:round/>
              <a:headEnd/>
              <a:tailEnd/>
            </a:ln>
          </p:spPr>
        </p:cxnSp>
        <p:cxnSp>
          <p:nvCxnSpPr>
            <p:cNvPr id="371" name="AutoShape 192"/>
            <p:cNvCxnSpPr>
              <a:cxnSpLocks noChangeAspect="1" noChangeShapeType="1"/>
              <a:stCxn id="354" idx="4"/>
              <a:endCxn id="345" idx="6"/>
            </p:cNvCxnSpPr>
            <p:nvPr/>
          </p:nvCxnSpPr>
          <p:spPr bwMode="auto">
            <a:xfrm flipH="1">
              <a:off x="958" y="3349"/>
              <a:ext cx="192" cy="222"/>
            </a:xfrm>
            <a:prstGeom prst="straightConnector1">
              <a:avLst/>
            </a:prstGeom>
            <a:noFill/>
            <a:ln w="9525">
              <a:solidFill>
                <a:schemeClr val="tx1"/>
              </a:solidFill>
              <a:round/>
              <a:headEnd/>
              <a:tailEnd/>
            </a:ln>
          </p:spPr>
        </p:cxnSp>
        <p:cxnSp>
          <p:nvCxnSpPr>
            <p:cNvPr id="372" name="AutoShape 193"/>
            <p:cNvCxnSpPr>
              <a:cxnSpLocks noChangeAspect="1" noChangeShapeType="1"/>
              <a:stCxn id="344" idx="6"/>
              <a:endCxn id="364" idx="5"/>
            </p:cNvCxnSpPr>
            <p:nvPr/>
          </p:nvCxnSpPr>
          <p:spPr bwMode="auto">
            <a:xfrm flipV="1">
              <a:off x="963" y="3327"/>
              <a:ext cx="53" cy="107"/>
            </a:xfrm>
            <a:prstGeom prst="straightConnector1">
              <a:avLst/>
            </a:prstGeom>
            <a:noFill/>
            <a:ln w="9525">
              <a:solidFill>
                <a:schemeClr val="tx1"/>
              </a:solidFill>
              <a:round/>
              <a:headEnd/>
              <a:tailEnd/>
            </a:ln>
          </p:spPr>
        </p:cxnSp>
        <p:cxnSp>
          <p:nvCxnSpPr>
            <p:cNvPr id="373" name="AutoShape 194"/>
            <p:cNvCxnSpPr>
              <a:cxnSpLocks noChangeAspect="1" noChangeShapeType="1"/>
              <a:stCxn id="362" idx="1"/>
              <a:endCxn id="351" idx="0"/>
            </p:cNvCxnSpPr>
            <p:nvPr/>
          </p:nvCxnSpPr>
          <p:spPr bwMode="auto">
            <a:xfrm flipH="1" flipV="1">
              <a:off x="1105" y="3764"/>
              <a:ext cx="159" cy="22"/>
            </a:xfrm>
            <a:prstGeom prst="straightConnector1">
              <a:avLst/>
            </a:prstGeom>
            <a:noFill/>
            <a:ln w="9525">
              <a:solidFill>
                <a:schemeClr val="tx1"/>
              </a:solidFill>
              <a:round/>
              <a:headEnd/>
              <a:tailEnd/>
            </a:ln>
          </p:spPr>
        </p:cxnSp>
        <p:cxnSp>
          <p:nvCxnSpPr>
            <p:cNvPr id="374" name="AutoShape 195"/>
            <p:cNvCxnSpPr>
              <a:cxnSpLocks noChangeAspect="1" noChangeShapeType="1"/>
              <a:stCxn id="357" idx="7"/>
              <a:endCxn id="345" idx="6"/>
            </p:cNvCxnSpPr>
            <p:nvPr/>
          </p:nvCxnSpPr>
          <p:spPr bwMode="auto">
            <a:xfrm flipH="1" flipV="1">
              <a:off x="958" y="3571"/>
              <a:ext cx="23" cy="130"/>
            </a:xfrm>
            <a:prstGeom prst="straightConnector1">
              <a:avLst/>
            </a:prstGeom>
            <a:noFill/>
            <a:ln w="9525">
              <a:solidFill>
                <a:schemeClr val="tx1"/>
              </a:solidFill>
              <a:round/>
              <a:headEnd/>
              <a:tailEnd/>
            </a:ln>
          </p:spPr>
        </p:cxnSp>
        <p:cxnSp>
          <p:nvCxnSpPr>
            <p:cNvPr id="375" name="AutoShape 196"/>
            <p:cNvCxnSpPr>
              <a:cxnSpLocks noChangeAspect="1" noChangeShapeType="1"/>
              <a:stCxn id="343" idx="3"/>
              <a:endCxn id="357" idx="7"/>
            </p:cNvCxnSpPr>
            <p:nvPr/>
          </p:nvCxnSpPr>
          <p:spPr bwMode="auto">
            <a:xfrm flipH="1">
              <a:off x="981" y="3519"/>
              <a:ext cx="213" cy="182"/>
            </a:xfrm>
            <a:prstGeom prst="straightConnector1">
              <a:avLst/>
            </a:prstGeom>
            <a:noFill/>
            <a:ln w="9525">
              <a:solidFill>
                <a:schemeClr val="tx1"/>
              </a:solidFill>
              <a:round/>
              <a:headEnd/>
              <a:tailEnd/>
            </a:ln>
          </p:spPr>
        </p:cxnSp>
        <p:cxnSp>
          <p:nvCxnSpPr>
            <p:cNvPr id="376" name="AutoShape 197"/>
            <p:cNvCxnSpPr>
              <a:cxnSpLocks noChangeAspect="1" noChangeShapeType="1"/>
              <a:stCxn id="351" idx="0"/>
              <a:endCxn id="343" idx="3"/>
            </p:cNvCxnSpPr>
            <p:nvPr/>
          </p:nvCxnSpPr>
          <p:spPr bwMode="auto">
            <a:xfrm flipV="1">
              <a:off x="1105" y="3519"/>
              <a:ext cx="89" cy="245"/>
            </a:xfrm>
            <a:prstGeom prst="straightConnector1">
              <a:avLst/>
            </a:prstGeom>
            <a:noFill/>
            <a:ln w="9525">
              <a:solidFill>
                <a:schemeClr val="tx1"/>
              </a:solidFill>
              <a:round/>
              <a:headEnd/>
              <a:tailEnd/>
            </a:ln>
          </p:spPr>
        </p:cxnSp>
        <p:cxnSp>
          <p:nvCxnSpPr>
            <p:cNvPr id="377" name="AutoShape 198"/>
            <p:cNvCxnSpPr>
              <a:cxnSpLocks noChangeAspect="1" noChangeShapeType="1"/>
              <a:stCxn id="359" idx="2"/>
              <a:endCxn id="343" idx="3"/>
            </p:cNvCxnSpPr>
            <p:nvPr/>
          </p:nvCxnSpPr>
          <p:spPr bwMode="auto">
            <a:xfrm flipH="1" flipV="1">
              <a:off x="1194" y="3519"/>
              <a:ext cx="75" cy="163"/>
            </a:xfrm>
            <a:prstGeom prst="straightConnector1">
              <a:avLst/>
            </a:prstGeom>
            <a:noFill/>
            <a:ln w="9525">
              <a:solidFill>
                <a:schemeClr val="tx1"/>
              </a:solidFill>
              <a:round/>
              <a:headEnd/>
              <a:tailEnd/>
            </a:ln>
          </p:spPr>
        </p:cxnSp>
        <p:cxnSp>
          <p:nvCxnSpPr>
            <p:cNvPr id="378" name="AutoShape 199"/>
            <p:cNvCxnSpPr>
              <a:cxnSpLocks noChangeAspect="1" noChangeShapeType="1"/>
              <a:stCxn id="359" idx="2"/>
              <a:endCxn id="357" idx="7"/>
            </p:cNvCxnSpPr>
            <p:nvPr/>
          </p:nvCxnSpPr>
          <p:spPr bwMode="auto">
            <a:xfrm flipH="1">
              <a:off x="981" y="3682"/>
              <a:ext cx="288" cy="19"/>
            </a:xfrm>
            <a:prstGeom prst="straightConnector1">
              <a:avLst/>
            </a:prstGeom>
            <a:noFill/>
            <a:ln w="9525">
              <a:solidFill>
                <a:schemeClr val="tx1"/>
              </a:solidFill>
              <a:round/>
              <a:headEnd/>
              <a:tailEnd/>
            </a:ln>
          </p:spPr>
        </p:cxnSp>
        <p:cxnSp>
          <p:nvCxnSpPr>
            <p:cNvPr id="379" name="AutoShape 200"/>
            <p:cNvCxnSpPr>
              <a:cxnSpLocks noChangeAspect="1" noChangeShapeType="1"/>
              <a:stCxn id="359" idx="2"/>
              <a:endCxn id="345" idx="6"/>
            </p:cNvCxnSpPr>
            <p:nvPr/>
          </p:nvCxnSpPr>
          <p:spPr bwMode="auto">
            <a:xfrm flipH="1" flipV="1">
              <a:off x="958" y="3571"/>
              <a:ext cx="311" cy="111"/>
            </a:xfrm>
            <a:prstGeom prst="straightConnector1">
              <a:avLst/>
            </a:prstGeom>
            <a:noFill/>
            <a:ln w="9525">
              <a:solidFill>
                <a:schemeClr val="tx1"/>
              </a:solidFill>
              <a:round/>
              <a:headEnd/>
              <a:tailEnd/>
            </a:ln>
          </p:spPr>
        </p:cxnSp>
        <p:cxnSp>
          <p:nvCxnSpPr>
            <p:cNvPr id="380" name="AutoShape 201"/>
            <p:cNvCxnSpPr>
              <a:cxnSpLocks noChangeShapeType="1"/>
              <a:stCxn id="346" idx="3"/>
              <a:endCxn id="359" idx="7"/>
            </p:cNvCxnSpPr>
            <p:nvPr/>
          </p:nvCxnSpPr>
          <p:spPr bwMode="auto">
            <a:xfrm flipH="1">
              <a:off x="1367" y="3615"/>
              <a:ext cx="41" cy="26"/>
            </a:xfrm>
            <a:prstGeom prst="straightConnector1">
              <a:avLst/>
            </a:prstGeom>
            <a:noFill/>
            <a:ln w="9525">
              <a:solidFill>
                <a:schemeClr val="tx1"/>
              </a:solidFill>
              <a:miter lim="800000"/>
              <a:headEnd/>
              <a:tailEnd/>
            </a:ln>
          </p:spPr>
        </p:cxnSp>
        <p:cxnSp>
          <p:nvCxnSpPr>
            <p:cNvPr id="381" name="AutoShape 202"/>
            <p:cNvCxnSpPr>
              <a:cxnSpLocks noChangeShapeType="1"/>
              <a:stCxn id="354" idx="6"/>
              <a:endCxn id="361" idx="2"/>
            </p:cNvCxnSpPr>
            <p:nvPr/>
          </p:nvCxnSpPr>
          <p:spPr bwMode="auto">
            <a:xfrm flipV="1">
              <a:off x="1207" y="3287"/>
              <a:ext cx="79" cy="5"/>
            </a:xfrm>
            <a:prstGeom prst="straightConnector1">
              <a:avLst/>
            </a:prstGeom>
            <a:noFill/>
            <a:ln w="9525">
              <a:solidFill>
                <a:schemeClr val="tx1"/>
              </a:solidFill>
              <a:miter lim="800000"/>
              <a:headEnd/>
              <a:tailEnd/>
            </a:ln>
          </p:spPr>
        </p:cxnSp>
        <p:sp>
          <p:nvSpPr>
            <p:cNvPr id="382" name="AutoShape 205"/>
            <p:cNvSpPr>
              <a:spLocks noChangeArrowheads="1"/>
            </p:cNvSpPr>
            <p:nvPr/>
          </p:nvSpPr>
          <p:spPr bwMode="auto">
            <a:xfrm>
              <a:off x="1647" y="3510"/>
              <a:ext cx="288" cy="117"/>
            </a:xfrm>
            <a:prstGeom prst="rightArrow">
              <a:avLst>
                <a:gd name="adj1" fmla="val 50000"/>
                <a:gd name="adj2" fmla="val 61538"/>
              </a:avLst>
            </a:prstGeom>
            <a:solidFill>
              <a:schemeClr val="accent1"/>
            </a:solidFill>
            <a:ln w="12700">
              <a:solidFill>
                <a:schemeClr val="tx1"/>
              </a:solidFill>
              <a:miter lim="800000"/>
              <a:headEnd/>
              <a:tailEnd/>
            </a:ln>
          </p:spPr>
          <p:txBody>
            <a:bodyPr wrap="none" anchor="ctr"/>
            <a:lstStyle/>
            <a:p>
              <a:endParaRPr lang="en-US"/>
            </a:p>
          </p:txBody>
        </p:sp>
        <p:grpSp>
          <p:nvGrpSpPr>
            <p:cNvPr id="8" name="Group 209"/>
            <p:cNvGrpSpPr>
              <a:grpSpLocks/>
            </p:cNvGrpSpPr>
            <p:nvPr/>
          </p:nvGrpSpPr>
          <p:grpSpPr bwMode="auto">
            <a:xfrm>
              <a:off x="2820" y="3420"/>
              <a:ext cx="712" cy="655"/>
              <a:chOff x="1436" y="3426"/>
              <a:chExt cx="712" cy="655"/>
            </a:xfrm>
          </p:grpSpPr>
          <p:sp>
            <p:nvSpPr>
              <p:cNvPr id="432" name="Oval 210"/>
              <p:cNvSpPr>
                <a:spLocks noChangeArrowheads="1"/>
              </p:cNvSpPr>
              <p:nvPr/>
            </p:nvSpPr>
            <p:spPr bwMode="auto">
              <a:xfrm>
                <a:off x="1436" y="3573"/>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C</a:t>
                </a:r>
              </a:p>
            </p:txBody>
          </p:sp>
          <p:sp>
            <p:nvSpPr>
              <p:cNvPr id="433" name="Oval 211"/>
              <p:cNvSpPr>
                <a:spLocks noChangeArrowheads="1"/>
              </p:cNvSpPr>
              <p:nvPr/>
            </p:nvSpPr>
            <p:spPr bwMode="auto">
              <a:xfrm>
                <a:off x="1978" y="371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K</a:t>
                </a:r>
              </a:p>
            </p:txBody>
          </p:sp>
          <p:sp>
            <p:nvSpPr>
              <p:cNvPr id="434" name="Oval 212"/>
              <p:cNvSpPr>
                <a:spLocks noChangeArrowheads="1"/>
              </p:cNvSpPr>
              <p:nvPr/>
            </p:nvSpPr>
            <p:spPr bwMode="auto">
              <a:xfrm>
                <a:off x="1635" y="396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G</a:t>
                </a:r>
              </a:p>
            </p:txBody>
          </p:sp>
          <p:cxnSp>
            <p:nvCxnSpPr>
              <p:cNvPr id="435" name="AutoShape 213"/>
              <p:cNvCxnSpPr>
                <a:cxnSpLocks noChangeAspect="1" noChangeShapeType="1"/>
                <a:stCxn id="433" idx="0"/>
                <a:endCxn id="436" idx="2"/>
              </p:cNvCxnSpPr>
              <p:nvPr/>
            </p:nvCxnSpPr>
            <p:spPr bwMode="auto">
              <a:xfrm flipH="1" flipV="1">
                <a:off x="2033" y="3570"/>
                <a:ext cx="3" cy="144"/>
              </a:xfrm>
              <a:prstGeom prst="straightConnector1">
                <a:avLst/>
              </a:prstGeom>
              <a:noFill/>
              <a:ln w="9525">
                <a:solidFill>
                  <a:schemeClr val="tx1"/>
                </a:solidFill>
                <a:round/>
                <a:headEnd/>
                <a:tailEnd/>
              </a:ln>
            </p:spPr>
          </p:cxnSp>
          <p:sp>
            <p:nvSpPr>
              <p:cNvPr id="436" name="Oval 214"/>
              <p:cNvSpPr>
                <a:spLocks noChangeArrowheads="1"/>
              </p:cNvSpPr>
              <p:nvPr/>
            </p:nvSpPr>
            <p:spPr bwMode="auto">
              <a:xfrm>
                <a:off x="2033" y="3512"/>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L</a:t>
                </a:r>
              </a:p>
            </p:txBody>
          </p:sp>
          <p:sp>
            <p:nvSpPr>
              <p:cNvPr id="437" name="Oval 215"/>
              <p:cNvSpPr>
                <a:spLocks noChangeArrowheads="1"/>
              </p:cNvSpPr>
              <p:nvPr/>
            </p:nvSpPr>
            <p:spPr bwMode="auto">
              <a:xfrm>
                <a:off x="1680" y="343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D</a:t>
                </a:r>
              </a:p>
            </p:txBody>
          </p:sp>
          <p:cxnSp>
            <p:nvCxnSpPr>
              <p:cNvPr id="438" name="AutoShape 216"/>
              <p:cNvCxnSpPr>
                <a:cxnSpLocks noChangeAspect="1" noChangeShapeType="1"/>
                <a:stCxn id="432" idx="6"/>
                <a:endCxn id="437" idx="4"/>
              </p:cNvCxnSpPr>
              <p:nvPr/>
            </p:nvCxnSpPr>
            <p:spPr bwMode="auto">
              <a:xfrm flipV="1">
                <a:off x="1551" y="3546"/>
                <a:ext cx="187" cy="85"/>
              </a:xfrm>
              <a:prstGeom prst="straightConnector1">
                <a:avLst/>
              </a:prstGeom>
              <a:noFill/>
              <a:ln w="9525">
                <a:solidFill>
                  <a:schemeClr val="tx1"/>
                </a:solidFill>
                <a:round/>
                <a:headEnd/>
                <a:tailEnd/>
              </a:ln>
            </p:spPr>
          </p:cxnSp>
          <p:cxnSp>
            <p:nvCxnSpPr>
              <p:cNvPr id="439" name="AutoShape 217"/>
              <p:cNvCxnSpPr>
                <a:cxnSpLocks noChangeAspect="1" noChangeShapeType="1"/>
                <a:stCxn id="434" idx="0"/>
                <a:endCxn id="440" idx="7"/>
              </p:cNvCxnSpPr>
              <p:nvPr/>
            </p:nvCxnSpPr>
            <p:spPr bwMode="auto">
              <a:xfrm flipH="1" flipV="1">
                <a:off x="1569" y="3898"/>
                <a:ext cx="124" cy="63"/>
              </a:xfrm>
              <a:prstGeom prst="straightConnector1">
                <a:avLst/>
              </a:prstGeom>
              <a:noFill/>
              <a:ln w="9525">
                <a:solidFill>
                  <a:schemeClr val="tx1"/>
                </a:solidFill>
                <a:round/>
                <a:headEnd/>
                <a:tailEnd/>
              </a:ln>
            </p:spPr>
          </p:cxnSp>
          <p:sp>
            <p:nvSpPr>
              <p:cNvPr id="440" name="Oval 218"/>
              <p:cNvSpPr>
                <a:spLocks noChangeArrowheads="1"/>
              </p:cNvSpPr>
              <p:nvPr/>
            </p:nvSpPr>
            <p:spPr bwMode="auto">
              <a:xfrm>
                <a:off x="1471" y="388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F</a:t>
                </a:r>
              </a:p>
            </p:txBody>
          </p:sp>
          <p:cxnSp>
            <p:nvCxnSpPr>
              <p:cNvPr id="441" name="AutoShape 219"/>
              <p:cNvCxnSpPr>
                <a:cxnSpLocks noChangeAspect="1" noChangeShapeType="1"/>
                <a:stCxn id="434" idx="0"/>
                <a:endCxn id="442" idx="2"/>
              </p:cNvCxnSpPr>
              <p:nvPr/>
            </p:nvCxnSpPr>
            <p:spPr bwMode="auto">
              <a:xfrm flipV="1">
                <a:off x="1693" y="3879"/>
                <a:ext cx="164" cy="82"/>
              </a:xfrm>
              <a:prstGeom prst="straightConnector1">
                <a:avLst/>
              </a:prstGeom>
              <a:noFill/>
              <a:ln w="9525">
                <a:solidFill>
                  <a:schemeClr val="tx1"/>
                </a:solidFill>
                <a:round/>
                <a:headEnd/>
                <a:tailEnd/>
              </a:ln>
            </p:spPr>
          </p:cxnSp>
          <p:sp>
            <p:nvSpPr>
              <p:cNvPr id="442" name="Oval 220"/>
              <p:cNvSpPr>
                <a:spLocks noChangeArrowheads="1"/>
              </p:cNvSpPr>
              <p:nvPr/>
            </p:nvSpPr>
            <p:spPr bwMode="auto">
              <a:xfrm>
                <a:off x="1857" y="382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H</a:t>
                </a:r>
              </a:p>
            </p:txBody>
          </p:sp>
          <p:cxnSp>
            <p:nvCxnSpPr>
              <p:cNvPr id="443" name="AutoShape 221"/>
              <p:cNvCxnSpPr>
                <a:cxnSpLocks noChangeAspect="1" noChangeShapeType="1"/>
                <a:stCxn id="436" idx="2"/>
                <a:endCxn id="444" idx="4"/>
              </p:cNvCxnSpPr>
              <p:nvPr/>
            </p:nvCxnSpPr>
            <p:spPr bwMode="auto">
              <a:xfrm flipH="1" flipV="1">
                <a:off x="1932" y="3541"/>
                <a:ext cx="101" cy="29"/>
              </a:xfrm>
              <a:prstGeom prst="straightConnector1">
                <a:avLst/>
              </a:prstGeom>
              <a:noFill/>
              <a:ln w="9525">
                <a:solidFill>
                  <a:schemeClr val="tx1"/>
                </a:solidFill>
                <a:round/>
                <a:headEnd/>
                <a:tailEnd/>
              </a:ln>
            </p:spPr>
          </p:cxnSp>
          <p:sp>
            <p:nvSpPr>
              <p:cNvPr id="444" name="Oval 222"/>
              <p:cNvSpPr>
                <a:spLocks noChangeArrowheads="1"/>
              </p:cNvSpPr>
              <p:nvPr/>
            </p:nvSpPr>
            <p:spPr bwMode="auto">
              <a:xfrm>
                <a:off x="1874"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M</a:t>
                </a:r>
              </a:p>
            </p:txBody>
          </p:sp>
          <p:sp>
            <p:nvSpPr>
              <p:cNvPr id="445" name="Oval 223"/>
              <p:cNvSpPr>
                <a:spLocks noChangeArrowheads="1"/>
              </p:cNvSpPr>
              <p:nvPr/>
            </p:nvSpPr>
            <p:spPr bwMode="auto">
              <a:xfrm>
                <a:off x="1834" y="396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J</a:t>
                </a:r>
              </a:p>
            </p:txBody>
          </p:sp>
          <p:cxnSp>
            <p:nvCxnSpPr>
              <p:cNvPr id="446" name="AutoShape 224"/>
              <p:cNvCxnSpPr>
                <a:cxnSpLocks noChangeAspect="1" noChangeShapeType="1"/>
                <a:stCxn id="442" idx="2"/>
                <a:endCxn id="445" idx="1"/>
              </p:cNvCxnSpPr>
              <p:nvPr/>
            </p:nvCxnSpPr>
            <p:spPr bwMode="auto">
              <a:xfrm flipH="1">
                <a:off x="1851" y="3879"/>
                <a:ext cx="6" cy="104"/>
              </a:xfrm>
              <a:prstGeom prst="straightConnector1">
                <a:avLst/>
              </a:prstGeom>
              <a:noFill/>
              <a:ln w="9525">
                <a:solidFill>
                  <a:schemeClr val="tx1"/>
                </a:solidFill>
                <a:round/>
                <a:headEnd/>
                <a:tailEnd/>
              </a:ln>
            </p:spPr>
          </p:cxnSp>
          <p:sp>
            <p:nvSpPr>
              <p:cNvPr id="447" name="Oval 225"/>
              <p:cNvSpPr>
                <a:spLocks noChangeArrowheads="1"/>
              </p:cNvSpPr>
              <p:nvPr/>
            </p:nvSpPr>
            <p:spPr bwMode="auto">
              <a:xfrm>
                <a:off x="1506"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E</a:t>
                </a:r>
              </a:p>
            </p:txBody>
          </p:sp>
          <p:cxnSp>
            <p:nvCxnSpPr>
              <p:cNvPr id="448" name="AutoShape 226"/>
              <p:cNvCxnSpPr>
                <a:cxnSpLocks noChangeAspect="1" noChangeShapeType="1"/>
                <a:stCxn id="437" idx="4"/>
                <a:endCxn id="447" idx="5"/>
              </p:cNvCxnSpPr>
              <p:nvPr/>
            </p:nvCxnSpPr>
            <p:spPr bwMode="auto">
              <a:xfrm flipH="1" flipV="1">
                <a:off x="1604" y="3524"/>
                <a:ext cx="134" cy="22"/>
              </a:xfrm>
              <a:prstGeom prst="straightConnector1">
                <a:avLst/>
              </a:prstGeom>
              <a:noFill/>
              <a:ln w="9525">
                <a:solidFill>
                  <a:schemeClr val="tx1"/>
                </a:solidFill>
                <a:round/>
                <a:headEnd/>
                <a:tailEnd/>
              </a:ln>
            </p:spPr>
          </p:cxnSp>
          <p:cxnSp>
            <p:nvCxnSpPr>
              <p:cNvPr id="449" name="AutoShape 227"/>
              <p:cNvCxnSpPr>
                <a:cxnSpLocks noChangeAspect="1" noChangeShapeType="1"/>
                <a:stCxn id="433" idx="0"/>
                <a:endCxn id="444" idx="4"/>
              </p:cNvCxnSpPr>
              <p:nvPr/>
            </p:nvCxnSpPr>
            <p:spPr bwMode="auto">
              <a:xfrm flipH="1" flipV="1">
                <a:off x="1932" y="3541"/>
                <a:ext cx="104" cy="173"/>
              </a:xfrm>
              <a:prstGeom prst="straightConnector1">
                <a:avLst/>
              </a:prstGeom>
              <a:noFill/>
              <a:ln w="9525">
                <a:solidFill>
                  <a:schemeClr val="tx1"/>
                </a:solidFill>
                <a:round/>
                <a:headEnd/>
                <a:tailEnd/>
              </a:ln>
            </p:spPr>
          </p:cxnSp>
          <p:cxnSp>
            <p:nvCxnSpPr>
              <p:cNvPr id="450" name="AutoShape 228"/>
              <p:cNvCxnSpPr>
                <a:cxnSpLocks noChangeAspect="1" noChangeShapeType="1"/>
                <a:stCxn id="432" idx="6"/>
                <a:endCxn id="447" idx="5"/>
              </p:cNvCxnSpPr>
              <p:nvPr/>
            </p:nvCxnSpPr>
            <p:spPr bwMode="auto">
              <a:xfrm flipV="1">
                <a:off x="1551" y="3524"/>
                <a:ext cx="53" cy="107"/>
              </a:xfrm>
              <a:prstGeom prst="straightConnector1">
                <a:avLst/>
              </a:prstGeom>
              <a:noFill/>
              <a:ln w="9525">
                <a:solidFill>
                  <a:schemeClr val="tx1"/>
                </a:solidFill>
                <a:round/>
                <a:headEnd/>
                <a:tailEnd/>
              </a:ln>
            </p:spPr>
          </p:cxnSp>
          <p:cxnSp>
            <p:nvCxnSpPr>
              <p:cNvPr id="451" name="AutoShape 229"/>
              <p:cNvCxnSpPr>
                <a:cxnSpLocks noChangeAspect="1" noChangeShapeType="1"/>
                <a:stCxn id="445" idx="1"/>
                <a:endCxn id="434" idx="0"/>
              </p:cNvCxnSpPr>
              <p:nvPr/>
            </p:nvCxnSpPr>
            <p:spPr bwMode="auto">
              <a:xfrm flipH="1" flipV="1">
                <a:off x="1693" y="3961"/>
                <a:ext cx="158" cy="22"/>
              </a:xfrm>
              <a:prstGeom prst="straightConnector1">
                <a:avLst/>
              </a:prstGeom>
              <a:noFill/>
              <a:ln w="9525">
                <a:solidFill>
                  <a:schemeClr val="tx1"/>
                </a:solidFill>
                <a:round/>
                <a:headEnd/>
                <a:tailEnd/>
              </a:ln>
            </p:spPr>
          </p:cxnSp>
          <p:cxnSp>
            <p:nvCxnSpPr>
              <p:cNvPr id="452" name="AutoShape 230"/>
              <p:cNvCxnSpPr>
                <a:cxnSpLocks noChangeAspect="1" noChangeShapeType="1"/>
                <a:stCxn id="442" idx="2"/>
                <a:endCxn id="440" idx="7"/>
              </p:cNvCxnSpPr>
              <p:nvPr/>
            </p:nvCxnSpPr>
            <p:spPr bwMode="auto">
              <a:xfrm flipH="1">
                <a:off x="1569" y="3879"/>
                <a:ext cx="288" cy="19"/>
              </a:xfrm>
              <a:prstGeom prst="straightConnector1">
                <a:avLst/>
              </a:prstGeom>
              <a:noFill/>
              <a:ln w="9525">
                <a:solidFill>
                  <a:schemeClr val="tx1"/>
                </a:solidFill>
                <a:round/>
                <a:headEnd/>
                <a:tailEnd/>
              </a:ln>
            </p:spPr>
          </p:cxnSp>
          <p:cxnSp>
            <p:nvCxnSpPr>
              <p:cNvPr id="453" name="AutoShape 231"/>
              <p:cNvCxnSpPr>
                <a:cxnSpLocks noChangeShapeType="1"/>
                <a:stCxn id="433" idx="3"/>
                <a:endCxn id="442" idx="7"/>
              </p:cNvCxnSpPr>
              <p:nvPr/>
            </p:nvCxnSpPr>
            <p:spPr bwMode="auto">
              <a:xfrm flipH="1">
                <a:off x="1955" y="3812"/>
                <a:ext cx="40" cy="26"/>
              </a:xfrm>
              <a:prstGeom prst="straightConnector1">
                <a:avLst/>
              </a:prstGeom>
              <a:noFill/>
              <a:ln w="9525">
                <a:solidFill>
                  <a:schemeClr val="tx1"/>
                </a:solidFill>
                <a:miter lim="800000"/>
                <a:headEnd/>
                <a:tailEnd/>
              </a:ln>
            </p:spPr>
          </p:cxnSp>
          <p:cxnSp>
            <p:nvCxnSpPr>
              <p:cNvPr id="454" name="AutoShape 232"/>
              <p:cNvCxnSpPr>
                <a:cxnSpLocks noChangeShapeType="1"/>
                <a:stCxn id="437" idx="6"/>
                <a:endCxn id="444" idx="2"/>
              </p:cNvCxnSpPr>
              <p:nvPr/>
            </p:nvCxnSpPr>
            <p:spPr bwMode="auto">
              <a:xfrm flipV="1">
                <a:off x="1795" y="3484"/>
                <a:ext cx="79" cy="5"/>
              </a:xfrm>
              <a:prstGeom prst="straightConnector1">
                <a:avLst/>
              </a:prstGeom>
              <a:noFill/>
              <a:ln w="9525">
                <a:solidFill>
                  <a:schemeClr val="tx1"/>
                </a:solidFill>
                <a:miter lim="800000"/>
                <a:headEnd/>
                <a:tailEnd/>
              </a:ln>
            </p:spPr>
          </p:cxnSp>
        </p:grpSp>
        <p:grpSp>
          <p:nvGrpSpPr>
            <p:cNvPr id="9" name="Group 233"/>
            <p:cNvGrpSpPr>
              <a:grpSpLocks/>
            </p:cNvGrpSpPr>
            <p:nvPr/>
          </p:nvGrpSpPr>
          <p:grpSpPr bwMode="auto">
            <a:xfrm>
              <a:off x="3592" y="3420"/>
              <a:ext cx="712" cy="655"/>
              <a:chOff x="1436" y="3426"/>
              <a:chExt cx="712" cy="655"/>
            </a:xfrm>
          </p:grpSpPr>
          <p:sp>
            <p:nvSpPr>
              <p:cNvPr id="409" name="Oval 234"/>
              <p:cNvSpPr>
                <a:spLocks noChangeArrowheads="1"/>
              </p:cNvSpPr>
              <p:nvPr/>
            </p:nvSpPr>
            <p:spPr bwMode="auto">
              <a:xfrm>
                <a:off x="1436" y="3573"/>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C</a:t>
                </a:r>
              </a:p>
            </p:txBody>
          </p:sp>
          <p:sp>
            <p:nvSpPr>
              <p:cNvPr id="410" name="Oval 235"/>
              <p:cNvSpPr>
                <a:spLocks noChangeArrowheads="1"/>
              </p:cNvSpPr>
              <p:nvPr/>
            </p:nvSpPr>
            <p:spPr bwMode="auto">
              <a:xfrm>
                <a:off x="1978" y="371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K</a:t>
                </a:r>
              </a:p>
            </p:txBody>
          </p:sp>
          <p:sp>
            <p:nvSpPr>
              <p:cNvPr id="411" name="Oval 236"/>
              <p:cNvSpPr>
                <a:spLocks noChangeArrowheads="1"/>
              </p:cNvSpPr>
              <p:nvPr/>
            </p:nvSpPr>
            <p:spPr bwMode="auto">
              <a:xfrm>
                <a:off x="1635" y="396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G</a:t>
                </a:r>
              </a:p>
            </p:txBody>
          </p:sp>
          <p:cxnSp>
            <p:nvCxnSpPr>
              <p:cNvPr id="412" name="AutoShape 237"/>
              <p:cNvCxnSpPr>
                <a:cxnSpLocks noChangeAspect="1" noChangeShapeType="1"/>
                <a:stCxn id="410" idx="0"/>
                <a:endCxn id="413" idx="2"/>
              </p:cNvCxnSpPr>
              <p:nvPr/>
            </p:nvCxnSpPr>
            <p:spPr bwMode="auto">
              <a:xfrm flipH="1" flipV="1">
                <a:off x="2033" y="3570"/>
                <a:ext cx="3" cy="144"/>
              </a:xfrm>
              <a:prstGeom prst="straightConnector1">
                <a:avLst/>
              </a:prstGeom>
              <a:noFill/>
              <a:ln w="9525">
                <a:solidFill>
                  <a:schemeClr val="tx1"/>
                </a:solidFill>
                <a:round/>
                <a:headEnd/>
                <a:tailEnd/>
              </a:ln>
            </p:spPr>
          </p:cxnSp>
          <p:sp>
            <p:nvSpPr>
              <p:cNvPr id="413" name="Oval 238"/>
              <p:cNvSpPr>
                <a:spLocks noChangeArrowheads="1"/>
              </p:cNvSpPr>
              <p:nvPr/>
            </p:nvSpPr>
            <p:spPr bwMode="auto">
              <a:xfrm>
                <a:off x="2033" y="3512"/>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L</a:t>
                </a:r>
              </a:p>
            </p:txBody>
          </p:sp>
          <p:sp>
            <p:nvSpPr>
              <p:cNvPr id="414" name="Oval 239"/>
              <p:cNvSpPr>
                <a:spLocks noChangeArrowheads="1"/>
              </p:cNvSpPr>
              <p:nvPr/>
            </p:nvSpPr>
            <p:spPr bwMode="auto">
              <a:xfrm>
                <a:off x="1680" y="343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D</a:t>
                </a:r>
              </a:p>
            </p:txBody>
          </p:sp>
          <p:cxnSp>
            <p:nvCxnSpPr>
              <p:cNvPr id="415" name="AutoShape 240"/>
              <p:cNvCxnSpPr>
                <a:cxnSpLocks noChangeAspect="1" noChangeShapeType="1"/>
                <a:stCxn id="409" idx="6"/>
                <a:endCxn id="414" idx="4"/>
              </p:cNvCxnSpPr>
              <p:nvPr/>
            </p:nvCxnSpPr>
            <p:spPr bwMode="auto">
              <a:xfrm flipV="1">
                <a:off x="1551" y="3546"/>
                <a:ext cx="187" cy="85"/>
              </a:xfrm>
              <a:prstGeom prst="straightConnector1">
                <a:avLst/>
              </a:prstGeom>
              <a:noFill/>
              <a:ln w="9525">
                <a:solidFill>
                  <a:schemeClr val="tx1"/>
                </a:solidFill>
                <a:round/>
                <a:headEnd/>
                <a:tailEnd/>
              </a:ln>
            </p:spPr>
          </p:cxnSp>
          <p:cxnSp>
            <p:nvCxnSpPr>
              <p:cNvPr id="416" name="AutoShape 241"/>
              <p:cNvCxnSpPr>
                <a:cxnSpLocks noChangeAspect="1" noChangeShapeType="1"/>
                <a:stCxn id="411" idx="0"/>
                <a:endCxn id="417" idx="7"/>
              </p:cNvCxnSpPr>
              <p:nvPr/>
            </p:nvCxnSpPr>
            <p:spPr bwMode="auto">
              <a:xfrm flipH="1" flipV="1">
                <a:off x="1569" y="3898"/>
                <a:ext cx="124" cy="63"/>
              </a:xfrm>
              <a:prstGeom prst="straightConnector1">
                <a:avLst/>
              </a:prstGeom>
              <a:noFill/>
              <a:ln w="9525">
                <a:solidFill>
                  <a:schemeClr val="tx1"/>
                </a:solidFill>
                <a:round/>
                <a:headEnd/>
                <a:tailEnd/>
              </a:ln>
            </p:spPr>
          </p:cxnSp>
          <p:sp>
            <p:nvSpPr>
              <p:cNvPr id="417" name="Oval 242"/>
              <p:cNvSpPr>
                <a:spLocks noChangeArrowheads="1"/>
              </p:cNvSpPr>
              <p:nvPr/>
            </p:nvSpPr>
            <p:spPr bwMode="auto">
              <a:xfrm>
                <a:off x="1471" y="388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F</a:t>
                </a:r>
              </a:p>
            </p:txBody>
          </p:sp>
          <p:cxnSp>
            <p:nvCxnSpPr>
              <p:cNvPr id="418" name="AutoShape 243"/>
              <p:cNvCxnSpPr>
                <a:cxnSpLocks noChangeAspect="1" noChangeShapeType="1"/>
                <a:stCxn id="411" idx="0"/>
                <a:endCxn id="419" idx="2"/>
              </p:cNvCxnSpPr>
              <p:nvPr/>
            </p:nvCxnSpPr>
            <p:spPr bwMode="auto">
              <a:xfrm flipV="1">
                <a:off x="1693" y="3879"/>
                <a:ext cx="164" cy="82"/>
              </a:xfrm>
              <a:prstGeom prst="straightConnector1">
                <a:avLst/>
              </a:prstGeom>
              <a:noFill/>
              <a:ln w="9525">
                <a:solidFill>
                  <a:schemeClr val="tx1"/>
                </a:solidFill>
                <a:round/>
                <a:headEnd/>
                <a:tailEnd/>
              </a:ln>
            </p:spPr>
          </p:cxnSp>
          <p:sp>
            <p:nvSpPr>
              <p:cNvPr id="419" name="Oval 244"/>
              <p:cNvSpPr>
                <a:spLocks noChangeArrowheads="1"/>
              </p:cNvSpPr>
              <p:nvPr/>
            </p:nvSpPr>
            <p:spPr bwMode="auto">
              <a:xfrm>
                <a:off x="1857" y="382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H</a:t>
                </a:r>
              </a:p>
            </p:txBody>
          </p:sp>
          <p:cxnSp>
            <p:nvCxnSpPr>
              <p:cNvPr id="420" name="AutoShape 245"/>
              <p:cNvCxnSpPr>
                <a:cxnSpLocks noChangeAspect="1" noChangeShapeType="1"/>
                <a:stCxn id="413" idx="2"/>
                <a:endCxn id="421" idx="4"/>
              </p:cNvCxnSpPr>
              <p:nvPr/>
            </p:nvCxnSpPr>
            <p:spPr bwMode="auto">
              <a:xfrm flipH="1" flipV="1">
                <a:off x="1932" y="3541"/>
                <a:ext cx="101" cy="29"/>
              </a:xfrm>
              <a:prstGeom prst="straightConnector1">
                <a:avLst/>
              </a:prstGeom>
              <a:noFill/>
              <a:ln w="9525">
                <a:solidFill>
                  <a:schemeClr val="tx1"/>
                </a:solidFill>
                <a:round/>
                <a:headEnd/>
                <a:tailEnd/>
              </a:ln>
            </p:spPr>
          </p:cxnSp>
          <p:sp>
            <p:nvSpPr>
              <p:cNvPr id="421" name="Oval 246"/>
              <p:cNvSpPr>
                <a:spLocks noChangeArrowheads="1"/>
              </p:cNvSpPr>
              <p:nvPr/>
            </p:nvSpPr>
            <p:spPr bwMode="auto">
              <a:xfrm>
                <a:off x="1874"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M</a:t>
                </a:r>
              </a:p>
            </p:txBody>
          </p:sp>
          <p:sp>
            <p:nvSpPr>
              <p:cNvPr id="422" name="Oval 247"/>
              <p:cNvSpPr>
                <a:spLocks noChangeArrowheads="1"/>
              </p:cNvSpPr>
              <p:nvPr/>
            </p:nvSpPr>
            <p:spPr bwMode="auto">
              <a:xfrm>
                <a:off x="1834" y="396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J</a:t>
                </a:r>
              </a:p>
            </p:txBody>
          </p:sp>
          <p:cxnSp>
            <p:nvCxnSpPr>
              <p:cNvPr id="423" name="AutoShape 248"/>
              <p:cNvCxnSpPr>
                <a:cxnSpLocks noChangeAspect="1" noChangeShapeType="1"/>
                <a:stCxn id="419" idx="2"/>
                <a:endCxn id="422" idx="1"/>
              </p:cNvCxnSpPr>
              <p:nvPr/>
            </p:nvCxnSpPr>
            <p:spPr bwMode="auto">
              <a:xfrm flipH="1">
                <a:off x="1851" y="3879"/>
                <a:ext cx="6" cy="104"/>
              </a:xfrm>
              <a:prstGeom prst="straightConnector1">
                <a:avLst/>
              </a:prstGeom>
              <a:noFill/>
              <a:ln w="9525">
                <a:solidFill>
                  <a:schemeClr val="tx1"/>
                </a:solidFill>
                <a:round/>
                <a:headEnd/>
                <a:tailEnd/>
              </a:ln>
            </p:spPr>
          </p:cxnSp>
          <p:sp>
            <p:nvSpPr>
              <p:cNvPr id="424" name="Oval 249"/>
              <p:cNvSpPr>
                <a:spLocks noChangeArrowheads="1"/>
              </p:cNvSpPr>
              <p:nvPr/>
            </p:nvSpPr>
            <p:spPr bwMode="auto">
              <a:xfrm>
                <a:off x="1506"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E</a:t>
                </a:r>
              </a:p>
            </p:txBody>
          </p:sp>
          <p:cxnSp>
            <p:nvCxnSpPr>
              <p:cNvPr id="425" name="AutoShape 250"/>
              <p:cNvCxnSpPr>
                <a:cxnSpLocks noChangeAspect="1" noChangeShapeType="1"/>
                <a:stCxn id="414" idx="4"/>
                <a:endCxn id="424" idx="5"/>
              </p:cNvCxnSpPr>
              <p:nvPr/>
            </p:nvCxnSpPr>
            <p:spPr bwMode="auto">
              <a:xfrm flipH="1" flipV="1">
                <a:off x="1604" y="3524"/>
                <a:ext cx="134" cy="22"/>
              </a:xfrm>
              <a:prstGeom prst="straightConnector1">
                <a:avLst/>
              </a:prstGeom>
              <a:noFill/>
              <a:ln w="9525">
                <a:solidFill>
                  <a:schemeClr val="tx1"/>
                </a:solidFill>
                <a:round/>
                <a:headEnd/>
                <a:tailEnd/>
              </a:ln>
            </p:spPr>
          </p:cxnSp>
          <p:cxnSp>
            <p:nvCxnSpPr>
              <p:cNvPr id="426" name="AutoShape 251"/>
              <p:cNvCxnSpPr>
                <a:cxnSpLocks noChangeAspect="1" noChangeShapeType="1"/>
                <a:stCxn id="410" idx="0"/>
                <a:endCxn id="421" idx="4"/>
              </p:cNvCxnSpPr>
              <p:nvPr/>
            </p:nvCxnSpPr>
            <p:spPr bwMode="auto">
              <a:xfrm flipH="1" flipV="1">
                <a:off x="1932" y="3541"/>
                <a:ext cx="104" cy="173"/>
              </a:xfrm>
              <a:prstGeom prst="straightConnector1">
                <a:avLst/>
              </a:prstGeom>
              <a:noFill/>
              <a:ln w="9525">
                <a:solidFill>
                  <a:schemeClr val="tx1"/>
                </a:solidFill>
                <a:round/>
                <a:headEnd/>
                <a:tailEnd/>
              </a:ln>
            </p:spPr>
          </p:cxnSp>
          <p:cxnSp>
            <p:nvCxnSpPr>
              <p:cNvPr id="427" name="AutoShape 252"/>
              <p:cNvCxnSpPr>
                <a:cxnSpLocks noChangeAspect="1" noChangeShapeType="1"/>
                <a:stCxn id="409" idx="6"/>
                <a:endCxn id="424" idx="5"/>
              </p:cNvCxnSpPr>
              <p:nvPr/>
            </p:nvCxnSpPr>
            <p:spPr bwMode="auto">
              <a:xfrm flipV="1">
                <a:off x="1551" y="3524"/>
                <a:ext cx="53" cy="107"/>
              </a:xfrm>
              <a:prstGeom prst="straightConnector1">
                <a:avLst/>
              </a:prstGeom>
              <a:noFill/>
              <a:ln w="9525">
                <a:solidFill>
                  <a:schemeClr val="tx1"/>
                </a:solidFill>
                <a:round/>
                <a:headEnd/>
                <a:tailEnd/>
              </a:ln>
            </p:spPr>
          </p:cxnSp>
          <p:cxnSp>
            <p:nvCxnSpPr>
              <p:cNvPr id="428" name="AutoShape 253"/>
              <p:cNvCxnSpPr>
                <a:cxnSpLocks noChangeAspect="1" noChangeShapeType="1"/>
                <a:stCxn id="422" idx="1"/>
                <a:endCxn id="411" idx="0"/>
              </p:cNvCxnSpPr>
              <p:nvPr/>
            </p:nvCxnSpPr>
            <p:spPr bwMode="auto">
              <a:xfrm flipH="1" flipV="1">
                <a:off x="1693" y="3961"/>
                <a:ext cx="158" cy="22"/>
              </a:xfrm>
              <a:prstGeom prst="straightConnector1">
                <a:avLst/>
              </a:prstGeom>
              <a:noFill/>
              <a:ln w="9525">
                <a:solidFill>
                  <a:schemeClr val="tx1"/>
                </a:solidFill>
                <a:round/>
                <a:headEnd/>
                <a:tailEnd/>
              </a:ln>
            </p:spPr>
          </p:cxnSp>
          <p:cxnSp>
            <p:nvCxnSpPr>
              <p:cNvPr id="429" name="AutoShape 254"/>
              <p:cNvCxnSpPr>
                <a:cxnSpLocks noChangeAspect="1" noChangeShapeType="1"/>
                <a:stCxn id="419" idx="2"/>
                <a:endCxn id="417" idx="7"/>
              </p:cNvCxnSpPr>
              <p:nvPr/>
            </p:nvCxnSpPr>
            <p:spPr bwMode="auto">
              <a:xfrm flipH="1">
                <a:off x="1569" y="3879"/>
                <a:ext cx="288" cy="19"/>
              </a:xfrm>
              <a:prstGeom prst="straightConnector1">
                <a:avLst/>
              </a:prstGeom>
              <a:noFill/>
              <a:ln w="9525">
                <a:solidFill>
                  <a:schemeClr val="tx1"/>
                </a:solidFill>
                <a:round/>
                <a:headEnd/>
                <a:tailEnd/>
              </a:ln>
            </p:spPr>
          </p:cxnSp>
          <p:cxnSp>
            <p:nvCxnSpPr>
              <p:cNvPr id="430" name="AutoShape 255"/>
              <p:cNvCxnSpPr>
                <a:cxnSpLocks noChangeShapeType="1"/>
                <a:stCxn id="410" idx="3"/>
                <a:endCxn id="419" idx="7"/>
              </p:cNvCxnSpPr>
              <p:nvPr/>
            </p:nvCxnSpPr>
            <p:spPr bwMode="auto">
              <a:xfrm flipH="1">
                <a:off x="1955" y="3812"/>
                <a:ext cx="40" cy="26"/>
              </a:xfrm>
              <a:prstGeom prst="straightConnector1">
                <a:avLst/>
              </a:prstGeom>
              <a:noFill/>
              <a:ln w="9525">
                <a:solidFill>
                  <a:schemeClr val="tx1"/>
                </a:solidFill>
                <a:miter lim="800000"/>
                <a:headEnd/>
                <a:tailEnd/>
              </a:ln>
            </p:spPr>
          </p:cxnSp>
          <p:cxnSp>
            <p:nvCxnSpPr>
              <p:cNvPr id="431" name="AutoShape 256"/>
              <p:cNvCxnSpPr>
                <a:cxnSpLocks noChangeShapeType="1"/>
                <a:stCxn id="414" idx="6"/>
                <a:endCxn id="421" idx="2"/>
              </p:cNvCxnSpPr>
              <p:nvPr/>
            </p:nvCxnSpPr>
            <p:spPr bwMode="auto">
              <a:xfrm flipV="1">
                <a:off x="1795" y="3484"/>
                <a:ext cx="79" cy="5"/>
              </a:xfrm>
              <a:prstGeom prst="straightConnector1">
                <a:avLst/>
              </a:prstGeom>
              <a:noFill/>
              <a:ln w="9525">
                <a:solidFill>
                  <a:schemeClr val="tx1"/>
                </a:solidFill>
                <a:miter lim="800000"/>
                <a:headEnd/>
                <a:tailEnd/>
              </a:ln>
            </p:spPr>
          </p:cxnSp>
        </p:grpSp>
        <p:grpSp>
          <p:nvGrpSpPr>
            <p:cNvPr id="10" name="Group 257"/>
            <p:cNvGrpSpPr>
              <a:grpSpLocks/>
            </p:cNvGrpSpPr>
            <p:nvPr/>
          </p:nvGrpSpPr>
          <p:grpSpPr bwMode="auto">
            <a:xfrm>
              <a:off x="4364" y="3420"/>
              <a:ext cx="712" cy="655"/>
              <a:chOff x="1436" y="3426"/>
              <a:chExt cx="712" cy="655"/>
            </a:xfrm>
          </p:grpSpPr>
          <p:sp>
            <p:nvSpPr>
              <p:cNvPr id="386" name="Oval 258"/>
              <p:cNvSpPr>
                <a:spLocks noChangeArrowheads="1"/>
              </p:cNvSpPr>
              <p:nvPr/>
            </p:nvSpPr>
            <p:spPr bwMode="auto">
              <a:xfrm>
                <a:off x="1436" y="3573"/>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C</a:t>
                </a:r>
              </a:p>
            </p:txBody>
          </p:sp>
          <p:sp>
            <p:nvSpPr>
              <p:cNvPr id="387" name="Oval 259"/>
              <p:cNvSpPr>
                <a:spLocks noChangeArrowheads="1"/>
              </p:cNvSpPr>
              <p:nvPr/>
            </p:nvSpPr>
            <p:spPr bwMode="auto">
              <a:xfrm>
                <a:off x="1978" y="371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K</a:t>
                </a:r>
              </a:p>
            </p:txBody>
          </p:sp>
          <p:sp>
            <p:nvSpPr>
              <p:cNvPr id="388" name="Oval 260"/>
              <p:cNvSpPr>
                <a:spLocks noChangeArrowheads="1"/>
              </p:cNvSpPr>
              <p:nvPr/>
            </p:nvSpPr>
            <p:spPr bwMode="auto">
              <a:xfrm>
                <a:off x="1635" y="396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G</a:t>
                </a:r>
              </a:p>
            </p:txBody>
          </p:sp>
          <p:cxnSp>
            <p:nvCxnSpPr>
              <p:cNvPr id="389" name="AutoShape 261"/>
              <p:cNvCxnSpPr>
                <a:cxnSpLocks noChangeAspect="1" noChangeShapeType="1"/>
                <a:stCxn id="387" idx="0"/>
                <a:endCxn id="390" idx="2"/>
              </p:cNvCxnSpPr>
              <p:nvPr/>
            </p:nvCxnSpPr>
            <p:spPr bwMode="auto">
              <a:xfrm flipH="1" flipV="1">
                <a:off x="2033" y="3570"/>
                <a:ext cx="3" cy="144"/>
              </a:xfrm>
              <a:prstGeom prst="straightConnector1">
                <a:avLst/>
              </a:prstGeom>
              <a:noFill/>
              <a:ln w="9525">
                <a:solidFill>
                  <a:schemeClr val="tx1"/>
                </a:solidFill>
                <a:round/>
                <a:headEnd/>
                <a:tailEnd/>
              </a:ln>
            </p:spPr>
          </p:cxnSp>
          <p:sp>
            <p:nvSpPr>
              <p:cNvPr id="390" name="Oval 262"/>
              <p:cNvSpPr>
                <a:spLocks noChangeArrowheads="1"/>
              </p:cNvSpPr>
              <p:nvPr/>
            </p:nvSpPr>
            <p:spPr bwMode="auto">
              <a:xfrm>
                <a:off x="2033" y="3512"/>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L</a:t>
                </a:r>
              </a:p>
            </p:txBody>
          </p:sp>
          <p:sp>
            <p:nvSpPr>
              <p:cNvPr id="391" name="Oval 263"/>
              <p:cNvSpPr>
                <a:spLocks noChangeArrowheads="1"/>
              </p:cNvSpPr>
              <p:nvPr/>
            </p:nvSpPr>
            <p:spPr bwMode="auto">
              <a:xfrm>
                <a:off x="1680" y="343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D</a:t>
                </a:r>
              </a:p>
            </p:txBody>
          </p:sp>
          <p:cxnSp>
            <p:nvCxnSpPr>
              <p:cNvPr id="392" name="AutoShape 264"/>
              <p:cNvCxnSpPr>
                <a:cxnSpLocks noChangeAspect="1" noChangeShapeType="1"/>
                <a:stCxn id="386" idx="6"/>
                <a:endCxn id="391" idx="4"/>
              </p:cNvCxnSpPr>
              <p:nvPr/>
            </p:nvCxnSpPr>
            <p:spPr bwMode="auto">
              <a:xfrm flipV="1">
                <a:off x="1551" y="3546"/>
                <a:ext cx="187" cy="85"/>
              </a:xfrm>
              <a:prstGeom prst="straightConnector1">
                <a:avLst/>
              </a:prstGeom>
              <a:noFill/>
              <a:ln w="9525">
                <a:solidFill>
                  <a:schemeClr val="tx1"/>
                </a:solidFill>
                <a:round/>
                <a:headEnd/>
                <a:tailEnd/>
              </a:ln>
            </p:spPr>
          </p:cxnSp>
          <p:cxnSp>
            <p:nvCxnSpPr>
              <p:cNvPr id="393" name="AutoShape 265"/>
              <p:cNvCxnSpPr>
                <a:cxnSpLocks noChangeAspect="1" noChangeShapeType="1"/>
                <a:stCxn id="388" idx="0"/>
                <a:endCxn id="394" idx="7"/>
              </p:cNvCxnSpPr>
              <p:nvPr/>
            </p:nvCxnSpPr>
            <p:spPr bwMode="auto">
              <a:xfrm flipH="1" flipV="1">
                <a:off x="1569" y="3898"/>
                <a:ext cx="124" cy="63"/>
              </a:xfrm>
              <a:prstGeom prst="straightConnector1">
                <a:avLst/>
              </a:prstGeom>
              <a:noFill/>
              <a:ln w="9525">
                <a:solidFill>
                  <a:schemeClr val="tx1"/>
                </a:solidFill>
                <a:round/>
                <a:headEnd/>
                <a:tailEnd/>
              </a:ln>
            </p:spPr>
          </p:cxnSp>
          <p:sp>
            <p:nvSpPr>
              <p:cNvPr id="394" name="Oval 266"/>
              <p:cNvSpPr>
                <a:spLocks noChangeArrowheads="1"/>
              </p:cNvSpPr>
              <p:nvPr/>
            </p:nvSpPr>
            <p:spPr bwMode="auto">
              <a:xfrm>
                <a:off x="1471" y="388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F</a:t>
                </a:r>
              </a:p>
            </p:txBody>
          </p:sp>
          <p:cxnSp>
            <p:nvCxnSpPr>
              <p:cNvPr id="395" name="AutoShape 267"/>
              <p:cNvCxnSpPr>
                <a:cxnSpLocks noChangeAspect="1" noChangeShapeType="1"/>
                <a:stCxn id="388" idx="0"/>
                <a:endCxn id="396" idx="2"/>
              </p:cNvCxnSpPr>
              <p:nvPr/>
            </p:nvCxnSpPr>
            <p:spPr bwMode="auto">
              <a:xfrm flipV="1">
                <a:off x="1693" y="3879"/>
                <a:ext cx="164" cy="82"/>
              </a:xfrm>
              <a:prstGeom prst="straightConnector1">
                <a:avLst/>
              </a:prstGeom>
              <a:noFill/>
              <a:ln w="9525">
                <a:solidFill>
                  <a:schemeClr val="tx1"/>
                </a:solidFill>
                <a:round/>
                <a:headEnd/>
                <a:tailEnd/>
              </a:ln>
            </p:spPr>
          </p:cxnSp>
          <p:sp>
            <p:nvSpPr>
              <p:cNvPr id="396" name="Oval 268"/>
              <p:cNvSpPr>
                <a:spLocks noChangeArrowheads="1"/>
              </p:cNvSpPr>
              <p:nvPr/>
            </p:nvSpPr>
            <p:spPr bwMode="auto">
              <a:xfrm>
                <a:off x="1857" y="382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H</a:t>
                </a:r>
              </a:p>
            </p:txBody>
          </p:sp>
          <p:cxnSp>
            <p:nvCxnSpPr>
              <p:cNvPr id="397" name="AutoShape 269"/>
              <p:cNvCxnSpPr>
                <a:cxnSpLocks noChangeAspect="1" noChangeShapeType="1"/>
                <a:stCxn id="390" idx="2"/>
                <a:endCxn id="398" idx="4"/>
              </p:cNvCxnSpPr>
              <p:nvPr/>
            </p:nvCxnSpPr>
            <p:spPr bwMode="auto">
              <a:xfrm flipH="1" flipV="1">
                <a:off x="1932" y="3541"/>
                <a:ext cx="101" cy="29"/>
              </a:xfrm>
              <a:prstGeom prst="straightConnector1">
                <a:avLst/>
              </a:prstGeom>
              <a:noFill/>
              <a:ln w="9525">
                <a:solidFill>
                  <a:schemeClr val="tx1"/>
                </a:solidFill>
                <a:round/>
                <a:headEnd/>
                <a:tailEnd/>
              </a:ln>
            </p:spPr>
          </p:cxnSp>
          <p:sp>
            <p:nvSpPr>
              <p:cNvPr id="398" name="Oval 270"/>
              <p:cNvSpPr>
                <a:spLocks noChangeArrowheads="1"/>
              </p:cNvSpPr>
              <p:nvPr/>
            </p:nvSpPr>
            <p:spPr bwMode="auto">
              <a:xfrm>
                <a:off x="1874"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M</a:t>
                </a:r>
              </a:p>
            </p:txBody>
          </p:sp>
          <p:sp>
            <p:nvSpPr>
              <p:cNvPr id="399" name="Oval 271"/>
              <p:cNvSpPr>
                <a:spLocks noChangeArrowheads="1"/>
              </p:cNvSpPr>
              <p:nvPr/>
            </p:nvSpPr>
            <p:spPr bwMode="auto">
              <a:xfrm>
                <a:off x="1834" y="396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J</a:t>
                </a:r>
              </a:p>
            </p:txBody>
          </p:sp>
          <p:cxnSp>
            <p:nvCxnSpPr>
              <p:cNvPr id="400" name="AutoShape 272"/>
              <p:cNvCxnSpPr>
                <a:cxnSpLocks noChangeAspect="1" noChangeShapeType="1"/>
                <a:stCxn id="396" idx="2"/>
                <a:endCxn id="399" idx="1"/>
              </p:cNvCxnSpPr>
              <p:nvPr/>
            </p:nvCxnSpPr>
            <p:spPr bwMode="auto">
              <a:xfrm flipH="1">
                <a:off x="1851" y="3879"/>
                <a:ext cx="6" cy="104"/>
              </a:xfrm>
              <a:prstGeom prst="straightConnector1">
                <a:avLst/>
              </a:prstGeom>
              <a:noFill/>
              <a:ln w="9525">
                <a:solidFill>
                  <a:schemeClr val="tx1"/>
                </a:solidFill>
                <a:round/>
                <a:headEnd/>
                <a:tailEnd/>
              </a:ln>
            </p:spPr>
          </p:cxnSp>
          <p:sp>
            <p:nvSpPr>
              <p:cNvPr id="401" name="Oval 273"/>
              <p:cNvSpPr>
                <a:spLocks noChangeArrowheads="1"/>
              </p:cNvSpPr>
              <p:nvPr/>
            </p:nvSpPr>
            <p:spPr bwMode="auto">
              <a:xfrm>
                <a:off x="1506"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E</a:t>
                </a:r>
              </a:p>
            </p:txBody>
          </p:sp>
          <p:cxnSp>
            <p:nvCxnSpPr>
              <p:cNvPr id="402" name="AutoShape 274"/>
              <p:cNvCxnSpPr>
                <a:cxnSpLocks noChangeAspect="1" noChangeShapeType="1"/>
                <a:stCxn id="391" idx="4"/>
                <a:endCxn id="401" idx="5"/>
              </p:cNvCxnSpPr>
              <p:nvPr/>
            </p:nvCxnSpPr>
            <p:spPr bwMode="auto">
              <a:xfrm flipH="1" flipV="1">
                <a:off x="1604" y="3524"/>
                <a:ext cx="134" cy="22"/>
              </a:xfrm>
              <a:prstGeom prst="straightConnector1">
                <a:avLst/>
              </a:prstGeom>
              <a:noFill/>
              <a:ln w="9525">
                <a:solidFill>
                  <a:schemeClr val="tx1"/>
                </a:solidFill>
                <a:round/>
                <a:headEnd/>
                <a:tailEnd/>
              </a:ln>
            </p:spPr>
          </p:cxnSp>
          <p:cxnSp>
            <p:nvCxnSpPr>
              <p:cNvPr id="403" name="AutoShape 275"/>
              <p:cNvCxnSpPr>
                <a:cxnSpLocks noChangeAspect="1" noChangeShapeType="1"/>
                <a:stCxn id="387" idx="0"/>
                <a:endCxn id="398" idx="4"/>
              </p:cNvCxnSpPr>
              <p:nvPr/>
            </p:nvCxnSpPr>
            <p:spPr bwMode="auto">
              <a:xfrm flipH="1" flipV="1">
                <a:off x="1932" y="3541"/>
                <a:ext cx="104" cy="173"/>
              </a:xfrm>
              <a:prstGeom prst="straightConnector1">
                <a:avLst/>
              </a:prstGeom>
              <a:noFill/>
              <a:ln w="9525">
                <a:solidFill>
                  <a:schemeClr val="tx1"/>
                </a:solidFill>
                <a:round/>
                <a:headEnd/>
                <a:tailEnd/>
              </a:ln>
            </p:spPr>
          </p:cxnSp>
          <p:cxnSp>
            <p:nvCxnSpPr>
              <p:cNvPr id="404" name="AutoShape 276"/>
              <p:cNvCxnSpPr>
                <a:cxnSpLocks noChangeAspect="1" noChangeShapeType="1"/>
                <a:stCxn id="386" idx="6"/>
                <a:endCxn id="401" idx="5"/>
              </p:cNvCxnSpPr>
              <p:nvPr/>
            </p:nvCxnSpPr>
            <p:spPr bwMode="auto">
              <a:xfrm flipV="1">
                <a:off x="1551" y="3524"/>
                <a:ext cx="53" cy="107"/>
              </a:xfrm>
              <a:prstGeom prst="straightConnector1">
                <a:avLst/>
              </a:prstGeom>
              <a:noFill/>
              <a:ln w="9525">
                <a:solidFill>
                  <a:schemeClr val="tx1"/>
                </a:solidFill>
                <a:round/>
                <a:headEnd/>
                <a:tailEnd/>
              </a:ln>
            </p:spPr>
          </p:cxnSp>
          <p:cxnSp>
            <p:nvCxnSpPr>
              <p:cNvPr id="405" name="AutoShape 277"/>
              <p:cNvCxnSpPr>
                <a:cxnSpLocks noChangeAspect="1" noChangeShapeType="1"/>
                <a:stCxn id="399" idx="1"/>
                <a:endCxn id="388" idx="0"/>
              </p:cNvCxnSpPr>
              <p:nvPr/>
            </p:nvCxnSpPr>
            <p:spPr bwMode="auto">
              <a:xfrm flipH="1" flipV="1">
                <a:off x="1693" y="3961"/>
                <a:ext cx="158" cy="22"/>
              </a:xfrm>
              <a:prstGeom prst="straightConnector1">
                <a:avLst/>
              </a:prstGeom>
              <a:noFill/>
              <a:ln w="9525">
                <a:solidFill>
                  <a:schemeClr val="tx1"/>
                </a:solidFill>
                <a:round/>
                <a:headEnd/>
                <a:tailEnd/>
              </a:ln>
            </p:spPr>
          </p:cxnSp>
          <p:cxnSp>
            <p:nvCxnSpPr>
              <p:cNvPr id="406" name="AutoShape 278"/>
              <p:cNvCxnSpPr>
                <a:cxnSpLocks noChangeAspect="1" noChangeShapeType="1"/>
                <a:stCxn id="396" idx="2"/>
                <a:endCxn id="394" idx="7"/>
              </p:cNvCxnSpPr>
              <p:nvPr/>
            </p:nvCxnSpPr>
            <p:spPr bwMode="auto">
              <a:xfrm flipH="1">
                <a:off x="1569" y="3879"/>
                <a:ext cx="288" cy="19"/>
              </a:xfrm>
              <a:prstGeom prst="straightConnector1">
                <a:avLst/>
              </a:prstGeom>
              <a:noFill/>
              <a:ln w="9525">
                <a:solidFill>
                  <a:schemeClr val="tx1"/>
                </a:solidFill>
                <a:round/>
                <a:headEnd/>
                <a:tailEnd/>
              </a:ln>
            </p:spPr>
          </p:cxnSp>
          <p:cxnSp>
            <p:nvCxnSpPr>
              <p:cNvPr id="407" name="AutoShape 279"/>
              <p:cNvCxnSpPr>
                <a:cxnSpLocks noChangeShapeType="1"/>
                <a:stCxn id="387" idx="3"/>
                <a:endCxn id="396" idx="7"/>
              </p:cNvCxnSpPr>
              <p:nvPr/>
            </p:nvCxnSpPr>
            <p:spPr bwMode="auto">
              <a:xfrm flipH="1">
                <a:off x="1955" y="3812"/>
                <a:ext cx="40" cy="26"/>
              </a:xfrm>
              <a:prstGeom prst="straightConnector1">
                <a:avLst/>
              </a:prstGeom>
              <a:noFill/>
              <a:ln w="9525">
                <a:solidFill>
                  <a:schemeClr val="tx1"/>
                </a:solidFill>
                <a:miter lim="800000"/>
                <a:headEnd/>
                <a:tailEnd/>
              </a:ln>
            </p:spPr>
          </p:cxnSp>
          <p:cxnSp>
            <p:nvCxnSpPr>
              <p:cNvPr id="408" name="AutoShape 280"/>
              <p:cNvCxnSpPr>
                <a:cxnSpLocks noChangeShapeType="1"/>
                <a:stCxn id="391" idx="6"/>
                <a:endCxn id="398" idx="2"/>
              </p:cNvCxnSpPr>
              <p:nvPr/>
            </p:nvCxnSpPr>
            <p:spPr bwMode="auto">
              <a:xfrm flipV="1">
                <a:off x="1795" y="3484"/>
                <a:ext cx="79" cy="5"/>
              </a:xfrm>
              <a:prstGeom prst="straightConnector1">
                <a:avLst/>
              </a:prstGeom>
              <a:noFill/>
              <a:ln w="9525">
                <a:solidFill>
                  <a:schemeClr val="tx1"/>
                </a:solidFill>
                <a:miter lim="800000"/>
                <a:headEnd/>
                <a:tailEnd/>
              </a:ln>
            </p:spPr>
          </p:cxnSp>
        </p:grpSp>
      </p:grpSp>
      <p:sp>
        <p:nvSpPr>
          <p:cNvPr id="585" name="Text Box 3"/>
          <p:cNvSpPr txBox="1">
            <a:spLocks noChangeArrowheads="1"/>
          </p:cNvSpPr>
          <p:nvPr/>
        </p:nvSpPr>
        <p:spPr bwMode="auto">
          <a:xfrm>
            <a:off x="6108405" y="975737"/>
            <a:ext cx="2764218" cy="1169551"/>
          </a:xfrm>
          <a:prstGeom prst="rect">
            <a:avLst/>
          </a:prstGeom>
          <a:noFill/>
          <a:ln w="9525" algn="ctr">
            <a:noFill/>
            <a:miter lim="800000"/>
            <a:headEnd/>
            <a:tailEnd/>
          </a:ln>
        </p:spPr>
        <p:txBody>
          <a:bodyPr wrap="none">
            <a:spAutoFit/>
          </a:bodyPr>
          <a:lstStyle/>
          <a:p>
            <a:r>
              <a:rPr lang="en-US" sz="2800" dirty="0">
                <a:solidFill>
                  <a:schemeClr val="hlink"/>
                </a:solidFill>
              </a:rPr>
              <a:t>Inference</a:t>
            </a:r>
            <a:endParaRPr lang="en-US" dirty="0">
              <a:solidFill>
                <a:schemeClr val="hlink"/>
              </a:solidFill>
            </a:endParaRPr>
          </a:p>
          <a:p>
            <a:endParaRPr lang="en-US" dirty="0">
              <a:solidFill>
                <a:schemeClr val="hlink"/>
              </a:solidFill>
            </a:endParaRPr>
          </a:p>
          <a:p>
            <a:r>
              <a:rPr lang="en-US" sz="2400" dirty="0">
                <a:solidFill>
                  <a:schemeClr val="hlink"/>
                </a:solidFill>
              </a:rPr>
              <a:t>Bounded Inference</a:t>
            </a:r>
          </a:p>
        </p:txBody>
      </p:sp>
      <p:sp>
        <p:nvSpPr>
          <p:cNvPr id="586" name="Text Box 281"/>
          <p:cNvSpPr txBox="1">
            <a:spLocks noChangeArrowheads="1"/>
          </p:cNvSpPr>
          <p:nvPr/>
        </p:nvSpPr>
        <p:spPr bwMode="auto">
          <a:xfrm>
            <a:off x="7567613" y="3276600"/>
            <a:ext cx="1637308" cy="1384995"/>
          </a:xfrm>
          <a:prstGeom prst="rect">
            <a:avLst/>
          </a:prstGeom>
          <a:noFill/>
          <a:ln w="9525">
            <a:noFill/>
            <a:miter lim="800000"/>
            <a:headEnd/>
            <a:tailEnd/>
          </a:ln>
        </p:spPr>
        <p:txBody>
          <a:bodyPr wrap="none">
            <a:spAutoFit/>
          </a:bodyPr>
          <a:lstStyle/>
          <a:p>
            <a:r>
              <a:rPr lang="en-US" sz="2800" dirty="0">
                <a:solidFill>
                  <a:schemeClr val="hlink"/>
                </a:solidFill>
              </a:rPr>
              <a:t>Search</a:t>
            </a:r>
          </a:p>
          <a:p>
            <a:endParaRPr lang="en-US" sz="2800" dirty="0">
              <a:solidFill>
                <a:schemeClr val="hlink"/>
              </a:solidFill>
            </a:endParaRPr>
          </a:p>
          <a:p>
            <a:r>
              <a:rPr lang="en-US" sz="2800" dirty="0">
                <a:solidFill>
                  <a:schemeClr val="hlink"/>
                </a:solidFill>
              </a:rPr>
              <a:t>Sampling</a:t>
            </a:r>
            <a:endParaRPr lang="en-US" dirty="0">
              <a:solidFill>
                <a:schemeClr val="hlink"/>
              </a:solidFill>
            </a:endParaRPr>
          </a:p>
        </p:txBody>
      </p:sp>
      <p:sp>
        <p:nvSpPr>
          <p:cNvPr id="587" name="Text Box 207"/>
          <p:cNvSpPr txBox="1">
            <a:spLocks noChangeArrowheads="1"/>
          </p:cNvSpPr>
          <p:nvPr/>
        </p:nvSpPr>
        <p:spPr bwMode="auto">
          <a:xfrm>
            <a:off x="5260347" y="5264007"/>
            <a:ext cx="3363872" cy="1077218"/>
          </a:xfrm>
          <a:prstGeom prst="rect">
            <a:avLst/>
          </a:prstGeom>
          <a:noFill/>
          <a:ln w="12700">
            <a:noFill/>
            <a:miter lim="800000"/>
            <a:headEnd/>
            <a:tailEnd/>
          </a:ln>
        </p:spPr>
        <p:txBody>
          <a:bodyPr wrap="none">
            <a:spAutoFit/>
          </a:bodyPr>
          <a:lstStyle/>
          <a:p>
            <a:r>
              <a:rPr lang="en-US" sz="2000" dirty="0">
                <a:solidFill>
                  <a:srgbClr val="0000FF"/>
                </a:solidFill>
              </a:rPr>
              <a:t>Search + inference:</a:t>
            </a:r>
          </a:p>
          <a:p>
            <a:endParaRPr lang="en-US" sz="1600" b="1" dirty="0">
              <a:solidFill>
                <a:srgbClr val="0000FF"/>
              </a:solidFill>
            </a:endParaRPr>
          </a:p>
          <a:p>
            <a:endParaRPr lang="en-US" sz="800" dirty="0">
              <a:solidFill>
                <a:srgbClr val="0000FF"/>
              </a:solidFill>
            </a:endParaRPr>
          </a:p>
          <a:p>
            <a:r>
              <a:rPr lang="en-US" sz="2000" dirty="0">
                <a:solidFill>
                  <a:srgbClr val="0000FF"/>
                </a:solidFill>
              </a:rPr>
              <a:t>Sampling + bounded inference</a:t>
            </a:r>
          </a:p>
        </p:txBody>
      </p:sp>
      <p:cxnSp>
        <p:nvCxnSpPr>
          <p:cNvPr id="588" name="Elbow Connector 587"/>
          <p:cNvCxnSpPr/>
          <p:nvPr/>
        </p:nvCxnSpPr>
        <p:spPr bwMode="auto">
          <a:xfrm rot="16200000" flipH="1">
            <a:off x="6857267" y="1505660"/>
            <a:ext cx="318184" cy="162719"/>
          </a:xfrm>
          <a:prstGeom prst="bentConnector3">
            <a:avLst>
              <a:gd name="adj1" fmla="val 23390"/>
            </a:avLst>
          </a:prstGeom>
          <a:noFill/>
          <a:ln w="57150" cap="flat" cmpd="sng" algn="ctr">
            <a:solidFill>
              <a:srgbClr val="0000FF"/>
            </a:solidFill>
            <a:prstDash val="solid"/>
            <a:round/>
            <a:headEnd type="none" w="med" len="med"/>
            <a:tailEnd type="triangle"/>
          </a:ln>
          <a:effectLst/>
        </p:spPr>
      </p:cxnSp>
      <p:cxnSp>
        <p:nvCxnSpPr>
          <p:cNvPr id="589" name="Straight Arrow Connector 588"/>
          <p:cNvCxnSpPr/>
          <p:nvPr/>
        </p:nvCxnSpPr>
        <p:spPr bwMode="auto">
          <a:xfrm>
            <a:off x="8282702" y="3796771"/>
            <a:ext cx="0" cy="368080"/>
          </a:xfrm>
          <a:prstGeom prst="straightConnector1">
            <a:avLst/>
          </a:prstGeom>
          <a:noFill/>
          <a:ln w="57150" cap="flat" cmpd="sng" algn="ctr">
            <a:solidFill>
              <a:srgbClr val="0000FF"/>
            </a:solidFill>
            <a:prstDash val="solid"/>
            <a:round/>
            <a:headEnd type="none" w="med" len="med"/>
            <a:tailEnd type="triangle"/>
          </a:ln>
          <a:effectLst/>
        </p:spPr>
      </p:cxnSp>
      <p:cxnSp>
        <p:nvCxnSpPr>
          <p:cNvPr id="590" name="Straight Arrow Connector 589"/>
          <p:cNvCxnSpPr/>
          <p:nvPr/>
        </p:nvCxnSpPr>
        <p:spPr bwMode="auto">
          <a:xfrm>
            <a:off x="6743511" y="5652318"/>
            <a:ext cx="0" cy="368080"/>
          </a:xfrm>
          <a:prstGeom prst="straightConnector1">
            <a:avLst/>
          </a:prstGeom>
          <a:noFill/>
          <a:ln w="57150" cap="flat" cmpd="sng" algn="ctr">
            <a:solidFill>
              <a:srgbClr val="0000FF"/>
            </a:solidFill>
            <a:prstDash val="solid"/>
            <a:round/>
            <a:headEnd type="none" w="med" len="med"/>
            <a:tailEnd type="triangle"/>
          </a:ln>
          <a:effectLst/>
        </p:spPr>
      </p:cxnSp>
      <p:sp>
        <p:nvSpPr>
          <p:cNvPr id="11" name="Title 10"/>
          <p:cNvSpPr>
            <a:spLocks noGrp="1"/>
          </p:cNvSpPr>
          <p:nvPr>
            <p:ph type="title"/>
          </p:nvPr>
        </p:nvSpPr>
        <p:spPr>
          <a:xfrm>
            <a:off x="361436" y="89418"/>
            <a:ext cx="8782564" cy="1020762"/>
          </a:xfrm>
        </p:spPr>
        <p:txBody>
          <a:bodyPr>
            <a:normAutofit/>
          </a:bodyPr>
          <a:lstStyle/>
          <a:p>
            <a:r>
              <a:rPr lang="en-US" sz="3600" dirty="0"/>
              <a:t>Bird's-eye</a:t>
            </a:r>
            <a:r>
              <a:rPr lang="en-US" sz="3600" b="1" dirty="0"/>
              <a:t> </a:t>
            </a:r>
            <a:r>
              <a:rPr lang="en-US" sz="3600" dirty="0">
                <a:solidFill>
                  <a:schemeClr val="folHlink"/>
                </a:solidFill>
              </a:rPr>
              <a:t> </a:t>
            </a:r>
            <a:r>
              <a:rPr lang="en-US" sz="3600" dirty="0"/>
              <a:t>View of Approximate Algorithms</a:t>
            </a:r>
          </a:p>
        </p:txBody>
      </p:sp>
      <p:sp>
        <p:nvSpPr>
          <p:cNvPr id="484" name="Footer Placeholder 3"/>
          <p:cNvSpPr>
            <a:spLocks noGrp="1"/>
          </p:cNvSpPr>
          <p:nvPr>
            <p:ph type="ftr" sz="quarter" idx="11"/>
          </p:nvPr>
        </p:nvSpPr>
        <p:spPr>
          <a:xfrm>
            <a:off x="3124200" y="6488650"/>
            <a:ext cx="2895600" cy="365125"/>
          </a:xfrm>
        </p:spPr>
        <p:txBody>
          <a:bodyPr/>
          <a:lstStyle/>
          <a:p>
            <a:r>
              <a:rPr lang="en-US"/>
              <a:t>Dechter, TPM 14/19</a:t>
            </a:r>
          </a:p>
        </p:txBody>
      </p:sp>
      <p:grpSp>
        <p:nvGrpSpPr>
          <p:cNvPr id="487" name="Group 486"/>
          <p:cNvGrpSpPr/>
          <p:nvPr/>
        </p:nvGrpSpPr>
        <p:grpSpPr>
          <a:xfrm>
            <a:off x="2479991" y="3148000"/>
            <a:ext cx="5134224" cy="2098699"/>
            <a:chOff x="4327432" y="1135788"/>
            <a:chExt cx="5134224" cy="2098699"/>
          </a:xfrm>
        </p:grpSpPr>
        <p:sp>
          <p:nvSpPr>
            <p:cNvPr id="488" name="Rounded Rectangle 487"/>
            <p:cNvSpPr/>
            <p:nvPr/>
          </p:nvSpPr>
          <p:spPr bwMode="auto">
            <a:xfrm>
              <a:off x="4327432" y="1135788"/>
              <a:ext cx="5134224" cy="2098699"/>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a:ln>
                  <a:noFill/>
                </a:ln>
                <a:solidFill>
                  <a:schemeClr val="tx1"/>
                </a:solidFill>
                <a:effectLst/>
                <a:latin typeface="Arial" charset="0"/>
                <a:ea typeface="ＭＳ Ｐゴシック" charset="0"/>
              </a:endParaRPr>
            </a:p>
          </p:txBody>
        </p:sp>
        <p:grpSp>
          <p:nvGrpSpPr>
            <p:cNvPr id="489" name="Group 635"/>
            <p:cNvGrpSpPr>
              <a:grpSpLocks/>
            </p:cNvGrpSpPr>
            <p:nvPr/>
          </p:nvGrpSpPr>
          <p:grpSpPr bwMode="auto">
            <a:xfrm>
              <a:off x="5055055" y="1286008"/>
              <a:ext cx="3407808" cy="1852239"/>
              <a:chOff x="3456" y="2640"/>
              <a:chExt cx="2191" cy="1306"/>
            </a:xfrm>
          </p:grpSpPr>
          <p:sp>
            <p:nvSpPr>
              <p:cNvPr id="490" name="Text Box 6"/>
              <p:cNvSpPr txBox="1">
                <a:spLocks noChangeArrowheads="1"/>
              </p:cNvSpPr>
              <p:nvPr/>
            </p:nvSpPr>
            <p:spPr bwMode="auto">
              <a:xfrm>
                <a:off x="3744" y="3648"/>
                <a:ext cx="1689" cy="298"/>
              </a:xfrm>
              <a:prstGeom prst="rect">
                <a:avLst/>
              </a:prstGeom>
              <a:noFill/>
              <a:ln w="9525">
                <a:noFill/>
                <a:miter lim="800000"/>
                <a:headEnd/>
                <a:tailEnd/>
              </a:ln>
            </p:spPr>
            <p:txBody>
              <a:bodyPr wrap="none">
                <a:spAutoFit/>
              </a:bodyPr>
              <a:lstStyle/>
              <a:p>
                <a:pPr algn="ctr">
                  <a:spcBef>
                    <a:spcPct val="50000"/>
                  </a:spcBef>
                </a:pPr>
                <a:r>
                  <a:rPr lang="en-US" sz="1000" b="1"/>
                  <a:t>Context minimal AND/OR search graph</a:t>
                </a:r>
              </a:p>
              <a:p>
                <a:pPr algn="ctr">
                  <a:spcBef>
                    <a:spcPct val="50000"/>
                  </a:spcBef>
                </a:pPr>
                <a:r>
                  <a:rPr lang="en-US" sz="1000" b="1">
                    <a:solidFill>
                      <a:schemeClr val="hlink"/>
                    </a:solidFill>
                  </a:rPr>
                  <a:t>18 AND nodes</a:t>
                </a:r>
              </a:p>
            </p:txBody>
          </p:sp>
          <p:sp>
            <p:nvSpPr>
              <p:cNvPr id="491" name="Oval 529"/>
              <p:cNvSpPr>
                <a:spLocks noChangeAspect="1" noChangeArrowheads="1"/>
              </p:cNvSpPr>
              <p:nvPr/>
            </p:nvSpPr>
            <p:spPr bwMode="auto">
              <a:xfrm>
                <a:off x="4640" y="2659"/>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A</a:t>
                </a:r>
              </a:p>
            </p:txBody>
          </p:sp>
          <p:sp>
            <p:nvSpPr>
              <p:cNvPr id="492" name="Text Box 530"/>
              <p:cNvSpPr txBox="1">
                <a:spLocks noChangeAspect="1" noChangeArrowheads="1"/>
              </p:cNvSpPr>
              <p:nvPr/>
            </p:nvSpPr>
            <p:spPr bwMode="auto">
              <a:xfrm>
                <a:off x="3474" y="2640"/>
                <a:ext cx="236"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chemeClr val="folHlink"/>
                    </a:solidFill>
                    <a:cs typeface="Arial" charset="0"/>
                  </a:rPr>
                  <a:t>OR</a:t>
                </a:r>
              </a:p>
            </p:txBody>
          </p:sp>
          <p:sp>
            <p:nvSpPr>
              <p:cNvPr id="493" name="Rectangle 531"/>
              <p:cNvSpPr>
                <a:spLocks noChangeAspect="1" noChangeArrowheads="1"/>
              </p:cNvSpPr>
              <p:nvPr/>
            </p:nvSpPr>
            <p:spPr bwMode="auto">
              <a:xfrm>
                <a:off x="4159" y="2792"/>
                <a:ext cx="64"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494" name="AutoShape 532"/>
              <p:cNvCxnSpPr>
                <a:cxnSpLocks noChangeAspect="1" noChangeShapeType="1"/>
                <a:stCxn id="491" idx="4"/>
                <a:endCxn id="493" idx="0"/>
              </p:cNvCxnSpPr>
              <p:nvPr/>
            </p:nvCxnSpPr>
            <p:spPr bwMode="auto">
              <a:xfrm flipH="1">
                <a:off x="4191" y="2774"/>
                <a:ext cx="514" cy="18"/>
              </a:xfrm>
              <a:prstGeom prst="straightConnector1">
                <a:avLst/>
              </a:prstGeom>
              <a:noFill/>
              <a:ln w="9525">
                <a:solidFill>
                  <a:schemeClr val="tx1"/>
                </a:solidFill>
                <a:round/>
                <a:headEnd/>
                <a:tailEnd/>
              </a:ln>
            </p:spPr>
          </p:cxnSp>
          <p:cxnSp>
            <p:nvCxnSpPr>
              <p:cNvPr id="495" name="AutoShape 533"/>
              <p:cNvCxnSpPr>
                <a:cxnSpLocks noChangeAspect="1" noChangeShapeType="1"/>
                <a:stCxn id="491" idx="4"/>
                <a:endCxn id="559" idx="0"/>
              </p:cNvCxnSpPr>
              <p:nvPr/>
            </p:nvCxnSpPr>
            <p:spPr bwMode="auto">
              <a:xfrm>
                <a:off x="4705" y="2774"/>
                <a:ext cx="515" cy="18"/>
              </a:xfrm>
              <a:prstGeom prst="straightConnector1">
                <a:avLst/>
              </a:prstGeom>
              <a:noFill/>
              <a:ln w="9525">
                <a:solidFill>
                  <a:schemeClr val="tx1"/>
                </a:solidFill>
                <a:round/>
                <a:headEnd/>
                <a:tailEnd/>
              </a:ln>
            </p:spPr>
          </p:cxnSp>
          <p:sp>
            <p:nvSpPr>
              <p:cNvPr id="496" name="Text Box 534"/>
              <p:cNvSpPr txBox="1">
                <a:spLocks noChangeAspect="1" noChangeArrowheads="1"/>
              </p:cNvSpPr>
              <p:nvPr/>
            </p:nvSpPr>
            <p:spPr bwMode="auto">
              <a:xfrm>
                <a:off x="3456" y="2757"/>
                <a:ext cx="290"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rgbClr val="FF9966"/>
                    </a:solidFill>
                    <a:cs typeface="Arial" charset="0"/>
                  </a:rPr>
                  <a:t>AND</a:t>
                </a:r>
              </a:p>
            </p:txBody>
          </p:sp>
          <p:sp>
            <p:nvSpPr>
              <p:cNvPr id="497" name="Oval 535"/>
              <p:cNvSpPr>
                <a:spLocks noChangeAspect="1" noChangeArrowheads="1"/>
              </p:cNvSpPr>
              <p:nvPr/>
            </p:nvSpPr>
            <p:spPr bwMode="auto">
              <a:xfrm>
                <a:off x="4125" y="2893"/>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B</a:t>
                </a:r>
              </a:p>
            </p:txBody>
          </p:sp>
          <p:cxnSp>
            <p:nvCxnSpPr>
              <p:cNvPr id="498" name="AutoShape 536"/>
              <p:cNvCxnSpPr>
                <a:cxnSpLocks noChangeAspect="1" noChangeShapeType="1"/>
                <a:stCxn id="493" idx="2"/>
                <a:endCxn id="497" idx="0"/>
              </p:cNvCxnSpPr>
              <p:nvPr/>
            </p:nvCxnSpPr>
            <p:spPr bwMode="auto">
              <a:xfrm flipH="1">
                <a:off x="4190" y="2875"/>
                <a:ext cx="1" cy="18"/>
              </a:xfrm>
              <a:prstGeom prst="straightConnector1">
                <a:avLst/>
              </a:prstGeom>
              <a:noFill/>
              <a:ln w="9525">
                <a:solidFill>
                  <a:schemeClr val="tx1"/>
                </a:solidFill>
                <a:round/>
                <a:headEnd/>
                <a:tailEnd/>
              </a:ln>
            </p:spPr>
          </p:cxnSp>
          <p:sp>
            <p:nvSpPr>
              <p:cNvPr id="499" name="Text Box 537"/>
              <p:cNvSpPr txBox="1">
                <a:spLocks noChangeAspect="1" noChangeArrowheads="1"/>
              </p:cNvSpPr>
              <p:nvPr/>
            </p:nvSpPr>
            <p:spPr bwMode="auto">
              <a:xfrm>
                <a:off x="3474" y="2874"/>
                <a:ext cx="236"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chemeClr val="folHlink"/>
                    </a:solidFill>
                    <a:cs typeface="Arial" charset="0"/>
                  </a:rPr>
                  <a:t>OR</a:t>
                </a:r>
              </a:p>
            </p:txBody>
          </p:sp>
          <p:sp>
            <p:nvSpPr>
              <p:cNvPr id="500" name="Rectangle 538"/>
              <p:cNvSpPr>
                <a:spLocks noChangeAspect="1" noChangeArrowheads="1"/>
              </p:cNvSpPr>
              <p:nvPr/>
            </p:nvSpPr>
            <p:spPr bwMode="auto">
              <a:xfrm>
                <a:off x="3910" y="302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01" name="AutoShape 539"/>
              <p:cNvCxnSpPr>
                <a:cxnSpLocks noChangeAspect="1" noChangeShapeType="1"/>
                <a:stCxn id="497" idx="4"/>
                <a:endCxn id="500" idx="0"/>
              </p:cNvCxnSpPr>
              <p:nvPr/>
            </p:nvCxnSpPr>
            <p:spPr bwMode="auto">
              <a:xfrm flipH="1">
                <a:off x="3943" y="3008"/>
                <a:ext cx="247" cy="18"/>
              </a:xfrm>
              <a:prstGeom prst="straightConnector1">
                <a:avLst/>
              </a:prstGeom>
              <a:noFill/>
              <a:ln w="9525">
                <a:solidFill>
                  <a:schemeClr val="tx1"/>
                </a:solidFill>
                <a:round/>
                <a:headEnd/>
                <a:tailEnd/>
              </a:ln>
            </p:spPr>
          </p:cxnSp>
          <p:cxnSp>
            <p:nvCxnSpPr>
              <p:cNvPr id="502" name="AutoShape 540"/>
              <p:cNvCxnSpPr>
                <a:cxnSpLocks noChangeAspect="1" noChangeShapeType="1"/>
                <a:stCxn id="497" idx="4"/>
                <a:endCxn id="540" idx="0"/>
              </p:cNvCxnSpPr>
              <p:nvPr/>
            </p:nvCxnSpPr>
            <p:spPr bwMode="auto">
              <a:xfrm>
                <a:off x="4190" y="3008"/>
                <a:ext cx="249" cy="16"/>
              </a:xfrm>
              <a:prstGeom prst="straightConnector1">
                <a:avLst/>
              </a:prstGeom>
              <a:noFill/>
              <a:ln w="9525">
                <a:solidFill>
                  <a:schemeClr val="tx1"/>
                </a:solidFill>
                <a:round/>
                <a:headEnd/>
                <a:tailEnd/>
              </a:ln>
            </p:spPr>
          </p:cxnSp>
          <p:sp>
            <p:nvSpPr>
              <p:cNvPr id="503" name="Text Box 541"/>
              <p:cNvSpPr txBox="1">
                <a:spLocks noChangeAspect="1" noChangeArrowheads="1"/>
              </p:cNvSpPr>
              <p:nvPr/>
            </p:nvSpPr>
            <p:spPr bwMode="auto">
              <a:xfrm>
                <a:off x="3456" y="2991"/>
                <a:ext cx="290"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rgbClr val="FF9966"/>
                    </a:solidFill>
                    <a:cs typeface="Arial" charset="0"/>
                  </a:rPr>
                  <a:t>AND</a:t>
                </a:r>
              </a:p>
            </p:txBody>
          </p:sp>
          <p:cxnSp>
            <p:nvCxnSpPr>
              <p:cNvPr id="504" name="AutoShape 542"/>
              <p:cNvCxnSpPr>
                <a:cxnSpLocks noChangeAspect="1" noChangeShapeType="1"/>
                <a:stCxn id="500" idx="2"/>
                <a:endCxn id="525" idx="0"/>
              </p:cNvCxnSpPr>
              <p:nvPr/>
            </p:nvCxnSpPr>
            <p:spPr bwMode="auto">
              <a:xfrm flipH="1">
                <a:off x="3824" y="3109"/>
                <a:ext cx="119" cy="9"/>
              </a:xfrm>
              <a:prstGeom prst="straightConnector1">
                <a:avLst/>
              </a:prstGeom>
              <a:noFill/>
              <a:ln w="9525">
                <a:solidFill>
                  <a:schemeClr val="tx1"/>
                </a:solidFill>
                <a:round/>
                <a:headEnd/>
                <a:tailEnd/>
              </a:ln>
            </p:spPr>
          </p:cxnSp>
          <p:sp>
            <p:nvSpPr>
              <p:cNvPr id="505" name="Text Box 543"/>
              <p:cNvSpPr txBox="1">
                <a:spLocks noChangeAspect="1" noChangeArrowheads="1"/>
              </p:cNvSpPr>
              <p:nvPr/>
            </p:nvSpPr>
            <p:spPr bwMode="auto">
              <a:xfrm>
                <a:off x="3474" y="3108"/>
                <a:ext cx="236"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chemeClr val="folHlink"/>
                    </a:solidFill>
                    <a:cs typeface="Arial" charset="0"/>
                  </a:rPr>
                  <a:t>OR</a:t>
                </a:r>
              </a:p>
            </p:txBody>
          </p:sp>
          <p:cxnSp>
            <p:nvCxnSpPr>
              <p:cNvPr id="506" name="AutoShape 544"/>
              <p:cNvCxnSpPr>
                <a:cxnSpLocks noChangeAspect="1" noChangeShapeType="1"/>
                <a:stCxn id="500" idx="2"/>
                <a:endCxn id="507" idx="0"/>
              </p:cNvCxnSpPr>
              <p:nvPr/>
            </p:nvCxnSpPr>
            <p:spPr bwMode="auto">
              <a:xfrm>
                <a:off x="3943" y="3109"/>
                <a:ext cx="117" cy="18"/>
              </a:xfrm>
              <a:prstGeom prst="straightConnector1">
                <a:avLst/>
              </a:prstGeom>
              <a:noFill/>
              <a:ln w="9525">
                <a:solidFill>
                  <a:schemeClr val="tx1"/>
                </a:solidFill>
                <a:round/>
                <a:headEnd/>
                <a:tailEnd/>
              </a:ln>
            </p:spPr>
          </p:cxnSp>
          <p:sp>
            <p:nvSpPr>
              <p:cNvPr id="507" name="Oval 545"/>
              <p:cNvSpPr>
                <a:spLocks noChangeAspect="1" noChangeArrowheads="1"/>
              </p:cNvSpPr>
              <p:nvPr/>
            </p:nvSpPr>
            <p:spPr bwMode="auto">
              <a:xfrm>
                <a:off x="3997" y="3127"/>
                <a:ext cx="125"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E</a:t>
                </a:r>
              </a:p>
            </p:txBody>
          </p:sp>
          <p:sp>
            <p:nvSpPr>
              <p:cNvPr id="508" name="Text Box 546"/>
              <p:cNvSpPr txBox="1">
                <a:spLocks noChangeAspect="1" noChangeArrowheads="1"/>
              </p:cNvSpPr>
              <p:nvPr/>
            </p:nvSpPr>
            <p:spPr bwMode="auto">
              <a:xfrm>
                <a:off x="3474" y="3341"/>
                <a:ext cx="236"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chemeClr val="folHlink"/>
                    </a:solidFill>
                    <a:cs typeface="Arial" charset="0"/>
                  </a:rPr>
                  <a:t>OR</a:t>
                </a:r>
              </a:p>
            </p:txBody>
          </p:sp>
          <p:sp>
            <p:nvSpPr>
              <p:cNvPr id="509" name="Oval 547"/>
              <p:cNvSpPr>
                <a:spLocks noChangeAspect="1" noChangeArrowheads="1"/>
              </p:cNvSpPr>
              <p:nvPr/>
            </p:nvSpPr>
            <p:spPr bwMode="auto">
              <a:xfrm>
                <a:off x="4251" y="3360"/>
                <a:ext cx="121"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510" name="AutoShape 548"/>
              <p:cNvCxnSpPr>
                <a:cxnSpLocks noChangeAspect="1" noChangeShapeType="1"/>
                <a:stCxn id="521" idx="2"/>
                <a:endCxn id="509" idx="0"/>
              </p:cNvCxnSpPr>
              <p:nvPr/>
            </p:nvCxnSpPr>
            <p:spPr bwMode="auto">
              <a:xfrm>
                <a:off x="4309" y="3321"/>
                <a:ext cx="2" cy="68"/>
              </a:xfrm>
              <a:prstGeom prst="straightConnector1">
                <a:avLst/>
              </a:prstGeom>
              <a:noFill/>
              <a:ln w="9525">
                <a:solidFill>
                  <a:schemeClr val="tx1"/>
                </a:solidFill>
                <a:round/>
                <a:headEnd/>
                <a:tailEnd/>
              </a:ln>
            </p:spPr>
          </p:cxnSp>
          <p:sp>
            <p:nvSpPr>
              <p:cNvPr id="511" name="Oval 549"/>
              <p:cNvSpPr>
                <a:spLocks noChangeAspect="1" noChangeArrowheads="1"/>
              </p:cNvSpPr>
              <p:nvPr/>
            </p:nvSpPr>
            <p:spPr bwMode="auto">
              <a:xfrm>
                <a:off x="4366" y="3360"/>
                <a:ext cx="121"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512" name="AutoShape 550"/>
              <p:cNvCxnSpPr>
                <a:cxnSpLocks noChangeAspect="1" noChangeShapeType="1"/>
                <a:stCxn id="523" idx="2"/>
                <a:endCxn id="511" idx="0"/>
              </p:cNvCxnSpPr>
              <p:nvPr/>
            </p:nvCxnSpPr>
            <p:spPr bwMode="auto">
              <a:xfrm>
                <a:off x="4426" y="3321"/>
                <a:ext cx="0" cy="68"/>
              </a:xfrm>
              <a:prstGeom prst="straightConnector1">
                <a:avLst/>
              </a:prstGeom>
              <a:noFill/>
              <a:ln w="9525">
                <a:solidFill>
                  <a:schemeClr val="tx1"/>
                </a:solidFill>
                <a:round/>
                <a:headEnd/>
                <a:tailEnd/>
              </a:ln>
            </p:spPr>
          </p:cxnSp>
          <p:sp>
            <p:nvSpPr>
              <p:cNvPr id="513" name="Text Box 551"/>
              <p:cNvSpPr txBox="1">
                <a:spLocks noChangeAspect="1" noChangeArrowheads="1"/>
              </p:cNvSpPr>
              <p:nvPr/>
            </p:nvSpPr>
            <p:spPr bwMode="auto">
              <a:xfrm>
                <a:off x="3456" y="3435"/>
                <a:ext cx="290"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rgbClr val="FF9966"/>
                    </a:solidFill>
                    <a:cs typeface="Arial" charset="0"/>
                  </a:rPr>
                  <a:t>AND</a:t>
                </a:r>
              </a:p>
            </p:txBody>
          </p:sp>
          <p:sp>
            <p:nvSpPr>
              <p:cNvPr id="514" name="Rectangle 552"/>
              <p:cNvSpPr>
                <a:spLocks noChangeAspect="1" noChangeArrowheads="1"/>
              </p:cNvSpPr>
              <p:nvPr/>
            </p:nvSpPr>
            <p:spPr bwMode="auto">
              <a:xfrm>
                <a:off x="4805" y="351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15" name="Rectangle 553"/>
              <p:cNvSpPr>
                <a:spLocks noChangeAspect="1" noChangeArrowheads="1"/>
              </p:cNvSpPr>
              <p:nvPr/>
            </p:nvSpPr>
            <p:spPr bwMode="auto">
              <a:xfrm>
                <a:off x="4863" y="351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16" name="AutoShape 554"/>
              <p:cNvCxnSpPr>
                <a:cxnSpLocks noChangeAspect="1" noChangeShapeType="1"/>
                <a:stCxn id="509" idx="4"/>
                <a:endCxn id="514" idx="0"/>
              </p:cNvCxnSpPr>
              <p:nvPr/>
            </p:nvCxnSpPr>
            <p:spPr bwMode="auto">
              <a:xfrm>
                <a:off x="4312" y="3475"/>
                <a:ext cx="526" cy="38"/>
              </a:xfrm>
              <a:prstGeom prst="straightConnector1">
                <a:avLst/>
              </a:prstGeom>
              <a:noFill/>
              <a:ln w="9525">
                <a:solidFill>
                  <a:schemeClr val="tx1"/>
                </a:solidFill>
                <a:round/>
                <a:headEnd/>
                <a:tailEnd/>
              </a:ln>
            </p:spPr>
          </p:cxnSp>
          <p:cxnSp>
            <p:nvCxnSpPr>
              <p:cNvPr id="517" name="AutoShape 555"/>
              <p:cNvCxnSpPr>
                <a:cxnSpLocks noChangeAspect="1" noChangeShapeType="1"/>
                <a:stCxn id="509" idx="4"/>
                <a:endCxn id="515" idx="0"/>
              </p:cNvCxnSpPr>
              <p:nvPr/>
            </p:nvCxnSpPr>
            <p:spPr bwMode="auto">
              <a:xfrm>
                <a:off x="4312" y="3475"/>
                <a:ext cx="584" cy="38"/>
              </a:xfrm>
              <a:prstGeom prst="straightConnector1">
                <a:avLst/>
              </a:prstGeom>
              <a:noFill/>
              <a:ln w="9525">
                <a:solidFill>
                  <a:schemeClr val="tx1"/>
                </a:solidFill>
                <a:round/>
                <a:headEnd/>
                <a:tailEnd/>
              </a:ln>
            </p:spPr>
          </p:cxnSp>
          <p:cxnSp>
            <p:nvCxnSpPr>
              <p:cNvPr id="518" name="AutoShape 556"/>
              <p:cNvCxnSpPr>
                <a:cxnSpLocks noChangeAspect="1" noChangeShapeType="1"/>
                <a:stCxn id="511" idx="4"/>
                <a:endCxn id="514" idx="0"/>
              </p:cNvCxnSpPr>
              <p:nvPr/>
            </p:nvCxnSpPr>
            <p:spPr bwMode="auto">
              <a:xfrm>
                <a:off x="4427" y="3475"/>
                <a:ext cx="411" cy="38"/>
              </a:xfrm>
              <a:prstGeom prst="straightConnector1">
                <a:avLst/>
              </a:prstGeom>
              <a:noFill/>
              <a:ln w="9525">
                <a:solidFill>
                  <a:schemeClr val="tx1"/>
                </a:solidFill>
                <a:round/>
                <a:headEnd/>
                <a:tailEnd/>
              </a:ln>
            </p:spPr>
          </p:cxnSp>
          <p:cxnSp>
            <p:nvCxnSpPr>
              <p:cNvPr id="519" name="AutoShape 557"/>
              <p:cNvCxnSpPr>
                <a:cxnSpLocks noChangeAspect="1" noChangeShapeType="1"/>
                <a:stCxn id="511" idx="4"/>
                <a:endCxn id="515" idx="0"/>
              </p:cNvCxnSpPr>
              <p:nvPr/>
            </p:nvCxnSpPr>
            <p:spPr bwMode="auto">
              <a:xfrm>
                <a:off x="4427" y="3475"/>
                <a:ext cx="469" cy="38"/>
              </a:xfrm>
              <a:prstGeom prst="straightConnector1">
                <a:avLst/>
              </a:prstGeom>
              <a:noFill/>
              <a:ln w="9525">
                <a:solidFill>
                  <a:schemeClr val="tx1"/>
                </a:solidFill>
                <a:round/>
                <a:headEnd/>
                <a:tailEnd/>
              </a:ln>
            </p:spPr>
          </p:cxnSp>
          <p:sp>
            <p:nvSpPr>
              <p:cNvPr id="520" name="Text Box 558"/>
              <p:cNvSpPr txBox="1">
                <a:spLocks noChangeAspect="1" noChangeArrowheads="1"/>
              </p:cNvSpPr>
              <p:nvPr/>
            </p:nvSpPr>
            <p:spPr bwMode="auto">
              <a:xfrm>
                <a:off x="3456" y="3225"/>
                <a:ext cx="290"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rgbClr val="FF9966"/>
                    </a:solidFill>
                    <a:cs typeface="Arial" charset="0"/>
                  </a:rPr>
                  <a:t>AND</a:t>
                </a:r>
              </a:p>
            </p:txBody>
          </p:sp>
          <p:sp>
            <p:nvSpPr>
              <p:cNvPr id="521" name="Rectangle 559"/>
              <p:cNvSpPr>
                <a:spLocks noChangeAspect="1" noChangeArrowheads="1"/>
              </p:cNvSpPr>
              <p:nvPr/>
            </p:nvSpPr>
            <p:spPr bwMode="auto">
              <a:xfrm>
                <a:off x="4276" y="32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22" name="AutoShape 560"/>
              <p:cNvCxnSpPr>
                <a:cxnSpLocks noChangeAspect="1" noChangeShapeType="1"/>
                <a:stCxn id="507" idx="4"/>
                <a:endCxn id="521" idx="0"/>
              </p:cNvCxnSpPr>
              <p:nvPr/>
            </p:nvCxnSpPr>
            <p:spPr bwMode="auto">
              <a:xfrm>
                <a:off x="4060" y="3242"/>
                <a:ext cx="249" cy="18"/>
              </a:xfrm>
              <a:prstGeom prst="straightConnector1">
                <a:avLst/>
              </a:prstGeom>
              <a:noFill/>
              <a:ln w="9525">
                <a:solidFill>
                  <a:schemeClr val="tx1"/>
                </a:solidFill>
                <a:round/>
                <a:headEnd/>
                <a:tailEnd/>
              </a:ln>
            </p:spPr>
          </p:cxnSp>
          <p:sp>
            <p:nvSpPr>
              <p:cNvPr id="523" name="Rectangle 561"/>
              <p:cNvSpPr>
                <a:spLocks noChangeAspect="1" noChangeArrowheads="1"/>
              </p:cNvSpPr>
              <p:nvPr/>
            </p:nvSpPr>
            <p:spPr bwMode="auto">
              <a:xfrm>
                <a:off x="4394" y="32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24" name="AutoShape 562"/>
              <p:cNvCxnSpPr>
                <a:cxnSpLocks noChangeAspect="1" noChangeShapeType="1"/>
                <a:stCxn id="507" idx="4"/>
                <a:endCxn id="523" idx="0"/>
              </p:cNvCxnSpPr>
              <p:nvPr/>
            </p:nvCxnSpPr>
            <p:spPr bwMode="auto">
              <a:xfrm>
                <a:off x="4060" y="3242"/>
                <a:ext cx="367" cy="18"/>
              </a:xfrm>
              <a:prstGeom prst="straightConnector1">
                <a:avLst/>
              </a:prstGeom>
              <a:noFill/>
              <a:ln w="9525">
                <a:solidFill>
                  <a:schemeClr val="tx1"/>
                </a:solidFill>
                <a:round/>
                <a:headEnd/>
                <a:tailEnd/>
              </a:ln>
            </p:spPr>
          </p:cxnSp>
          <p:sp>
            <p:nvSpPr>
              <p:cNvPr id="525" name="Oval 563"/>
              <p:cNvSpPr>
                <a:spLocks noChangeAspect="1" noChangeArrowheads="1"/>
              </p:cNvSpPr>
              <p:nvPr/>
            </p:nvSpPr>
            <p:spPr bwMode="auto">
              <a:xfrm>
                <a:off x="3759" y="3118"/>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C</a:t>
                </a:r>
              </a:p>
            </p:txBody>
          </p:sp>
          <p:sp>
            <p:nvSpPr>
              <p:cNvPr id="526" name="Oval 564"/>
              <p:cNvSpPr>
                <a:spLocks noChangeAspect="1" noChangeArrowheads="1"/>
              </p:cNvSpPr>
              <p:nvPr/>
            </p:nvSpPr>
            <p:spPr bwMode="auto">
              <a:xfrm>
                <a:off x="3939" y="3354"/>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527" name="AutoShape 565"/>
              <p:cNvCxnSpPr>
                <a:cxnSpLocks noChangeAspect="1" noChangeShapeType="1"/>
                <a:stCxn id="536" idx="2"/>
                <a:endCxn id="526" idx="0"/>
              </p:cNvCxnSpPr>
              <p:nvPr/>
            </p:nvCxnSpPr>
            <p:spPr bwMode="auto">
              <a:xfrm>
                <a:off x="4003" y="3316"/>
                <a:ext cx="0" cy="67"/>
              </a:xfrm>
              <a:prstGeom prst="straightConnector1">
                <a:avLst/>
              </a:prstGeom>
              <a:noFill/>
              <a:ln w="9525">
                <a:solidFill>
                  <a:schemeClr val="tx1"/>
                </a:solidFill>
                <a:round/>
                <a:headEnd/>
                <a:tailEnd/>
              </a:ln>
            </p:spPr>
          </p:cxnSp>
          <p:sp>
            <p:nvSpPr>
              <p:cNvPr id="528" name="Oval 566"/>
              <p:cNvSpPr>
                <a:spLocks noChangeAspect="1" noChangeArrowheads="1"/>
              </p:cNvSpPr>
              <p:nvPr/>
            </p:nvSpPr>
            <p:spPr bwMode="auto">
              <a:xfrm>
                <a:off x="4057" y="3354"/>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529" name="AutoShape 567"/>
              <p:cNvCxnSpPr>
                <a:cxnSpLocks noChangeAspect="1" noChangeShapeType="1"/>
                <a:stCxn id="538" idx="2"/>
                <a:endCxn id="528" idx="0"/>
              </p:cNvCxnSpPr>
              <p:nvPr/>
            </p:nvCxnSpPr>
            <p:spPr bwMode="auto">
              <a:xfrm>
                <a:off x="4120" y="3316"/>
                <a:ext cx="2" cy="67"/>
              </a:xfrm>
              <a:prstGeom prst="straightConnector1">
                <a:avLst/>
              </a:prstGeom>
              <a:noFill/>
              <a:ln w="9525">
                <a:solidFill>
                  <a:schemeClr val="tx1"/>
                </a:solidFill>
                <a:round/>
                <a:headEnd/>
                <a:tailEnd/>
              </a:ln>
            </p:spPr>
          </p:cxnSp>
          <p:sp>
            <p:nvSpPr>
              <p:cNvPr id="530" name="Rectangle 568"/>
              <p:cNvSpPr>
                <a:spLocks noChangeAspect="1" noChangeArrowheads="1"/>
              </p:cNvSpPr>
              <p:nvPr/>
            </p:nvSpPr>
            <p:spPr bwMode="auto">
              <a:xfrm>
                <a:off x="4270" y="3513"/>
                <a:ext cx="64"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31" name="Rectangle 569"/>
              <p:cNvSpPr>
                <a:spLocks noChangeAspect="1" noChangeArrowheads="1"/>
              </p:cNvSpPr>
              <p:nvPr/>
            </p:nvSpPr>
            <p:spPr bwMode="auto">
              <a:xfrm>
                <a:off x="4329" y="351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32" name="AutoShape 570"/>
              <p:cNvCxnSpPr>
                <a:cxnSpLocks noChangeAspect="1" noChangeShapeType="1"/>
                <a:stCxn id="526" idx="4"/>
                <a:endCxn id="530" idx="0"/>
              </p:cNvCxnSpPr>
              <p:nvPr/>
            </p:nvCxnSpPr>
            <p:spPr bwMode="auto">
              <a:xfrm>
                <a:off x="4004" y="3469"/>
                <a:ext cx="298" cy="44"/>
              </a:xfrm>
              <a:prstGeom prst="straightConnector1">
                <a:avLst/>
              </a:prstGeom>
              <a:noFill/>
              <a:ln w="9525">
                <a:solidFill>
                  <a:schemeClr val="tx1"/>
                </a:solidFill>
                <a:round/>
                <a:headEnd/>
                <a:tailEnd/>
              </a:ln>
            </p:spPr>
          </p:cxnSp>
          <p:cxnSp>
            <p:nvCxnSpPr>
              <p:cNvPr id="533" name="AutoShape 571"/>
              <p:cNvCxnSpPr>
                <a:cxnSpLocks noChangeAspect="1" noChangeShapeType="1"/>
                <a:stCxn id="526" idx="4"/>
                <a:endCxn id="531" idx="0"/>
              </p:cNvCxnSpPr>
              <p:nvPr/>
            </p:nvCxnSpPr>
            <p:spPr bwMode="auto">
              <a:xfrm>
                <a:off x="4004" y="3469"/>
                <a:ext cx="358" cy="44"/>
              </a:xfrm>
              <a:prstGeom prst="straightConnector1">
                <a:avLst/>
              </a:prstGeom>
              <a:noFill/>
              <a:ln w="9525">
                <a:solidFill>
                  <a:schemeClr val="tx1"/>
                </a:solidFill>
                <a:round/>
                <a:headEnd/>
                <a:tailEnd/>
              </a:ln>
            </p:spPr>
          </p:cxnSp>
          <p:cxnSp>
            <p:nvCxnSpPr>
              <p:cNvPr id="534" name="AutoShape 572"/>
              <p:cNvCxnSpPr>
                <a:cxnSpLocks noChangeAspect="1" noChangeShapeType="1"/>
                <a:stCxn id="528" idx="4"/>
                <a:endCxn id="530" idx="0"/>
              </p:cNvCxnSpPr>
              <p:nvPr/>
            </p:nvCxnSpPr>
            <p:spPr bwMode="auto">
              <a:xfrm>
                <a:off x="4122" y="3469"/>
                <a:ext cx="180" cy="44"/>
              </a:xfrm>
              <a:prstGeom prst="straightConnector1">
                <a:avLst/>
              </a:prstGeom>
              <a:noFill/>
              <a:ln w="9525">
                <a:solidFill>
                  <a:schemeClr val="tx1"/>
                </a:solidFill>
                <a:round/>
                <a:headEnd/>
                <a:tailEnd/>
              </a:ln>
            </p:spPr>
          </p:cxnSp>
          <p:cxnSp>
            <p:nvCxnSpPr>
              <p:cNvPr id="535" name="AutoShape 573"/>
              <p:cNvCxnSpPr>
                <a:cxnSpLocks noChangeAspect="1" noChangeShapeType="1"/>
                <a:stCxn id="528" idx="4"/>
                <a:endCxn id="531" idx="0"/>
              </p:cNvCxnSpPr>
              <p:nvPr/>
            </p:nvCxnSpPr>
            <p:spPr bwMode="auto">
              <a:xfrm>
                <a:off x="4122" y="3469"/>
                <a:ext cx="240" cy="44"/>
              </a:xfrm>
              <a:prstGeom prst="straightConnector1">
                <a:avLst/>
              </a:prstGeom>
              <a:noFill/>
              <a:ln w="9525">
                <a:solidFill>
                  <a:schemeClr val="tx1"/>
                </a:solidFill>
                <a:round/>
                <a:headEnd/>
                <a:tailEnd/>
              </a:ln>
            </p:spPr>
          </p:cxnSp>
          <p:sp>
            <p:nvSpPr>
              <p:cNvPr id="536" name="Rectangle 574"/>
              <p:cNvSpPr>
                <a:spLocks noChangeAspect="1" noChangeArrowheads="1"/>
              </p:cNvSpPr>
              <p:nvPr/>
            </p:nvSpPr>
            <p:spPr bwMode="auto">
              <a:xfrm>
                <a:off x="3971" y="3254"/>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37" name="AutoShape 575"/>
              <p:cNvCxnSpPr>
                <a:cxnSpLocks noChangeAspect="1" noChangeShapeType="1"/>
                <a:stCxn id="525" idx="4"/>
                <a:endCxn id="536" idx="0"/>
              </p:cNvCxnSpPr>
              <p:nvPr/>
            </p:nvCxnSpPr>
            <p:spPr bwMode="auto">
              <a:xfrm>
                <a:off x="3824" y="3233"/>
                <a:ext cx="180" cy="21"/>
              </a:xfrm>
              <a:prstGeom prst="straightConnector1">
                <a:avLst/>
              </a:prstGeom>
              <a:noFill/>
              <a:ln w="9525">
                <a:solidFill>
                  <a:schemeClr val="tx1"/>
                </a:solidFill>
                <a:round/>
                <a:headEnd/>
                <a:tailEnd/>
              </a:ln>
            </p:spPr>
          </p:cxnSp>
          <p:sp>
            <p:nvSpPr>
              <p:cNvPr id="538" name="Rectangle 576"/>
              <p:cNvSpPr>
                <a:spLocks noChangeAspect="1" noChangeArrowheads="1"/>
              </p:cNvSpPr>
              <p:nvPr/>
            </p:nvSpPr>
            <p:spPr bwMode="auto">
              <a:xfrm>
                <a:off x="4088" y="3254"/>
                <a:ext cx="64"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39" name="AutoShape 577"/>
              <p:cNvCxnSpPr>
                <a:cxnSpLocks noChangeAspect="1" noChangeShapeType="1"/>
                <a:stCxn id="525" idx="4"/>
                <a:endCxn id="538" idx="0"/>
              </p:cNvCxnSpPr>
              <p:nvPr/>
            </p:nvCxnSpPr>
            <p:spPr bwMode="auto">
              <a:xfrm>
                <a:off x="3824" y="3233"/>
                <a:ext cx="296" cy="21"/>
              </a:xfrm>
              <a:prstGeom prst="straightConnector1">
                <a:avLst/>
              </a:prstGeom>
              <a:noFill/>
              <a:ln w="9525">
                <a:solidFill>
                  <a:schemeClr val="tx1"/>
                </a:solidFill>
                <a:round/>
                <a:headEnd/>
                <a:tailEnd/>
              </a:ln>
            </p:spPr>
          </p:cxnSp>
          <p:sp>
            <p:nvSpPr>
              <p:cNvPr id="540" name="Rectangle 578"/>
              <p:cNvSpPr>
                <a:spLocks noChangeAspect="1" noChangeArrowheads="1"/>
              </p:cNvSpPr>
              <p:nvPr/>
            </p:nvSpPr>
            <p:spPr bwMode="auto">
              <a:xfrm>
                <a:off x="4407" y="3024"/>
                <a:ext cx="64"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41" name="AutoShape 579"/>
              <p:cNvCxnSpPr>
                <a:cxnSpLocks noChangeAspect="1" noChangeShapeType="1"/>
                <a:stCxn id="540" idx="2"/>
                <a:endCxn id="546" idx="0"/>
              </p:cNvCxnSpPr>
              <p:nvPr/>
            </p:nvCxnSpPr>
            <p:spPr bwMode="auto">
              <a:xfrm flipH="1">
                <a:off x="4321" y="3107"/>
                <a:ext cx="118" cy="9"/>
              </a:xfrm>
              <a:prstGeom prst="straightConnector1">
                <a:avLst/>
              </a:prstGeom>
              <a:noFill/>
              <a:ln w="9525">
                <a:solidFill>
                  <a:schemeClr val="tx1"/>
                </a:solidFill>
                <a:round/>
                <a:headEnd/>
                <a:tailEnd/>
              </a:ln>
            </p:spPr>
          </p:cxnSp>
          <p:cxnSp>
            <p:nvCxnSpPr>
              <p:cNvPr id="542" name="AutoShape 580"/>
              <p:cNvCxnSpPr>
                <a:cxnSpLocks noChangeAspect="1" noChangeShapeType="1"/>
                <a:stCxn id="540" idx="2"/>
                <a:endCxn id="543" idx="0"/>
              </p:cNvCxnSpPr>
              <p:nvPr/>
            </p:nvCxnSpPr>
            <p:spPr bwMode="auto">
              <a:xfrm>
                <a:off x="4439" y="3107"/>
                <a:ext cx="117" cy="18"/>
              </a:xfrm>
              <a:prstGeom prst="straightConnector1">
                <a:avLst/>
              </a:prstGeom>
              <a:noFill/>
              <a:ln w="9525">
                <a:solidFill>
                  <a:schemeClr val="tx1"/>
                </a:solidFill>
                <a:round/>
                <a:headEnd/>
                <a:tailEnd/>
              </a:ln>
            </p:spPr>
          </p:cxnSp>
          <p:sp>
            <p:nvSpPr>
              <p:cNvPr id="543" name="Oval 581"/>
              <p:cNvSpPr>
                <a:spLocks noChangeAspect="1" noChangeArrowheads="1"/>
              </p:cNvSpPr>
              <p:nvPr/>
            </p:nvSpPr>
            <p:spPr bwMode="auto">
              <a:xfrm>
                <a:off x="4493" y="3125"/>
                <a:ext cx="125"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E</a:t>
                </a:r>
              </a:p>
            </p:txBody>
          </p:sp>
          <p:cxnSp>
            <p:nvCxnSpPr>
              <p:cNvPr id="544" name="AutoShape 582"/>
              <p:cNvCxnSpPr>
                <a:cxnSpLocks noChangeAspect="1" noChangeShapeType="1"/>
                <a:stCxn id="543" idx="4"/>
                <a:endCxn id="521" idx="0"/>
              </p:cNvCxnSpPr>
              <p:nvPr/>
            </p:nvCxnSpPr>
            <p:spPr bwMode="auto">
              <a:xfrm flipH="1">
                <a:off x="4309" y="3240"/>
                <a:ext cx="247" cy="20"/>
              </a:xfrm>
              <a:prstGeom prst="straightConnector1">
                <a:avLst/>
              </a:prstGeom>
              <a:noFill/>
              <a:ln w="9525">
                <a:solidFill>
                  <a:schemeClr val="tx1"/>
                </a:solidFill>
                <a:round/>
                <a:headEnd/>
                <a:tailEnd/>
              </a:ln>
            </p:spPr>
          </p:cxnSp>
          <p:cxnSp>
            <p:nvCxnSpPr>
              <p:cNvPr id="545" name="AutoShape 583"/>
              <p:cNvCxnSpPr>
                <a:cxnSpLocks noChangeAspect="1" noChangeShapeType="1"/>
                <a:stCxn id="543" idx="4"/>
                <a:endCxn id="523" idx="0"/>
              </p:cNvCxnSpPr>
              <p:nvPr/>
            </p:nvCxnSpPr>
            <p:spPr bwMode="auto">
              <a:xfrm flipH="1">
                <a:off x="4427" y="3240"/>
                <a:ext cx="129" cy="20"/>
              </a:xfrm>
              <a:prstGeom prst="straightConnector1">
                <a:avLst/>
              </a:prstGeom>
              <a:noFill/>
              <a:ln w="9525">
                <a:solidFill>
                  <a:schemeClr val="tx1"/>
                </a:solidFill>
                <a:round/>
                <a:headEnd/>
                <a:tailEnd/>
              </a:ln>
            </p:spPr>
          </p:cxnSp>
          <p:sp>
            <p:nvSpPr>
              <p:cNvPr id="546" name="Oval 584"/>
              <p:cNvSpPr>
                <a:spLocks noChangeAspect="1" noChangeArrowheads="1"/>
              </p:cNvSpPr>
              <p:nvPr/>
            </p:nvSpPr>
            <p:spPr bwMode="auto">
              <a:xfrm>
                <a:off x="4256" y="3116"/>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C</a:t>
                </a:r>
              </a:p>
            </p:txBody>
          </p:sp>
          <p:sp>
            <p:nvSpPr>
              <p:cNvPr id="547" name="Oval 585"/>
              <p:cNvSpPr>
                <a:spLocks noChangeAspect="1" noChangeArrowheads="1"/>
              </p:cNvSpPr>
              <p:nvPr/>
            </p:nvSpPr>
            <p:spPr bwMode="auto">
              <a:xfrm>
                <a:off x="4703" y="3353"/>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548" name="AutoShape 586"/>
              <p:cNvCxnSpPr>
                <a:cxnSpLocks noChangeAspect="1" noChangeShapeType="1"/>
                <a:stCxn id="555" idx="2"/>
                <a:endCxn id="547" idx="0"/>
              </p:cNvCxnSpPr>
              <p:nvPr/>
            </p:nvCxnSpPr>
            <p:spPr bwMode="auto">
              <a:xfrm>
                <a:off x="4768" y="3314"/>
                <a:ext cx="0" cy="68"/>
              </a:xfrm>
              <a:prstGeom prst="straightConnector1">
                <a:avLst/>
              </a:prstGeom>
              <a:noFill/>
              <a:ln w="9525">
                <a:solidFill>
                  <a:schemeClr val="tx1"/>
                </a:solidFill>
                <a:round/>
                <a:headEnd/>
                <a:tailEnd/>
              </a:ln>
            </p:spPr>
          </p:cxnSp>
          <p:sp>
            <p:nvSpPr>
              <p:cNvPr id="549" name="Oval 587"/>
              <p:cNvSpPr>
                <a:spLocks noChangeAspect="1" noChangeArrowheads="1"/>
              </p:cNvSpPr>
              <p:nvPr/>
            </p:nvSpPr>
            <p:spPr bwMode="auto">
              <a:xfrm>
                <a:off x="4822" y="3353"/>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550" name="AutoShape 588"/>
              <p:cNvCxnSpPr>
                <a:cxnSpLocks noChangeAspect="1" noChangeShapeType="1"/>
                <a:stCxn id="557" idx="2"/>
                <a:endCxn id="549" idx="0"/>
              </p:cNvCxnSpPr>
              <p:nvPr/>
            </p:nvCxnSpPr>
            <p:spPr bwMode="auto">
              <a:xfrm>
                <a:off x="4885" y="3314"/>
                <a:ext cx="2" cy="68"/>
              </a:xfrm>
              <a:prstGeom prst="straightConnector1">
                <a:avLst/>
              </a:prstGeom>
              <a:noFill/>
              <a:ln w="9525">
                <a:solidFill>
                  <a:schemeClr val="tx1"/>
                </a:solidFill>
                <a:round/>
                <a:headEnd/>
                <a:tailEnd/>
              </a:ln>
            </p:spPr>
          </p:cxnSp>
          <p:cxnSp>
            <p:nvCxnSpPr>
              <p:cNvPr id="551" name="AutoShape 589"/>
              <p:cNvCxnSpPr>
                <a:cxnSpLocks noChangeAspect="1" noChangeShapeType="1"/>
                <a:stCxn id="547" idx="4"/>
                <a:endCxn id="530" idx="0"/>
              </p:cNvCxnSpPr>
              <p:nvPr/>
            </p:nvCxnSpPr>
            <p:spPr bwMode="auto">
              <a:xfrm flipH="1">
                <a:off x="4302" y="3468"/>
                <a:ext cx="466" cy="45"/>
              </a:xfrm>
              <a:prstGeom prst="straightConnector1">
                <a:avLst/>
              </a:prstGeom>
              <a:noFill/>
              <a:ln w="9525">
                <a:solidFill>
                  <a:schemeClr val="tx1"/>
                </a:solidFill>
                <a:round/>
                <a:headEnd/>
                <a:tailEnd/>
              </a:ln>
            </p:spPr>
          </p:cxnSp>
          <p:cxnSp>
            <p:nvCxnSpPr>
              <p:cNvPr id="552" name="AutoShape 590"/>
              <p:cNvCxnSpPr>
                <a:cxnSpLocks noChangeAspect="1" noChangeShapeType="1"/>
                <a:stCxn id="547" idx="4"/>
                <a:endCxn id="531" idx="0"/>
              </p:cNvCxnSpPr>
              <p:nvPr/>
            </p:nvCxnSpPr>
            <p:spPr bwMode="auto">
              <a:xfrm flipH="1">
                <a:off x="4362" y="3468"/>
                <a:ext cx="406" cy="45"/>
              </a:xfrm>
              <a:prstGeom prst="straightConnector1">
                <a:avLst/>
              </a:prstGeom>
              <a:noFill/>
              <a:ln w="9525">
                <a:solidFill>
                  <a:schemeClr val="tx1"/>
                </a:solidFill>
                <a:round/>
                <a:headEnd/>
                <a:tailEnd/>
              </a:ln>
            </p:spPr>
          </p:cxnSp>
          <p:cxnSp>
            <p:nvCxnSpPr>
              <p:cNvPr id="553" name="AutoShape 591"/>
              <p:cNvCxnSpPr>
                <a:cxnSpLocks noChangeAspect="1" noChangeShapeType="1"/>
                <a:stCxn id="549" idx="4"/>
                <a:endCxn id="530" idx="0"/>
              </p:cNvCxnSpPr>
              <p:nvPr/>
            </p:nvCxnSpPr>
            <p:spPr bwMode="auto">
              <a:xfrm flipH="1">
                <a:off x="4302" y="3468"/>
                <a:ext cx="585" cy="45"/>
              </a:xfrm>
              <a:prstGeom prst="straightConnector1">
                <a:avLst/>
              </a:prstGeom>
              <a:noFill/>
              <a:ln w="9525">
                <a:solidFill>
                  <a:schemeClr val="tx1"/>
                </a:solidFill>
                <a:round/>
                <a:headEnd/>
                <a:tailEnd/>
              </a:ln>
            </p:spPr>
          </p:cxnSp>
          <p:cxnSp>
            <p:nvCxnSpPr>
              <p:cNvPr id="554" name="AutoShape 592"/>
              <p:cNvCxnSpPr>
                <a:cxnSpLocks noChangeAspect="1" noChangeShapeType="1"/>
                <a:stCxn id="549" idx="4"/>
                <a:endCxn id="531" idx="0"/>
              </p:cNvCxnSpPr>
              <p:nvPr/>
            </p:nvCxnSpPr>
            <p:spPr bwMode="auto">
              <a:xfrm flipH="1">
                <a:off x="4362" y="3468"/>
                <a:ext cx="525" cy="45"/>
              </a:xfrm>
              <a:prstGeom prst="straightConnector1">
                <a:avLst/>
              </a:prstGeom>
              <a:noFill/>
              <a:ln w="9525">
                <a:solidFill>
                  <a:schemeClr val="tx1"/>
                </a:solidFill>
                <a:round/>
                <a:headEnd/>
                <a:tailEnd/>
              </a:ln>
            </p:spPr>
          </p:cxnSp>
          <p:sp>
            <p:nvSpPr>
              <p:cNvPr id="555" name="Rectangle 593"/>
              <p:cNvSpPr>
                <a:spLocks noChangeAspect="1" noChangeArrowheads="1"/>
              </p:cNvSpPr>
              <p:nvPr/>
            </p:nvSpPr>
            <p:spPr bwMode="auto">
              <a:xfrm>
                <a:off x="4736" y="325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56" name="AutoShape 594"/>
              <p:cNvCxnSpPr>
                <a:cxnSpLocks noChangeAspect="1" noChangeShapeType="1"/>
                <a:stCxn id="546" idx="4"/>
                <a:endCxn id="555" idx="0"/>
              </p:cNvCxnSpPr>
              <p:nvPr/>
            </p:nvCxnSpPr>
            <p:spPr bwMode="auto">
              <a:xfrm>
                <a:off x="4321" y="3231"/>
                <a:ext cx="448" cy="22"/>
              </a:xfrm>
              <a:prstGeom prst="straightConnector1">
                <a:avLst/>
              </a:prstGeom>
              <a:noFill/>
              <a:ln w="9525">
                <a:solidFill>
                  <a:schemeClr val="tx1"/>
                </a:solidFill>
                <a:round/>
                <a:headEnd/>
                <a:tailEnd/>
              </a:ln>
            </p:spPr>
          </p:cxnSp>
          <p:sp>
            <p:nvSpPr>
              <p:cNvPr id="557" name="Rectangle 595"/>
              <p:cNvSpPr>
                <a:spLocks noChangeAspect="1" noChangeArrowheads="1"/>
              </p:cNvSpPr>
              <p:nvPr/>
            </p:nvSpPr>
            <p:spPr bwMode="auto">
              <a:xfrm>
                <a:off x="4853" y="325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58" name="AutoShape 596"/>
              <p:cNvCxnSpPr>
                <a:cxnSpLocks noChangeAspect="1" noChangeShapeType="1"/>
                <a:stCxn id="546" idx="4"/>
                <a:endCxn id="557" idx="0"/>
              </p:cNvCxnSpPr>
              <p:nvPr/>
            </p:nvCxnSpPr>
            <p:spPr bwMode="auto">
              <a:xfrm>
                <a:off x="4321" y="3231"/>
                <a:ext cx="565" cy="22"/>
              </a:xfrm>
              <a:prstGeom prst="straightConnector1">
                <a:avLst/>
              </a:prstGeom>
              <a:noFill/>
              <a:ln w="9525">
                <a:solidFill>
                  <a:schemeClr val="tx1"/>
                </a:solidFill>
                <a:round/>
                <a:headEnd/>
                <a:tailEnd/>
              </a:ln>
            </p:spPr>
          </p:cxnSp>
          <p:sp>
            <p:nvSpPr>
              <p:cNvPr id="559" name="Rectangle 597"/>
              <p:cNvSpPr>
                <a:spLocks noChangeAspect="1" noChangeArrowheads="1"/>
              </p:cNvSpPr>
              <p:nvPr/>
            </p:nvSpPr>
            <p:spPr bwMode="auto">
              <a:xfrm>
                <a:off x="5187" y="2792"/>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sp>
            <p:nvSpPr>
              <p:cNvPr id="560" name="Oval 598"/>
              <p:cNvSpPr>
                <a:spLocks noChangeAspect="1" noChangeArrowheads="1"/>
              </p:cNvSpPr>
              <p:nvPr/>
            </p:nvSpPr>
            <p:spPr bwMode="auto">
              <a:xfrm>
                <a:off x="5155" y="2894"/>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B</a:t>
                </a:r>
              </a:p>
            </p:txBody>
          </p:sp>
          <p:cxnSp>
            <p:nvCxnSpPr>
              <p:cNvPr id="561" name="AutoShape 599"/>
              <p:cNvCxnSpPr>
                <a:cxnSpLocks noChangeAspect="1" noChangeShapeType="1"/>
                <a:stCxn id="559" idx="2"/>
                <a:endCxn id="560" idx="0"/>
              </p:cNvCxnSpPr>
              <p:nvPr/>
            </p:nvCxnSpPr>
            <p:spPr bwMode="auto">
              <a:xfrm>
                <a:off x="5220" y="2875"/>
                <a:ext cx="0" cy="19"/>
              </a:xfrm>
              <a:prstGeom prst="straightConnector1">
                <a:avLst/>
              </a:prstGeom>
              <a:noFill/>
              <a:ln w="9525">
                <a:solidFill>
                  <a:schemeClr val="tx1"/>
                </a:solidFill>
                <a:round/>
                <a:headEnd/>
                <a:tailEnd/>
              </a:ln>
            </p:spPr>
          </p:cxnSp>
          <p:sp>
            <p:nvSpPr>
              <p:cNvPr id="562" name="Rectangle 600"/>
              <p:cNvSpPr>
                <a:spLocks noChangeAspect="1" noChangeArrowheads="1"/>
              </p:cNvSpPr>
              <p:nvPr/>
            </p:nvSpPr>
            <p:spPr bwMode="auto">
              <a:xfrm>
                <a:off x="4939" y="302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63" name="AutoShape 601"/>
              <p:cNvCxnSpPr>
                <a:cxnSpLocks noChangeAspect="1" noChangeShapeType="1"/>
                <a:stCxn id="560" idx="4"/>
                <a:endCxn id="562" idx="0"/>
              </p:cNvCxnSpPr>
              <p:nvPr/>
            </p:nvCxnSpPr>
            <p:spPr bwMode="auto">
              <a:xfrm flipH="1">
                <a:off x="4972" y="3009"/>
                <a:ext cx="248" cy="17"/>
              </a:xfrm>
              <a:prstGeom prst="straightConnector1">
                <a:avLst/>
              </a:prstGeom>
              <a:noFill/>
              <a:ln w="9525">
                <a:solidFill>
                  <a:schemeClr val="tx1"/>
                </a:solidFill>
                <a:round/>
                <a:headEnd/>
                <a:tailEnd/>
              </a:ln>
            </p:spPr>
          </p:cxnSp>
          <p:cxnSp>
            <p:nvCxnSpPr>
              <p:cNvPr id="564" name="AutoShape 602"/>
              <p:cNvCxnSpPr>
                <a:cxnSpLocks noChangeAspect="1" noChangeShapeType="1"/>
                <a:stCxn id="560" idx="4"/>
                <a:endCxn id="583" idx="0"/>
              </p:cNvCxnSpPr>
              <p:nvPr/>
            </p:nvCxnSpPr>
            <p:spPr bwMode="auto">
              <a:xfrm>
                <a:off x="5220" y="3009"/>
                <a:ext cx="248" cy="16"/>
              </a:xfrm>
              <a:prstGeom prst="straightConnector1">
                <a:avLst/>
              </a:prstGeom>
              <a:noFill/>
              <a:ln w="9525">
                <a:solidFill>
                  <a:schemeClr val="tx1"/>
                </a:solidFill>
                <a:round/>
                <a:headEnd/>
                <a:tailEnd/>
              </a:ln>
            </p:spPr>
          </p:cxnSp>
          <p:cxnSp>
            <p:nvCxnSpPr>
              <p:cNvPr id="565" name="AutoShape 603"/>
              <p:cNvCxnSpPr>
                <a:cxnSpLocks noChangeAspect="1" noChangeShapeType="1"/>
                <a:stCxn id="562" idx="2"/>
                <a:endCxn id="580" idx="0"/>
              </p:cNvCxnSpPr>
              <p:nvPr/>
            </p:nvCxnSpPr>
            <p:spPr bwMode="auto">
              <a:xfrm flipH="1">
                <a:off x="4854" y="3109"/>
                <a:ext cx="118" cy="9"/>
              </a:xfrm>
              <a:prstGeom prst="straightConnector1">
                <a:avLst/>
              </a:prstGeom>
              <a:noFill/>
              <a:ln w="9525">
                <a:solidFill>
                  <a:schemeClr val="tx1"/>
                </a:solidFill>
                <a:round/>
                <a:headEnd/>
                <a:tailEnd/>
              </a:ln>
            </p:spPr>
          </p:cxnSp>
          <p:cxnSp>
            <p:nvCxnSpPr>
              <p:cNvPr id="566" name="AutoShape 604"/>
              <p:cNvCxnSpPr>
                <a:cxnSpLocks noChangeAspect="1" noChangeShapeType="1"/>
                <a:stCxn id="562" idx="2"/>
                <a:endCxn id="567" idx="0"/>
              </p:cNvCxnSpPr>
              <p:nvPr/>
            </p:nvCxnSpPr>
            <p:spPr bwMode="auto">
              <a:xfrm>
                <a:off x="4972" y="3109"/>
                <a:ext cx="118" cy="18"/>
              </a:xfrm>
              <a:prstGeom prst="straightConnector1">
                <a:avLst/>
              </a:prstGeom>
              <a:noFill/>
              <a:ln w="9525">
                <a:solidFill>
                  <a:schemeClr val="tx1"/>
                </a:solidFill>
                <a:round/>
                <a:headEnd/>
                <a:tailEnd/>
              </a:ln>
            </p:spPr>
          </p:cxnSp>
          <p:sp>
            <p:nvSpPr>
              <p:cNvPr id="567" name="Oval 605"/>
              <p:cNvSpPr>
                <a:spLocks noChangeAspect="1" noChangeArrowheads="1"/>
              </p:cNvSpPr>
              <p:nvPr/>
            </p:nvSpPr>
            <p:spPr bwMode="auto">
              <a:xfrm>
                <a:off x="5027" y="3127"/>
                <a:ext cx="125"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E</a:t>
                </a:r>
              </a:p>
            </p:txBody>
          </p:sp>
          <p:sp>
            <p:nvSpPr>
              <p:cNvPr id="568" name="Oval 606"/>
              <p:cNvSpPr>
                <a:spLocks noChangeAspect="1" noChangeArrowheads="1"/>
              </p:cNvSpPr>
              <p:nvPr/>
            </p:nvSpPr>
            <p:spPr bwMode="auto">
              <a:xfrm>
                <a:off x="5244" y="3360"/>
                <a:ext cx="121"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569" name="AutoShape 607"/>
              <p:cNvCxnSpPr>
                <a:cxnSpLocks noChangeAspect="1" noChangeShapeType="1"/>
                <a:stCxn id="576" idx="2"/>
                <a:endCxn id="568" idx="0"/>
              </p:cNvCxnSpPr>
              <p:nvPr/>
            </p:nvCxnSpPr>
            <p:spPr bwMode="auto">
              <a:xfrm>
                <a:off x="5302" y="3322"/>
                <a:ext cx="2" cy="67"/>
              </a:xfrm>
              <a:prstGeom prst="straightConnector1">
                <a:avLst/>
              </a:prstGeom>
              <a:noFill/>
              <a:ln w="9525">
                <a:solidFill>
                  <a:schemeClr val="tx1"/>
                </a:solidFill>
                <a:round/>
                <a:headEnd/>
                <a:tailEnd/>
              </a:ln>
            </p:spPr>
          </p:cxnSp>
          <p:sp>
            <p:nvSpPr>
              <p:cNvPr id="570" name="Oval 608"/>
              <p:cNvSpPr>
                <a:spLocks noChangeAspect="1" noChangeArrowheads="1"/>
              </p:cNvSpPr>
              <p:nvPr/>
            </p:nvSpPr>
            <p:spPr bwMode="auto">
              <a:xfrm>
                <a:off x="5359" y="3360"/>
                <a:ext cx="121"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571" name="AutoShape 609"/>
              <p:cNvCxnSpPr>
                <a:cxnSpLocks noChangeAspect="1" noChangeShapeType="1"/>
                <a:stCxn id="578" idx="2"/>
                <a:endCxn id="570" idx="0"/>
              </p:cNvCxnSpPr>
              <p:nvPr/>
            </p:nvCxnSpPr>
            <p:spPr bwMode="auto">
              <a:xfrm>
                <a:off x="5420" y="3322"/>
                <a:ext cx="0" cy="67"/>
              </a:xfrm>
              <a:prstGeom prst="straightConnector1">
                <a:avLst/>
              </a:prstGeom>
              <a:noFill/>
              <a:ln w="9525">
                <a:solidFill>
                  <a:schemeClr val="tx1"/>
                </a:solidFill>
                <a:round/>
                <a:headEnd/>
                <a:tailEnd/>
              </a:ln>
            </p:spPr>
          </p:cxnSp>
          <p:cxnSp>
            <p:nvCxnSpPr>
              <p:cNvPr id="572" name="AutoShape 610"/>
              <p:cNvCxnSpPr>
                <a:cxnSpLocks noChangeAspect="1" noChangeShapeType="1"/>
                <a:stCxn id="568" idx="4"/>
                <a:endCxn id="514" idx="0"/>
              </p:cNvCxnSpPr>
              <p:nvPr/>
            </p:nvCxnSpPr>
            <p:spPr bwMode="auto">
              <a:xfrm flipH="1">
                <a:off x="4838" y="3475"/>
                <a:ext cx="467" cy="38"/>
              </a:xfrm>
              <a:prstGeom prst="straightConnector1">
                <a:avLst/>
              </a:prstGeom>
              <a:noFill/>
              <a:ln w="9525">
                <a:solidFill>
                  <a:schemeClr val="tx1"/>
                </a:solidFill>
                <a:round/>
                <a:headEnd/>
                <a:tailEnd/>
              </a:ln>
            </p:spPr>
          </p:cxnSp>
          <p:cxnSp>
            <p:nvCxnSpPr>
              <p:cNvPr id="573" name="AutoShape 611"/>
              <p:cNvCxnSpPr>
                <a:cxnSpLocks noChangeAspect="1" noChangeShapeType="1"/>
                <a:stCxn id="568" idx="4"/>
                <a:endCxn id="515" idx="0"/>
              </p:cNvCxnSpPr>
              <p:nvPr/>
            </p:nvCxnSpPr>
            <p:spPr bwMode="auto">
              <a:xfrm flipH="1">
                <a:off x="4896" y="3475"/>
                <a:ext cx="409" cy="38"/>
              </a:xfrm>
              <a:prstGeom prst="straightConnector1">
                <a:avLst/>
              </a:prstGeom>
              <a:noFill/>
              <a:ln w="9525">
                <a:solidFill>
                  <a:schemeClr val="tx1"/>
                </a:solidFill>
                <a:round/>
                <a:headEnd/>
                <a:tailEnd/>
              </a:ln>
            </p:spPr>
          </p:cxnSp>
          <p:cxnSp>
            <p:nvCxnSpPr>
              <p:cNvPr id="574" name="AutoShape 612"/>
              <p:cNvCxnSpPr>
                <a:cxnSpLocks noChangeAspect="1" noChangeShapeType="1"/>
                <a:stCxn id="570" idx="4"/>
                <a:endCxn id="514" idx="0"/>
              </p:cNvCxnSpPr>
              <p:nvPr/>
            </p:nvCxnSpPr>
            <p:spPr bwMode="auto">
              <a:xfrm flipH="1">
                <a:off x="4838" y="3475"/>
                <a:ext cx="582" cy="38"/>
              </a:xfrm>
              <a:prstGeom prst="straightConnector1">
                <a:avLst/>
              </a:prstGeom>
              <a:noFill/>
              <a:ln w="9525">
                <a:solidFill>
                  <a:schemeClr val="tx1"/>
                </a:solidFill>
                <a:round/>
                <a:headEnd/>
                <a:tailEnd/>
              </a:ln>
            </p:spPr>
          </p:cxnSp>
          <p:cxnSp>
            <p:nvCxnSpPr>
              <p:cNvPr id="575" name="AutoShape 613"/>
              <p:cNvCxnSpPr>
                <a:cxnSpLocks noChangeAspect="1" noChangeShapeType="1"/>
                <a:stCxn id="570" idx="4"/>
                <a:endCxn id="515" idx="0"/>
              </p:cNvCxnSpPr>
              <p:nvPr/>
            </p:nvCxnSpPr>
            <p:spPr bwMode="auto">
              <a:xfrm flipH="1">
                <a:off x="4896" y="3475"/>
                <a:ext cx="524" cy="38"/>
              </a:xfrm>
              <a:prstGeom prst="straightConnector1">
                <a:avLst/>
              </a:prstGeom>
              <a:noFill/>
              <a:ln w="9525">
                <a:solidFill>
                  <a:schemeClr val="tx1"/>
                </a:solidFill>
                <a:round/>
                <a:headEnd/>
                <a:tailEnd/>
              </a:ln>
            </p:spPr>
          </p:cxnSp>
          <p:sp>
            <p:nvSpPr>
              <p:cNvPr id="576" name="Rectangle 614"/>
              <p:cNvSpPr>
                <a:spLocks noChangeAspect="1" noChangeArrowheads="1"/>
              </p:cNvSpPr>
              <p:nvPr/>
            </p:nvSpPr>
            <p:spPr bwMode="auto">
              <a:xfrm>
                <a:off x="5270" y="32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77" name="AutoShape 615"/>
              <p:cNvCxnSpPr>
                <a:cxnSpLocks noChangeAspect="1" noChangeShapeType="1"/>
                <a:stCxn id="567" idx="4"/>
                <a:endCxn id="576" idx="0"/>
              </p:cNvCxnSpPr>
              <p:nvPr/>
            </p:nvCxnSpPr>
            <p:spPr bwMode="auto">
              <a:xfrm>
                <a:off x="5090" y="3242"/>
                <a:ext cx="213" cy="18"/>
              </a:xfrm>
              <a:prstGeom prst="straightConnector1">
                <a:avLst/>
              </a:prstGeom>
              <a:noFill/>
              <a:ln w="9525">
                <a:solidFill>
                  <a:schemeClr val="tx1"/>
                </a:solidFill>
                <a:round/>
                <a:headEnd/>
                <a:tailEnd/>
              </a:ln>
            </p:spPr>
          </p:cxnSp>
          <p:sp>
            <p:nvSpPr>
              <p:cNvPr id="578" name="Rectangle 616"/>
              <p:cNvSpPr>
                <a:spLocks noChangeAspect="1" noChangeArrowheads="1"/>
              </p:cNvSpPr>
              <p:nvPr/>
            </p:nvSpPr>
            <p:spPr bwMode="auto">
              <a:xfrm>
                <a:off x="5388" y="32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79" name="AutoShape 617"/>
              <p:cNvCxnSpPr>
                <a:cxnSpLocks noChangeAspect="1" noChangeShapeType="1"/>
                <a:stCxn id="567" idx="4"/>
                <a:endCxn id="578" idx="0"/>
              </p:cNvCxnSpPr>
              <p:nvPr/>
            </p:nvCxnSpPr>
            <p:spPr bwMode="auto">
              <a:xfrm>
                <a:off x="5090" y="3242"/>
                <a:ext cx="331" cy="18"/>
              </a:xfrm>
              <a:prstGeom prst="straightConnector1">
                <a:avLst/>
              </a:prstGeom>
              <a:noFill/>
              <a:ln w="9525">
                <a:solidFill>
                  <a:schemeClr val="tx1"/>
                </a:solidFill>
                <a:round/>
                <a:headEnd/>
                <a:tailEnd/>
              </a:ln>
            </p:spPr>
          </p:cxnSp>
          <p:sp>
            <p:nvSpPr>
              <p:cNvPr id="580" name="Oval 618"/>
              <p:cNvSpPr>
                <a:spLocks noChangeAspect="1" noChangeArrowheads="1"/>
              </p:cNvSpPr>
              <p:nvPr/>
            </p:nvSpPr>
            <p:spPr bwMode="auto">
              <a:xfrm>
                <a:off x="4789" y="3118"/>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C</a:t>
                </a:r>
              </a:p>
            </p:txBody>
          </p:sp>
          <p:cxnSp>
            <p:nvCxnSpPr>
              <p:cNvPr id="581" name="AutoShape 619"/>
              <p:cNvCxnSpPr>
                <a:cxnSpLocks noChangeAspect="1" noChangeShapeType="1"/>
                <a:stCxn id="580" idx="4"/>
                <a:endCxn id="536" idx="0"/>
              </p:cNvCxnSpPr>
              <p:nvPr/>
            </p:nvCxnSpPr>
            <p:spPr bwMode="auto">
              <a:xfrm flipH="1">
                <a:off x="4004" y="3233"/>
                <a:ext cx="850" cy="21"/>
              </a:xfrm>
              <a:prstGeom prst="straightConnector1">
                <a:avLst/>
              </a:prstGeom>
              <a:noFill/>
              <a:ln w="9525">
                <a:solidFill>
                  <a:schemeClr val="tx1"/>
                </a:solidFill>
                <a:round/>
                <a:headEnd/>
                <a:tailEnd/>
              </a:ln>
            </p:spPr>
          </p:cxnSp>
          <p:cxnSp>
            <p:nvCxnSpPr>
              <p:cNvPr id="582" name="AutoShape 620"/>
              <p:cNvCxnSpPr>
                <a:cxnSpLocks noChangeAspect="1" noChangeShapeType="1"/>
                <a:stCxn id="580" idx="4"/>
                <a:endCxn id="538" idx="0"/>
              </p:cNvCxnSpPr>
              <p:nvPr/>
            </p:nvCxnSpPr>
            <p:spPr bwMode="auto">
              <a:xfrm flipH="1">
                <a:off x="4120" y="3233"/>
                <a:ext cx="734" cy="21"/>
              </a:xfrm>
              <a:prstGeom prst="straightConnector1">
                <a:avLst/>
              </a:prstGeom>
              <a:noFill/>
              <a:ln w="9525">
                <a:solidFill>
                  <a:schemeClr val="tx1"/>
                </a:solidFill>
                <a:round/>
                <a:headEnd/>
                <a:tailEnd/>
              </a:ln>
            </p:spPr>
          </p:cxnSp>
          <p:sp>
            <p:nvSpPr>
              <p:cNvPr id="583" name="Rectangle 621"/>
              <p:cNvSpPr>
                <a:spLocks noChangeAspect="1" noChangeArrowheads="1"/>
              </p:cNvSpPr>
              <p:nvPr/>
            </p:nvSpPr>
            <p:spPr bwMode="auto">
              <a:xfrm>
                <a:off x="5435" y="3025"/>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84" name="AutoShape 622"/>
              <p:cNvCxnSpPr>
                <a:cxnSpLocks noChangeAspect="1" noChangeShapeType="1"/>
                <a:stCxn id="583" idx="2"/>
                <a:endCxn id="595" idx="0"/>
              </p:cNvCxnSpPr>
              <p:nvPr/>
            </p:nvCxnSpPr>
            <p:spPr bwMode="auto">
              <a:xfrm flipH="1">
                <a:off x="5349" y="3108"/>
                <a:ext cx="119" cy="9"/>
              </a:xfrm>
              <a:prstGeom prst="straightConnector1">
                <a:avLst/>
              </a:prstGeom>
              <a:noFill/>
              <a:ln w="9525">
                <a:solidFill>
                  <a:schemeClr val="tx1"/>
                </a:solidFill>
                <a:round/>
                <a:headEnd/>
                <a:tailEnd/>
              </a:ln>
            </p:spPr>
          </p:cxnSp>
          <p:cxnSp>
            <p:nvCxnSpPr>
              <p:cNvPr id="591" name="AutoShape 623"/>
              <p:cNvCxnSpPr>
                <a:cxnSpLocks noChangeAspect="1" noChangeShapeType="1"/>
                <a:stCxn id="583" idx="2"/>
                <a:endCxn id="592" idx="0"/>
              </p:cNvCxnSpPr>
              <p:nvPr/>
            </p:nvCxnSpPr>
            <p:spPr bwMode="auto">
              <a:xfrm>
                <a:off x="5468" y="3108"/>
                <a:ext cx="117" cy="18"/>
              </a:xfrm>
              <a:prstGeom prst="straightConnector1">
                <a:avLst/>
              </a:prstGeom>
              <a:noFill/>
              <a:ln w="9525">
                <a:solidFill>
                  <a:schemeClr val="tx1"/>
                </a:solidFill>
                <a:round/>
                <a:headEnd/>
                <a:tailEnd/>
              </a:ln>
            </p:spPr>
          </p:cxnSp>
          <p:sp>
            <p:nvSpPr>
              <p:cNvPr id="592" name="Oval 624"/>
              <p:cNvSpPr>
                <a:spLocks noChangeAspect="1" noChangeArrowheads="1"/>
              </p:cNvSpPr>
              <p:nvPr/>
            </p:nvSpPr>
            <p:spPr bwMode="auto">
              <a:xfrm>
                <a:off x="5522" y="3126"/>
                <a:ext cx="125"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E</a:t>
                </a:r>
              </a:p>
            </p:txBody>
          </p:sp>
          <p:cxnSp>
            <p:nvCxnSpPr>
              <p:cNvPr id="593" name="AutoShape 625"/>
              <p:cNvCxnSpPr>
                <a:cxnSpLocks noChangeAspect="1" noChangeShapeType="1"/>
                <a:stCxn id="592" idx="4"/>
                <a:endCxn id="576" idx="0"/>
              </p:cNvCxnSpPr>
              <p:nvPr/>
            </p:nvCxnSpPr>
            <p:spPr bwMode="auto">
              <a:xfrm flipH="1">
                <a:off x="5303" y="3241"/>
                <a:ext cx="282" cy="19"/>
              </a:xfrm>
              <a:prstGeom prst="straightConnector1">
                <a:avLst/>
              </a:prstGeom>
              <a:noFill/>
              <a:ln w="9525">
                <a:solidFill>
                  <a:schemeClr val="tx1"/>
                </a:solidFill>
                <a:round/>
                <a:headEnd/>
                <a:tailEnd/>
              </a:ln>
            </p:spPr>
          </p:cxnSp>
          <p:cxnSp>
            <p:nvCxnSpPr>
              <p:cNvPr id="594" name="AutoShape 626"/>
              <p:cNvCxnSpPr>
                <a:cxnSpLocks noChangeAspect="1" noChangeShapeType="1"/>
                <a:stCxn id="592" idx="4"/>
                <a:endCxn id="578" idx="0"/>
              </p:cNvCxnSpPr>
              <p:nvPr/>
            </p:nvCxnSpPr>
            <p:spPr bwMode="auto">
              <a:xfrm flipH="1">
                <a:off x="5421" y="3241"/>
                <a:ext cx="164" cy="19"/>
              </a:xfrm>
              <a:prstGeom prst="straightConnector1">
                <a:avLst/>
              </a:prstGeom>
              <a:noFill/>
              <a:ln w="9525">
                <a:solidFill>
                  <a:schemeClr val="tx1"/>
                </a:solidFill>
                <a:round/>
                <a:headEnd/>
                <a:tailEnd/>
              </a:ln>
            </p:spPr>
          </p:cxnSp>
          <p:sp>
            <p:nvSpPr>
              <p:cNvPr id="595" name="Oval 627"/>
              <p:cNvSpPr>
                <a:spLocks noChangeAspect="1" noChangeArrowheads="1"/>
              </p:cNvSpPr>
              <p:nvPr/>
            </p:nvSpPr>
            <p:spPr bwMode="auto">
              <a:xfrm>
                <a:off x="5284" y="3117"/>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C</a:t>
                </a:r>
              </a:p>
            </p:txBody>
          </p:sp>
          <p:cxnSp>
            <p:nvCxnSpPr>
              <p:cNvPr id="596" name="AutoShape 628"/>
              <p:cNvCxnSpPr>
                <a:cxnSpLocks noChangeAspect="1" noChangeShapeType="1"/>
                <a:stCxn id="595" idx="4"/>
                <a:endCxn id="555" idx="0"/>
              </p:cNvCxnSpPr>
              <p:nvPr/>
            </p:nvCxnSpPr>
            <p:spPr bwMode="auto">
              <a:xfrm flipH="1">
                <a:off x="4769" y="3232"/>
                <a:ext cx="580" cy="21"/>
              </a:xfrm>
              <a:prstGeom prst="straightConnector1">
                <a:avLst/>
              </a:prstGeom>
              <a:noFill/>
              <a:ln w="9525">
                <a:solidFill>
                  <a:schemeClr val="tx1"/>
                </a:solidFill>
                <a:round/>
                <a:headEnd/>
                <a:tailEnd/>
              </a:ln>
            </p:spPr>
          </p:cxnSp>
          <p:cxnSp>
            <p:nvCxnSpPr>
              <p:cNvPr id="597" name="AutoShape 629"/>
              <p:cNvCxnSpPr>
                <a:cxnSpLocks noChangeAspect="1" noChangeShapeType="1"/>
                <a:stCxn id="595" idx="4"/>
                <a:endCxn id="557" idx="0"/>
              </p:cNvCxnSpPr>
              <p:nvPr/>
            </p:nvCxnSpPr>
            <p:spPr bwMode="auto">
              <a:xfrm flipH="1">
                <a:off x="4886" y="3232"/>
                <a:ext cx="463" cy="21"/>
              </a:xfrm>
              <a:prstGeom prst="straightConnector1">
                <a:avLst/>
              </a:prstGeom>
              <a:noFill/>
              <a:ln w="9525">
                <a:solidFill>
                  <a:schemeClr val="tx1"/>
                </a:solidFill>
                <a:round/>
                <a:headEnd/>
                <a:tailEnd/>
              </a:ln>
            </p:spPr>
          </p:cxnSp>
        </p:grpSp>
      </p:grpSp>
    </p:spTree>
    <p:extLst>
      <p:ext uri="{BB962C8B-B14F-4D97-AF65-F5344CB8AC3E}">
        <p14:creationId xmlns:p14="http://schemas.microsoft.com/office/powerpoint/2010/main" val="3383908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Dechter, TPM 14/19</a:t>
            </a:r>
          </a:p>
        </p:txBody>
      </p:sp>
      <p:sp>
        <p:nvSpPr>
          <p:cNvPr id="3" name="TextBox 2"/>
          <p:cNvSpPr txBox="1"/>
          <p:nvPr/>
        </p:nvSpPr>
        <p:spPr>
          <a:xfrm>
            <a:off x="1186248" y="1618736"/>
            <a:ext cx="7715445" cy="830997"/>
          </a:xfrm>
          <a:prstGeom prst="rect">
            <a:avLst/>
          </a:prstGeom>
          <a:noFill/>
        </p:spPr>
        <p:txBody>
          <a:bodyPr wrap="none" rtlCol="0">
            <a:spAutoFit/>
          </a:bodyPr>
          <a:lstStyle/>
          <a:p>
            <a:r>
              <a:rPr lang="en-US" sz="2400" b="1" dirty="0"/>
              <a:t>Our approach: </a:t>
            </a:r>
          </a:p>
          <a:p>
            <a:r>
              <a:rPr lang="en-US" sz="2400" b="1" dirty="0"/>
              <a:t>Use tractable islands in Reasoning, rather than in Modeling</a:t>
            </a:r>
          </a:p>
        </p:txBody>
      </p:sp>
    </p:spTree>
    <p:extLst>
      <p:ext uri="{BB962C8B-B14F-4D97-AF65-F5344CB8AC3E}">
        <p14:creationId xmlns:p14="http://schemas.microsoft.com/office/powerpoint/2010/main" val="4192962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Anytime Bounds via </a:t>
            </a:r>
            <a:r>
              <a:rPr lang="en-US" dirty="0">
                <a:solidFill>
                  <a:srgbClr val="FF0000"/>
                </a:solidFill>
              </a:rPr>
              <a:t>Tree Search</a:t>
            </a:r>
          </a:p>
        </p:txBody>
      </p:sp>
      <p:sp>
        <p:nvSpPr>
          <p:cNvPr id="3" name="Content Placeholder 2">
            <a:extLst>
              <a:ext uri="{FF2B5EF4-FFF2-40B4-BE49-F238E27FC236}">
                <a16:creationId xmlns:a16="http://schemas.microsoft.com/office/drawing/2014/main" id="{E1226BBF-6F09-3C47-85AD-C670B5F88E5A}"/>
              </a:ext>
            </a:extLst>
          </p:cNvPr>
          <p:cNvSpPr>
            <a:spLocks noGrp="1"/>
          </p:cNvSpPr>
          <p:nvPr>
            <p:ph idx="1"/>
          </p:nvPr>
        </p:nvSpPr>
        <p:spPr>
          <a:xfrm>
            <a:off x="0" y="1163453"/>
            <a:ext cx="8686659" cy="5331612"/>
          </a:xfrm>
        </p:spPr>
        <p:txBody>
          <a:bodyPr/>
          <a:lstStyle/>
          <a:p>
            <a:r>
              <a:rPr lang="en-US" sz="2400" dirty="0"/>
              <a:t>Desiderata, meaningful confidence interval, responsive, complete</a:t>
            </a:r>
          </a:p>
          <a:p>
            <a:r>
              <a:rPr lang="en-US" sz="2400" dirty="0"/>
              <a:t>Winning frameworks: search, or sampling guided by heuristics generated via tractable islands.</a:t>
            </a:r>
          </a:p>
          <a:p>
            <a:endParaRPr lang="en-US" dirty="0"/>
          </a:p>
          <a:p>
            <a:pPr lvl="1"/>
            <a:endParaRPr lang="en-US" dirty="0"/>
          </a:p>
          <a:p>
            <a:pPr lvl="1"/>
            <a:endParaRPr lang="en-US" dirty="0"/>
          </a:p>
        </p:txBody>
      </p:sp>
      <p:sp>
        <p:nvSpPr>
          <p:cNvPr id="58" name="TextBox 57"/>
          <p:cNvSpPr txBox="1"/>
          <p:nvPr/>
        </p:nvSpPr>
        <p:spPr>
          <a:xfrm>
            <a:off x="6781785" y="6467104"/>
            <a:ext cx="663964" cy="400110"/>
          </a:xfrm>
          <a:prstGeom prst="rect">
            <a:avLst/>
          </a:prstGeom>
          <a:noFill/>
        </p:spPr>
        <p:txBody>
          <a:bodyPr wrap="none" rtlCol="0">
            <a:spAutoFit/>
          </a:bodyPr>
          <a:lstStyle/>
          <a:p>
            <a:r>
              <a:rPr lang="en-US" sz="2000" dirty="0"/>
              <a:t>time</a:t>
            </a:r>
          </a:p>
        </p:txBody>
      </p:sp>
      <p:cxnSp>
        <p:nvCxnSpPr>
          <p:cNvPr id="11" name="Straight Connector 10"/>
          <p:cNvCxnSpPr/>
          <p:nvPr/>
        </p:nvCxnSpPr>
        <p:spPr>
          <a:xfrm>
            <a:off x="5365032" y="4559762"/>
            <a:ext cx="46844" cy="0"/>
          </a:xfrm>
          <a:prstGeom prst="line">
            <a:avLst/>
          </a:prstGeom>
          <a:ln w="381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365032" y="6270619"/>
            <a:ext cx="46844" cy="0"/>
          </a:xfrm>
          <a:prstGeom prst="line">
            <a:avLst/>
          </a:prstGeom>
          <a:ln w="381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365032" y="5373108"/>
            <a:ext cx="46844" cy="0"/>
          </a:xfrm>
          <a:prstGeom prst="line">
            <a:avLst/>
          </a:prstGeom>
          <a:ln w="38100">
            <a:solidFill>
              <a:schemeClr val="accent2"/>
            </a:solidFill>
            <a:prstDash val="sysDash"/>
          </a:ln>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5203681" y="5302912"/>
            <a:ext cx="83599" cy="111231"/>
          </a:xfrm>
          <a:prstGeom prst="rect">
            <a:avLst/>
          </a:prstGeom>
        </p:spPr>
      </p:pic>
      <p:pic>
        <p:nvPicPr>
          <p:cNvPr id="29" name="Picture 28"/>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5187457" y="4502937"/>
            <a:ext cx="87356" cy="113649"/>
          </a:xfrm>
          <a:prstGeom prst="rect">
            <a:avLst/>
          </a:prstGeom>
        </p:spPr>
      </p:pic>
      <p:pic>
        <p:nvPicPr>
          <p:cNvPr id="32" name="Picture 31"/>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188396" y="6215609"/>
            <a:ext cx="76084" cy="110021"/>
          </a:xfrm>
          <a:prstGeom prst="rect">
            <a:avLst/>
          </a:prstGeom>
        </p:spPr>
      </p:pic>
      <p:grpSp>
        <p:nvGrpSpPr>
          <p:cNvPr id="63" name="Group 62"/>
          <p:cNvGrpSpPr/>
          <p:nvPr/>
        </p:nvGrpSpPr>
        <p:grpSpPr>
          <a:xfrm>
            <a:off x="5532888" y="4559761"/>
            <a:ext cx="818844" cy="1710858"/>
            <a:chOff x="2386147" y="2002973"/>
            <a:chExt cx="1826746" cy="2965275"/>
          </a:xfrm>
        </p:grpSpPr>
        <p:cxnSp>
          <p:nvCxnSpPr>
            <p:cNvPr id="38" name="Straight Arrow Connector 37"/>
            <p:cNvCxnSpPr/>
            <p:nvPr/>
          </p:nvCxnSpPr>
          <p:spPr>
            <a:xfrm>
              <a:off x="2386147" y="2002973"/>
              <a:ext cx="4357" cy="2965275"/>
            </a:xfrm>
            <a:prstGeom prst="straightConnector1">
              <a:avLst/>
            </a:prstGeom>
            <a:ln>
              <a:solidFill>
                <a:schemeClr val="tx1"/>
              </a:solidFill>
              <a:prstDash val="dash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2651760" y="3374573"/>
              <a:ext cx="1561133" cy="369332"/>
            </a:xfrm>
            <a:prstGeom prst="rect">
              <a:avLst/>
            </a:prstGeom>
            <a:noFill/>
          </p:spPr>
          <p:txBody>
            <a:bodyPr wrap="none" rtlCol="0">
              <a:spAutoFit/>
            </a:bodyPr>
            <a:lstStyle/>
            <a:p>
              <a:r>
                <a:rPr lang="en-US" dirty="0"/>
                <a:t>Bounded error</a:t>
              </a:r>
            </a:p>
          </p:txBody>
        </p:sp>
      </p:grpSp>
      <p:cxnSp>
        <p:nvCxnSpPr>
          <p:cNvPr id="45" name="Straight Connector 44"/>
          <p:cNvCxnSpPr/>
          <p:nvPr/>
        </p:nvCxnSpPr>
        <p:spPr>
          <a:xfrm>
            <a:off x="5370887" y="5378305"/>
            <a:ext cx="2143101" cy="27361"/>
          </a:xfrm>
          <a:prstGeom prst="line">
            <a:avLst/>
          </a:prstGeom>
          <a:ln w="28575">
            <a:solidFill>
              <a:schemeClr val="accent2"/>
            </a:solidFill>
            <a:prstDash val="sysDash"/>
          </a:ln>
        </p:spPr>
        <p:style>
          <a:lnRef idx="2">
            <a:schemeClr val="accent2"/>
          </a:lnRef>
          <a:fillRef idx="0">
            <a:schemeClr val="accent2"/>
          </a:fillRef>
          <a:effectRef idx="1">
            <a:schemeClr val="accent2"/>
          </a:effectRef>
          <a:fontRef idx="minor">
            <a:schemeClr val="tx1"/>
          </a:fontRef>
        </p:style>
      </p:cxnSp>
      <p:sp>
        <p:nvSpPr>
          <p:cNvPr id="47" name="Freeform 46"/>
          <p:cNvSpPr/>
          <p:nvPr/>
        </p:nvSpPr>
        <p:spPr>
          <a:xfrm>
            <a:off x="5388454" y="4572322"/>
            <a:ext cx="2119678" cy="784599"/>
          </a:xfrm>
          <a:custGeom>
            <a:avLst/>
            <a:gdLst>
              <a:gd name="connsiteX0" fmla="*/ 0 w 4741818"/>
              <a:gd name="connsiteY0" fmla="*/ 0 h 1254034"/>
              <a:gd name="connsiteX1" fmla="*/ 117566 w 4741818"/>
              <a:gd name="connsiteY1" fmla="*/ 391886 h 1254034"/>
              <a:gd name="connsiteX2" fmla="*/ 326572 w 4741818"/>
              <a:gd name="connsiteY2" fmla="*/ 757646 h 1254034"/>
              <a:gd name="connsiteX3" fmla="*/ 1045029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 name="connsiteX0" fmla="*/ 0 w 4741818"/>
              <a:gd name="connsiteY0" fmla="*/ 0 h 1254034"/>
              <a:gd name="connsiteX1" fmla="*/ 117566 w 4741818"/>
              <a:gd name="connsiteY1" fmla="*/ 391886 h 1254034"/>
              <a:gd name="connsiteX2" fmla="*/ 496858 w 4741818"/>
              <a:gd name="connsiteY2" fmla="*/ 793785 h 1254034"/>
              <a:gd name="connsiteX3" fmla="*/ 1045029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 name="connsiteX0" fmla="*/ 0 w 4741818"/>
              <a:gd name="connsiteY0" fmla="*/ 0 h 1254034"/>
              <a:gd name="connsiteX1" fmla="*/ 117566 w 4741818"/>
              <a:gd name="connsiteY1" fmla="*/ 391886 h 1254034"/>
              <a:gd name="connsiteX2" fmla="*/ 496858 w 4741818"/>
              <a:gd name="connsiteY2" fmla="*/ 793785 h 1254034"/>
              <a:gd name="connsiteX3" fmla="*/ 1189117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1818" h="1254034">
                <a:moveTo>
                  <a:pt x="0" y="0"/>
                </a:moveTo>
                <a:cubicBezTo>
                  <a:pt x="31568" y="132806"/>
                  <a:pt x="34756" y="259588"/>
                  <a:pt x="117566" y="391886"/>
                </a:cubicBezTo>
                <a:cubicBezTo>
                  <a:pt x="200376" y="524184"/>
                  <a:pt x="318266" y="689282"/>
                  <a:pt x="496858" y="793785"/>
                </a:cubicBezTo>
                <a:cubicBezTo>
                  <a:pt x="675450" y="898288"/>
                  <a:pt x="895281" y="961789"/>
                  <a:pt x="1189117" y="1018903"/>
                </a:cubicBezTo>
                <a:cubicBezTo>
                  <a:pt x="1482953" y="1076017"/>
                  <a:pt x="1883295" y="1108166"/>
                  <a:pt x="2259875" y="1136469"/>
                </a:cubicBezTo>
                <a:cubicBezTo>
                  <a:pt x="2636455" y="1164772"/>
                  <a:pt x="3448595" y="1188720"/>
                  <a:pt x="3448595" y="1188720"/>
                </a:cubicBezTo>
                <a:lnTo>
                  <a:pt x="4336869" y="1240971"/>
                </a:lnTo>
                <a:cubicBezTo>
                  <a:pt x="4552406" y="1251857"/>
                  <a:pt x="4741818" y="1254034"/>
                  <a:pt x="4741818" y="1254034"/>
                </a:cubicBezTo>
                <a:lnTo>
                  <a:pt x="4741818" y="1254034"/>
                </a:ln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Freeform 51"/>
          <p:cNvSpPr/>
          <p:nvPr/>
        </p:nvSpPr>
        <p:spPr>
          <a:xfrm>
            <a:off x="5388454" y="5413725"/>
            <a:ext cx="2119678" cy="854378"/>
          </a:xfrm>
          <a:custGeom>
            <a:avLst/>
            <a:gdLst>
              <a:gd name="connsiteX0" fmla="*/ 0 w 4728755"/>
              <a:gd name="connsiteY0" fmla="*/ 1410789 h 1410789"/>
              <a:gd name="connsiteX1" fmla="*/ 78378 w 4728755"/>
              <a:gd name="connsiteY1" fmla="*/ 888274 h 1410789"/>
              <a:gd name="connsiteX2" fmla="*/ 313509 w 4728755"/>
              <a:gd name="connsiteY2" fmla="*/ 43107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78378 w 4728755"/>
              <a:gd name="connsiteY1" fmla="*/ 888274 h 1410789"/>
              <a:gd name="connsiteX2" fmla="*/ 496389 w 4728755"/>
              <a:gd name="connsiteY2" fmla="*/ 37859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496389 w 4728755"/>
              <a:gd name="connsiteY2" fmla="*/ 37859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233749 w 4728755"/>
              <a:gd name="connsiteY4" fmla="*/ 130342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43692 w 4728755"/>
              <a:gd name="connsiteY1" fmla="*/ 875153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17566 w 4728755"/>
              <a:gd name="connsiteY1" fmla="*/ 835793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17566 w 4728755"/>
              <a:gd name="connsiteY1" fmla="*/ 835793 h 1410789"/>
              <a:gd name="connsiteX2" fmla="*/ 339633 w 4728755"/>
              <a:gd name="connsiteY2" fmla="*/ 39171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65315 w 4728755"/>
              <a:gd name="connsiteY1" fmla="*/ 796432 h 1410789"/>
              <a:gd name="connsiteX2" fmla="*/ 339633 w 4728755"/>
              <a:gd name="connsiteY2" fmla="*/ 39171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2828 w 4731583"/>
              <a:gd name="connsiteY0" fmla="*/ 1410789 h 1410789"/>
              <a:gd name="connsiteX1" fmla="*/ 68143 w 4731583"/>
              <a:gd name="connsiteY1" fmla="*/ 796432 h 1410789"/>
              <a:gd name="connsiteX2" fmla="*/ 647261 w 4731583"/>
              <a:gd name="connsiteY2" fmla="*/ 372581 h 1410789"/>
              <a:gd name="connsiteX3" fmla="*/ 1256862 w 4731583"/>
              <a:gd name="connsiteY3" fmla="*/ 234959 h 1410789"/>
              <a:gd name="connsiteX4" fmla="*/ 2236577 w 4731583"/>
              <a:gd name="connsiteY4" fmla="*/ 130342 h 1410789"/>
              <a:gd name="connsiteX5" fmla="*/ 2928908 w 4731583"/>
              <a:gd name="connsiteY5" fmla="*/ 78148 h 1410789"/>
              <a:gd name="connsiteX6" fmla="*/ 3751868 w 4731583"/>
              <a:gd name="connsiteY6" fmla="*/ 39189 h 1410789"/>
              <a:gd name="connsiteX7" fmla="*/ 4731583 w 4731583"/>
              <a:gd name="connsiteY7" fmla="*/ 0 h 1410789"/>
              <a:gd name="connsiteX0" fmla="*/ 0 w 4728755"/>
              <a:gd name="connsiteY0" fmla="*/ 1410789 h 1410789"/>
              <a:gd name="connsiteX1" fmla="*/ 179615 w 4728755"/>
              <a:gd name="connsiteY1" fmla="*/ 796432 h 1410789"/>
              <a:gd name="connsiteX2" fmla="*/ 644433 w 4728755"/>
              <a:gd name="connsiteY2" fmla="*/ 372581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79615 w 4728755"/>
              <a:gd name="connsiteY1" fmla="*/ 796432 h 1410789"/>
              <a:gd name="connsiteX2" fmla="*/ 644433 w 4728755"/>
              <a:gd name="connsiteY2" fmla="*/ 372581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79615 w 4728755"/>
              <a:gd name="connsiteY1" fmla="*/ 796432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93915 w 4728755"/>
              <a:gd name="connsiteY1" fmla="*/ 834699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93915 w 4728755"/>
              <a:gd name="connsiteY1" fmla="*/ 834699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3097530 w 4728755"/>
              <a:gd name="connsiteY5" fmla="*/ 20747 h 1410789"/>
              <a:gd name="connsiteX6" fmla="*/ 3749040 w 4728755"/>
              <a:gd name="connsiteY6" fmla="*/ 39189 h 1410789"/>
              <a:gd name="connsiteX7" fmla="*/ 4728755 w 4728755"/>
              <a:gd name="connsiteY7" fmla="*/ 0 h 1410789"/>
              <a:gd name="connsiteX0" fmla="*/ 0 w 4728755"/>
              <a:gd name="connsiteY0" fmla="*/ 1448134 h 1448134"/>
              <a:gd name="connsiteX1" fmla="*/ 293915 w 4728755"/>
              <a:gd name="connsiteY1" fmla="*/ 872044 h 1448134"/>
              <a:gd name="connsiteX2" fmla="*/ 930183 w 4728755"/>
              <a:gd name="connsiteY2" fmla="*/ 486461 h 1448134"/>
              <a:gd name="connsiteX3" fmla="*/ 1692184 w 4728755"/>
              <a:gd name="connsiteY3" fmla="*/ 310572 h 1448134"/>
              <a:gd name="connsiteX4" fmla="*/ 2233749 w 4728755"/>
              <a:gd name="connsiteY4" fmla="*/ 167687 h 1448134"/>
              <a:gd name="connsiteX5" fmla="*/ 3097530 w 4728755"/>
              <a:gd name="connsiteY5" fmla="*/ 58092 h 1448134"/>
              <a:gd name="connsiteX6" fmla="*/ 3939540 w 4728755"/>
              <a:gd name="connsiteY6" fmla="*/ 0 h 1448134"/>
              <a:gd name="connsiteX7" fmla="*/ 4728755 w 4728755"/>
              <a:gd name="connsiteY7" fmla="*/ 37345 h 1448134"/>
              <a:gd name="connsiteX0" fmla="*/ 0 w 4728755"/>
              <a:gd name="connsiteY0" fmla="*/ 1487323 h 1487323"/>
              <a:gd name="connsiteX1" fmla="*/ 293915 w 4728755"/>
              <a:gd name="connsiteY1" fmla="*/ 911233 h 1487323"/>
              <a:gd name="connsiteX2" fmla="*/ 930183 w 4728755"/>
              <a:gd name="connsiteY2" fmla="*/ 525650 h 1487323"/>
              <a:gd name="connsiteX3" fmla="*/ 1692184 w 4728755"/>
              <a:gd name="connsiteY3" fmla="*/ 349761 h 1487323"/>
              <a:gd name="connsiteX4" fmla="*/ 2233749 w 4728755"/>
              <a:gd name="connsiteY4" fmla="*/ 206876 h 1487323"/>
              <a:gd name="connsiteX5" fmla="*/ 3097530 w 4728755"/>
              <a:gd name="connsiteY5" fmla="*/ 97281 h 1487323"/>
              <a:gd name="connsiteX6" fmla="*/ 3939540 w 4728755"/>
              <a:gd name="connsiteY6" fmla="*/ 39189 h 1487323"/>
              <a:gd name="connsiteX7" fmla="*/ 4728755 w 4728755"/>
              <a:gd name="connsiteY7" fmla="*/ 0 h 148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8755" h="1487323">
                <a:moveTo>
                  <a:pt x="0" y="1487323"/>
                </a:moveTo>
                <a:cubicBezTo>
                  <a:pt x="13063" y="1307708"/>
                  <a:pt x="138885" y="1071512"/>
                  <a:pt x="293915" y="911233"/>
                </a:cubicBezTo>
                <a:cubicBezTo>
                  <a:pt x="448945" y="750954"/>
                  <a:pt x="697138" y="619229"/>
                  <a:pt x="930183" y="525650"/>
                </a:cubicBezTo>
                <a:cubicBezTo>
                  <a:pt x="1163228" y="432071"/>
                  <a:pt x="1474923" y="402890"/>
                  <a:pt x="1692184" y="349761"/>
                </a:cubicBezTo>
                <a:cubicBezTo>
                  <a:pt x="1909445" y="296632"/>
                  <a:pt x="1999525" y="248956"/>
                  <a:pt x="2233749" y="206876"/>
                </a:cubicBezTo>
                <a:cubicBezTo>
                  <a:pt x="2467973" y="164796"/>
                  <a:pt x="2813232" y="125229"/>
                  <a:pt x="3097530" y="97281"/>
                </a:cubicBezTo>
                <a:cubicBezTo>
                  <a:pt x="3381829" y="69333"/>
                  <a:pt x="3639094" y="52214"/>
                  <a:pt x="3939540" y="39189"/>
                </a:cubicBezTo>
                <a:lnTo>
                  <a:pt x="4728755" y="0"/>
                </a:ln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Arrow Connector 59"/>
          <p:cNvCxnSpPr/>
          <p:nvPr/>
        </p:nvCxnSpPr>
        <p:spPr>
          <a:xfrm flipV="1">
            <a:off x="6331236" y="6438559"/>
            <a:ext cx="1926447" cy="13356"/>
          </a:xfrm>
          <a:prstGeom prst="straightConnector1">
            <a:avLst/>
          </a:prstGeom>
          <a:ln w="19050">
            <a:prstDash val="dashDot"/>
            <a:tailEnd type="triangle"/>
          </a:ln>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29DAFEAD-E7D7-4EEB-8A82-8AEDFE10D50D}"/>
              </a:ext>
            </a:extLst>
          </p:cNvPr>
          <p:cNvPicPr>
            <a:picLocks noChangeAspect="1"/>
          </p:cNvPicPr>
          <p:nvPr/>
        </p:nvPicPr>
        <p:blipFill>
          <a:blip r:embed="rId9"/>
          <a:stretch>
            <a:fillRect/>
          </a:stretch>
        </p:blipFill>
        <p:spPr>
          <a:xfrm>
            <a:off x="4738427" y="2674659"/>
            <a:ext cx="3206046" cy="1414132"/>
          </a:xfrm>
          <a:prstGeom prst="rect">
            <a:avLst/>
          </a:prstGeom>
        </p:spPr>
      </p:pic>
      <p:grpSp>
        <p:nvGrpSpPr>
          <p:cNvPr id="20" name="Group 19"/>
          <p:cNvGrpSpPr/>
          <p:nvPr/>
        </p:nvGrpSpPr>
        <p:grpSpPr>
          <a:xfrm>
            <a:off x="77370" y="3024890"/>
            <a:ext cx="4180113" cy="3642269"/>
            <a:chOff x="4840859" y="2778306"/>
            <a:chExt cx="4121129" cy="3274493"/>
          </a:xfrm>
        </p:grpSpPr>
        <p:sp>
          <p:nvSpPr>
            <p:cNvPr id="21" name="Rectangle 20"/>
            <p:cNvSpPr/>
            <p:nvPr/>
          </p:nvSpPr>
          <p:spPr>
            <a:xfrm>
              <a:off x="4893988" y="4026559"/>
              <a:ext cx="4068000" cy="60926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p:cNvSpPr/>
            <p:nvPr/>
          </p:nvSpPr>
          <p:spPr>
            <a:xfrm>
              <a:off x="4891041" y="4625000"/>
              <a:ext cx="4068000" cy="1239711"/>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TextBox 22"/>
            <p:cNvSpPr txBox="1"/>
            <p:nvPr/>
          </p:nvSpPr>
          <p:spPr>
            <a:xfrm>
              <a:off x="4840859" y="4700767"/>
              <a:ext cx="944810" cy="338554"/>
            </a:xfrm>
            <a:prstGeom prst="rect">
              <a:avLst/>
            </a:prstGeom>
            <a:noFill/>
          </p:spPr>
          <p:txBody>
            <a:bodyPr wrap="none" rtlCol="0">
              <a:spAutoFit/>
            </a:bodyPr>
            <a:lstStyle/>
            <a:p>
              <a:r>
                <a:rPr lang="en-IE" sz="1600" dirty="0"/>
                <a:t>bucket E:</a:t>
              </a:r>
            </a:p>
          </p:txBody>
        </p:sp>
        <p:sp>
          <p:nvSpPr>
            <p:cNvPr id="24" name="TextBox 23"/>
            <p:cNvSpPr txBox="1"/>
            <p:nvPr/>
          </p:nvSpPr>
          <p:spPr>
            <a:xfrm>
              <a:off x="4842463" y="3507503"/>
              <a:ext cx="952825" cy="338554"/>
            </a:xfrm>
            <a:prstGeom prst="rect">
              <a:avLst/>
            </a:prstGeom>
            <a:noFill/>
          </p:spPr>
          <p:txBody>
            <a:bodyPr wrap="none" rtlCol="0">
              <a:spAutoFit/>
            </a:bodyPr>
            <a:lstStyle/>
            <a:p>
              <a:r>
                <a:rPr lang="en-IE" sz="1600" dirty="0"/>
                <a:t>bucket C:</a:t>
              </a:r>
            </a:p>
          </p:txBody>
        </p:sp>
        <p:sp>
          <p:nvSpPr>
            <p:cNvPr id="26" name="TextBox 25"/>
            <p:cNvSpPr txBox="1"/>
            <p:nvPr/>
          </p:nvSpPr>
          <p:spPr>
            <a:xfrm>
              <a:off x="4840859" y="4104135"/>
              <a:ext cx="970458" cy="338554"/>
            </a:xfrm>
            <a:prstGeom prst="rect">
              <a:avLst/>
            </a:prstGeom>
            <a:noFill/>
          </p:spPr>
          <p:txBody>
            <a:bodyPr wrap="none" rtlCol="0">
              <a:spAutoFit/>
            </a:bodyPr>
            <a:lstStyle/>
            <a:p>
              <a:r>
                <a:rPr lang="en-IE" sz="1600" dirty="0"/>
                <a:t>bucket D:</a:t>
              </a:r>
            </a:p>
          </p:txBody>
        </p:sp>
        <p:sp>
          <p:nvSpPr>
            <p:cNvPr id="28" name="TextBox 27"/>
            <p:cNvSpPr txBox="1"/>
            <p:nvPr/>
          </p:nvSpPr>
          <p:spPr>
            <a:xfrm>
              <a:off x="4840859" y="2908329"/>
              <a:ext cx="956031" cy="338554"/>
            </a:xfrm>
            <a:prstGeom prst="rect">
              <a:avLst/>
            </a:prstGeom>
            <a:noFill/>
          </p:spPr>
          <p:txBody>
            <a:bodyPr wrap="none" rtlCol="0">
              <a:spAutoFit/>
            </a:bodyPr>
            <a:lstStyle/>
            <a:p>
              <a:r>
                <a:rPr lang="en-IE" sz="1600" dirty="0"/>
                <a:t>bucket B:</a:t>
              </a:r>
            </a:p>
          </p:txBody>
        </p:sp>
        <p:sp>
          <p:nvSpPr>
            <p:cNvPr id="30" name="TextBox 29"/>
            <p:cNvSpPr txBox="1"/>
            <p:nvPr/>
          </p:nvSpPr>
          <p:spPr>
            <a:xfrm>
              <a:off x="4840859" y="5297399"/>
              <a:ext cx="962443" cy="338554"/>
            </a:xfrm>
            <a:prstGeom prst="rect">
              <a:avLst/>
            </a:prstGeom>
            <a:noFill/>
          </p:spPr>
          <p:txBody>
            <a:bodyPr wrap="none" rtlCol="0">
              <a:spAutoFit/>
            </a:bodyPr>
            <a:lstStyle/>
            <a:p>
              <a:r>
                <a:rPr lang="en-IE" sz="1600" dirty="0"/>
                <a:t>bucket A:</a:t>
              </a:r>
            </a:p>
          </p:txBody>
        </p:sp>
        <p:cxnSp>
          <p:nvCxnSpPr>
            <p:cNvPr id="31" name="Straight Arrow Connector 30"/>
            <p:cNvCxnSpPr/>
            <p:nvPr/>
          </p:nvCxnSpPr>
          <p:spPr>
            <a:xfrm>
              <a:off x="4848009" y="3072835"/>
              <a:ext cx="0" cy="238907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5832366" y="2954495"/>
                  <a:ext cx="64479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𝑎</m:t>
                            </m:r>
                            <m:r>
                              <a:rPr lang="en-IE" sz="1600" b="0" i="1" smtClean="0">
                                <a:latin typeface="Cambria Math" panose="02040503050406030204" pitchFamily="18" charset="0"/>
                              </a:rPr>
                              <m:t>,</m:t>
                            </m:r>
                            <m:r>
                              <a:rPr lang="en-IE" sz="1600" b="0" i="1" smtClean="0">
                                <a:latin typeface="Cambria Math" panose="02040503050406030204" pitchFamily="18" charset="0"/>
                              </a:rPr>
                              <m:t>𝑏</m:t>
                            </m:r>
                          </m:e>
                        </m:d>
                      </m:oMath>
                    </m:oMathPara>
                  </a14:m>
                  <a:endParaRPr lang="en-IE"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832366" y="2954495"/>
                  <a:ext cx="644792" cy="246221"/>
                </a:xfrm>
                <a:prstGeom prst="rect">
                  <a:avLst/>
                </a:prstGeom>
                <a:blipFill>
                  <a:blip r:embed="rId10"/>
                  <a:stretch>
                    <a:fillRect l="-1028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524787" y="2954495"/>
                  <a:ext cx="62709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𝑏</m:t>
                            </m:r>
                            <m:r>
                              <a:rPr lang="en-IE" sz="1600" b="0" i="1" smtClean="0">
                                <a:latin typeface="Cambria Math" panose="02040503050406030204" pitchFamily="18" charset="0"/>
                              </a:rPr>
                              <m:t>,</m:t>
                            </m:r>
                            <m:r>
                              <a:rPr lang="en-IE" sz="1600" b="0" i="1" smtClean="0">
                                <a:latin typeface="Cambria Math" panose="02040503050406030204" pitchFamily="18" charset="0"/>
                              </a:rPr>
                              <m:t>𝑐</m:t>
                            </m:r>
                          </m:e>
                        </m:d>
                      </m:oMath>
                    </m:oMathPara>
                  </a14:m>
                  <a:endParaRPr lang="en-IE"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524787" y="2954495"/>
                  <a:ext cx="627095" cy="246221"/>
                </a:xfrm>
                <a:prstGeom prst="rect">
                  <a:avLst/>
                </a:prstGeom>
                <a:blipFill>
                  <a:blip r:embed="rId11"/>
                  <a:stretch>
                    <a:fillRect l="-9524"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539627" y="2954495"/>
                  <a:ext cx="65114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𝑏</m:t>
                            </m:r>
                            <m:r>
                              <a:rPr lang="en-IE" sz="1600" b="0" i="1" smtClean="0">
                                <a:latin typeface="Cambria Math" panose="02040503050406030204" pitchFamily="18" charset="0"/>
                              </a:rPr>
                              <m:t>,</m:t>
                            </m:r>
                            <m:r>
                              <a:rPr lang="en-IE" sz="1600" b="0" i="1" smtClean="0">
                                <a:latin typeface="Cambria Math" panose="02040503050406030204" pitchFamily="18" charset="0"/>
                              </a:rPr>
                              <m:t>𝑑</m:t>
                            </m:r>
                          </m:e>
                        </m:d>
                      </m:oMath>
                    </m:oMathPara>
                  </a14:m>
                  <a:endParaRPr lang="en-IE"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539627" y="2954495"/>
                  <a:ext cx="651140" cy="246221"/>
                </a:xfrm>
                <a:prstGeom prst="rect">
                  <a:avLst/>
                </a:prstGeom>
                <a:blipFill>
                  <a:blip r:embed="rId12"/>
                  <a:stretch>
                    <a:fillRect l="-925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8237478" y="2954494"/>
                  <a:ext cx="63305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𝑏</m:t>
                            </m:r>
                            <m:r>
                              <a:rPr lang="en-IE" sz="1600" b="0" i="1" smtClean="0">
                                <a:latin typeface="Cambria Math" panose="02040503050406030204" pitchFamily="18" charset="0"/>
                              </a:rPr>
                              <m:t>,</m:t>
                            </m:r>
                            <m:r>
                              <a:rPr lang="en-IE" sz="1600" b="0" i="1" smtClean="0">
                                <a:latin typeface="Cambria Math" panose="02040503050406030204" pitchFamily="18" charset="0"/>
                              </a:rPr>
                              <m:t>𝑒</m:t>
                            </m:r>
                          </m:e>
                        </m:d>
                      </m:oMath>
                    </m:oMathPara>
                  </a14:m>
                  <a:endParaRPr lang="en-IE"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8237478" y="2954494"/>
                  <a:ext cx="633058" cy="246221"/>
                </a:xfrm>
                <a:prstGeom prst="rect">
                  <a:avLst/>
                </a:prstGeom>
                <a:blipFill>
                  <a:blip r:embed="rId13"/>
                  <a:stretch>
                    <a:fillRect l="-9524"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809744" y="3558318"/>
                  <a:ext cx="63081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𝑐</m:t>
                            </m:r>
                            <m:r>
                              <a:rPr lang="en-IE" sz="1600" b="0" i="1" smtClean="0">
                                <a:latin typeface="Cambria Math" panose="02040503050406030204" pitchFamily="18" charset="0"/>
                              </a:rPr>
                              <m:t>,</m:t>
                            </m:r>
                            <m:r>
                              <a:rPr lang="en-IE" sz="1600" b="0" i="1" smtClean="0">
                                <a:latin typeface="Cambria Math" panose="02040503050406030204" pitchFamily="18" charset="0"/>
                              </a:rPr>
                              <m:t>𝑎</m:t>
                            </m:r>
                          </m:e>
                        </m:d>
                      </m:oMath>
                    </m:oMathPara>
                  </a14:m>
                  <a:endParaRPr lang="en-IE"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6809744" y="3558318"/>
                  <a:ext cx="630814" cy="246221"/>
                </a:xfrm>
                <a:prstGeom prst="rect">
                  <a:avLst/>
                </a:prstGeom>
                <a:blipFill>
                  <a:blip r:embed="rId14"/>
                  <a:stretch>
                    <a:fillRect l="-10476"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7459508" y="3553453"/>
                  <a:ext cx="61908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𝑐</m:t>
                            </m:r>
                            <m:r>
                              <a:rPr lang="en-IE" sz="1600" b="0" i="1" smtClean="0">
                                <a:latin typeface="Cambria Math" panose="02040503050406030204" pitchFamily="18" charset="0"/>
                              </a:rPr>
                              <m:t>,</m:t>
                            </m:r>
                            <m:r>
                              <a:rPr lang="en-IE" sz="1600" b="0" i="1" smtClean="0">
                                <a:latin typeface="Cambria Math" panose="02040503050406030204" pitchFamily="18" charset="0"/>
                              </a:rPr>
                              <m:t>𝑒</m:t>
                            </m:r>
                          </m:e>
                        </m:d>
                      </m:oMath>
                    </m:oMathPara>
                  </a14:m>
                  <a:endParaRPr lang="en-IE"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7459508" y="3553453"/>
                  <a:ext cx="619080" cy="246221"/>
                </a:xfrm>
                <a:prstGeom prst="rect">
                  <a:avLst/>
                </a:prstGeom>
                <a:blipFill>
                  <a:blip r:embed="rId15"/>
                  <a:stretch>
                    <a:fillRect l="-1068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7263141" y="4128870"/>
                  <a:ext cx="65485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𝑎</m:t>
                            </m:r>
                            <m:r>
                              <a:rPr lang="en-IE" sz="1600" b="0" i="1" smtClean="0">
                                <a:latin typeface="Cambria Math" panose="02040503050406030204" pitchFamily="18" charset="0"/>
                              </a:rPr>
                              <m:t>,</m:t>
                            </m:r>
                            <m:r>
                              <a:rPr lang="en-IE" sz="1600" b="0" i="1" smtClean="0">
                                <a:latin typeface="Cambria Math" panose="02040503050406030204" pitchFamily="18" charset="0"/>
                              </a:rPr>
                              <m:t>𝑑</m:t>
                            </m:r>
                          </m:e>
                        </m:d>
                      </m:oMath>
                    </m:oMathPara>
                  </a14:m>
                  <a:endParaRPr lang="en-IE" sz="1600" dirty="0"/>
                </a:p>
              </p:txBody>
            </p:sp>
          </mc:Choice>
          <mc:Fallback xmlns="">
            <p:sp>
              <p:nvSpPr>
                <p:cNvPr id="41" name="TextBox 40"/>
                <p:cNvSpPr txBox="1">
                  <a:spLocks noRot="1" noChangeAspect="1" noMove="1" noResize="1" noEditPoints="1" noAdjustHandles="1" noChangeArrowheads="1" noChangeShapeType="1" noTextEdit="1"/>
                </p:cNvSpPr>
                <p:nvPr/>
              </p:nvSpPr>
              <p:spPr>
                <a:xfrm>
                  <a:off x="7263141" y="4128870"/>
                  <a:ext cx="654859" cy="246221"/>
                </a:xfrm>
                <a:prstGeom prst="rect">
                  <a:avLst/>
                </a:prstGeom>
                <a:blipFill>
                  <a:blip r:embed="rId16"/>
                  <a:stretch>
                    <a:fillRect l="-9174"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6260275" y="5334333"/>
                  <a:ext cx="45384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𝑎</m:t>
                            </m:r>
                          </m:e>
                        </m:d>
                      </m:oMath>
                    </m:oMathPara>
                  </a14:m>
                  <a:endParaRPr lang="en-IE"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6260275" y="5334333"/>
                  <a:ext cx="453842" cy="246221"/>
                </a:xfrm>
                <a:prstGeom prst="rect">
                  <a:avLst/>
                </a:prstGeom>
                <a:blipFill>
                  <a:blip r:embed="rId17"/>
                  <a:stretch>
                    <a:fillRect l="-13158" b="-20000"/>
                  </a:stretch>
                </a:blipFill>
              </p:spPr>
              <p:txBody>
                <a:bodyPr/>
                <a:lstStyle/>
                <a:p>
                  <a:r>
                    <a:rPr lang="en-US">
                      <a:noFill/>
                    </a:rPr>
                    <a:t> </a:t>
                  </a:r>
                </a:p>
              </p:txBody>
            </p:sp>
          </mc:Fallback>
        </mc:AlternateContent>
        <p:sp>
          <p:nvSpPr>
            <p:cNvPr id="43" name="Left Brace 42"/>
            <p:cNvSpPr/>
            <p:nvPr/>
          </p:nvSpPr>
          <p:spPr>
            <a:xfrm rot="5400000">
              <a:off x="6402350" y="2219296"/>
              <a:ext cx="130023" cy="1248044"/>
            </a:xfrm>
            <a:prstGeom prst="leftBrace">
              <a:avLst>
                <a:gd name="adj1" fmla="val 3455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4" name="Left Brace 43"/>
            <p:cNvSpPr/>
            <p:nvPr/>
          </p:nvSpPr>
          <p:spPr>
            <a:xfrm rot="5400000">
              <a:off x="8128326" y="2217491"/>
              <a:ext cx="157804" cy="1326616"/>
            </a:xfrm>
            <a:prstGeom prst="leftBrace">
              <a:avLst>
                <a:gd name="adj1" fmla="val 3455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49" name="TextBox 48"/>
                <p:cNvSpPr txBox="1"/>
                <p:nvPr/>
              </p:nvSpPr>
              <p:spPr>
                <a:xfrm>
                  <a:off x="5848638" y="3553452"/>
                  <a:ext cx="95449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sz="1600" b="0" i="1" smtClean="0">
                                <a:solidFill>
                                  <a:srgbClr val="0070C0"/>
                                </a:solidFill>
                                <a:latin typeface="Cambria Math" panose="02040503050406030204" pitchFamily="18" charset="0"/>
                              </a:rPr>
                            </m:ctrlPr>
                          </m:sSubPr>
                          <m:e>
                            <m:r>
                              <a:rPr lang="en-IE" sz="1600" b="0" i="1" smtClean="0">
                                <a:solidFill>
                                  <a:srgbClr val="0070C0"/>
                                </a:solidFill>
                                <a:latin typeface="Cambria Math" panose="02040503050406030204" pitchFamily="18" charset="0"/>
                              </a:rPr>
                              <m:t>𝜆</m:t>
                            </m:r>
                          </m:e>
                          <m:sub>
                            <m:r>
                              <a:rPr lang="en-IE" sz="1600" b="0" i="1" smtClean="0">
                                <a:solidFill>
                                  <a:srgbClr val="0070C0"/>
                                </a:solidFill>
                                <a:latin typeface="Cambria Math" panose="02040503050406030204" pitchFamily="18" charset="0"/>
                              </a:rPr>
                              <m:t>𝐵</m:t>
                            </m:r>
                            <m:r>
                              <a:rPr lang="en-IE" sz="1600" b="0" i="1" smtClean="0">
                                <a:solidFill>
                                  <a:srgbClr val="0070C0"/>
                                </a:solidFill>
                                <a:latin typeface="Cambria Math" panose="02040503050406030204" pitchFamily="18" charset="0"/>
                                <a:ea typeface="Cambria Math" panose="02040503050406030204" pitchFamily="18" charset="0"/>
                              </a:rPr>
                              <m:t>→</m:t>
                            </m:r>
                            <m:r>
                              <a:rPr lang="en-IE" sz="1600" b="0" i="1" smtClean="0">
                                <a:solidFill>
                                  <a:srgbClr val="0070C0"/>
                                </a:solidFill>
                                <a:latin typeface="Cambria Math" panose="02040503050406030204" pitchFamily="18" charset="0"/>
                                <a:ea typeface="Cambria Math" panose="02040503050406030204" pitchFamily="18" charset="0"/>
                              </a:rPr>
                              <m:t>𝐶</m:t>
                            </m:r>
                          </m:sub>
                        </m:sSub>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𝑎</m:t>
                        </m:r>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𝑐</m:t>
                        </m:r>
                        <m:r>
                          <a:rPr lang="en-IE" sz="1600" b="0" i="1" smtClean="0">
                            <a:solidFill>
                              <a:srgbClr val="0070C0"/>
                            </a:solidFill>
                            <a:latin typeface="Cambria Math" panose="02040503050406030204" pitchFamily="18" charset="0"/>
                          </a:rPr>
                          <m:t>)</m:t>
                        </m:r>
                      </m:oMath>
                    </m:oMathPara>
                  </a14:m>
                  <a:endParaRPr lang="en-IE" sz="1600" dirty="0">
                    <a:solidFill>
                      <a:srgbClr val="0070C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848638" y="3553452"/>
                  <a:ext cx="954492" cy="246221"/>
                </a:xfrm>
                <a:prstGeom prst="rect">
                  <a:avLst/>
                </a:prstGeom>
                <a:blipFill>
                  <a:blip r:embed="rId18"/>
                  <a:stretch>
                    <a:fillRect l="-3774" r="-566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7907836" y="4126883"/>
                  <a:ext cx="97994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sz="1600" b="0" i="1" smtClean="0">
                                <a:solidFill>
                                  <a:srgbClr val="0070C0"/>
                                </a:solidFill>
                                <a:latin typeface="Cambria Math" panose="02040503050406030204" pitchFamily="18" charset="0"/>
                              </a:rPr>
                            </m:ctrlPr>
                          </m:sSubPr>
                          <m:e>
                            <m:r>
                              <a:rPr lang="en-IE" sz="1600" b="0" i="1" smtClean="0">
                                <a:solidFill>
                                  <a:srgbClr val="0070C0"/>
                                </a:solidFill>
                                <a:latin typeface="Cambria Math" panose="02040503050406030204" pitchFamily="18" charset="0"/>
                              </a:rPr>
                              <m:t>𝜆</m:t>
                            </m:r>
                          </m:e>
                          <m:sub>
                            <m:r>
                              <a:rPr lang="en-IE" sz="1600" b="0" i="1" smtClean="0">
                                <a:solidFill>
                                  <a:srgbClr val="0070C0"/>
                                </a:solidFill>
                                <a:latin typeface="Cambria Math" panose="02040503050406030204" pitchFamily="18" charset="0"/>
                              </a:rPr>
                              <m:t>𝐵</m:t>
                            </m:r>
                            <m:r>
                              <a:rPr lang="en-IE" sz="1600" b="0" i="1" smtClean="0">
                                <a:solidFill>
                                  <a:srgbClr val="0070C0"/>
                                </a:solidFill>
                                <a:latin typeface="Cambria Math" panose="02040503050406030204" pitchFamily="18" charset="0"/>
                                <a:ea typeface="Cambria Math" panose="02040503050406030204" pitchFamily="18" charset="0"/>
                              </a:rPr>
                              <m:t>→</m:t>
                            </m:r>
                            <m:r>
                              <a:rPr lang="en-IE" sz="1600" b="0" i="1" smtClean="0">
                                <a:solidFill>
                                  <a:srgbClr val="0070C0"/>
                                </a:solidFill>
                                <a:latin typeface="Cambria Math" panose="02040503050406030204" pitchFamily="18" charset="0"/>
                                <a:ea typeface="Cambria Math" panose="02040503050406030204" pitchFamily="18" charset="0"/>
                              </a:rPr>
                              <m:t>𝐷</m:t>
                            </m:r>
                          </m:sub>
                        </m:sSub>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𝑑</m:t>
                        </m:r>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𝑒</m:t>
                        </m:r>
                        <m:r>
                          <a:rPr lang="en-IE" sz="1600" b="0" i="1" smtClean="0">
                            <a:solidFill>
                              <a:srgbClr val="0070C0"/>
                            </a:solidFill>
                            <a:latin typeface="Cambria Math" panose="02040503050406030204" pitchFamily="18" charset="0"/>
                          </a:rPr>
                          <m:t>)</m:t>
                        </m:r>
                      </m:oMath>
                    </m:oMathPara>
                  </a14:m>
                  <a:endParaRPr lang="en-IE" sz="1600" dirty="0">
                    <a:solidFill>
                      <a:srgbClr val="0070C0"/>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7907836" y="4126883"/>
                  <a:ext cx="979948" cy="246221"/>
                </a:xfrm>
                <a:prstGeom prst="rect">
                  <a:avLst/>
                </a:prstGeom>
                <a:blipFill>
                  <a:blip r:embed="rId19"/>
                  <a:stretch>
                    <a:fillRect l="-3681" r="-674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6556294" y="4737294"/>
                  <a:ext cx="95744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sz="1600" b="0" i="1" smtClean="0">
                                <a:solidFill>
                                  <a:srgbClr val="0070C0"/>
                                </a:solidFill>
                                <a:latin typeface="Cambria Math" panose="02040503050406030204" pitchFamily="18" charset="0"/>
                              </a:rPr>
                            </m:ctrlPr>
                          </m:sSubPr>
                          <m:e>
                            <m:r>
                              <a:rPr lang="en-IE" sz="1600" b="0" i="1" smtClean="0">
                                <a:solidFill>
                                  <a:srgbClr val="0070C0"/>
                                </a:solidFill>
                                <a:latin typeface="Cambria Math" panose="02040503050406030204" pitchFamily="18" charset="0"/>
                              </a:rPr>
                              <m:t>𝜆</m:t>
                            </m:r>
                          </m:e>
                          <m:sub>
                            <m:r>
                              <a:rPr lang="en-IE" sz="1600" b="0" i="1" smtClean="0">
                                <a:solidFill>
                                  <a:srgbClr val="0070C0"/>
                                </a:solidFill>
                                <a:latin typeface="Cambria Math" panose="02040503050406030204" pitchFamily="18" charset="0"/>
                              </a:rPr>
                              <m:t>𝐶</m:t>
                            </m:r>
                            <m:r>
                              <a:rPr lang="en-IE" sz="1600" b="0" i="1" smtClean="0">
                                <a:solidFill>
                                  <a:srgbClr val="0070C0"/>
                                </a:solidFill>
                                <a:latin typeface="Cambria Math" panose="02040503050406030204" pitchFamily="18" charset="0"/>
                                <a:ea typeface="Cambria Math" panose="02040503050406030204" pitchFamily="18" charset="0"/>
                              </a:rPr>
                              <m:t>→</m:t>
                            </m:r>
                            <m:r>
                              <a:rPr lang="en-IE" sz="1600" b="0" i="1" smtClean="0">
                                <a:solidFill>
                                  <a:srgbClr val="0070C0"/>
                                </a:solidFill>
                                <a:latin typeface="Cambria Math" panose="02040503050406030204" pitchFamily="18" charset="0"/>
                                <a:ea typeface="Cambria Math" panose="02040503050406030204" pitchFamily="18" charset="0"/>
                              </a:rPr>
                              <m:t>𝐸</m:t>
                            </m:r>
                          </m:sub>
                        </m:sSub>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𝑎</m:t>
                        </m:r>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𝑒</m:t>
                        </m:r>
                        <m:r>
                          <a:rPr lang="en-IE" sz="1600" b="0" i="1" smtClean="0">
                            <a:solidFill>
                              <a:srgbClr val="0070C0"/>
                            </a:solidFill>
                            <a:latin typeface="Cambria Math" panose="02040503050406030204" pitchFamily="18" charset="0"/>
                          </a:rPr>
                          <m:t>)</m:t>
                        </m:r>
                      </m:oMath>
                    </m:oMathPara>
                  </a14:m>
                  <a:endParaRPr lang="en-IE" sz="1600" dirty="0">
                    <a:solidFill>
                      <a:srgbClr val="0070C0"/>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6556294" y="4737294"/>
                  <a:ext cx="957442" cy="246221"/>
                </a:xfrm>
                <a:prstGeom prst="rect">
                  <a:avLst/>
                </a:prstGeom>
                <a:blipFill>
                  <a:blip r:embed="rId20"/>
                  <a:stretch>
                    <a:fillRect l="-3750" r="-625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516106" y="4737294"/>
                  <a:ext cx="97058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sz="1600" b="0" i="1" smtClean="0">
                                <a:solidFill>
                                  <a:srgbClr val="0070C0"/>
                                </a:solidFill>
                                <a:latin typeface="Cambria Math" panose="02040503050406030204" pitchFamily="18" charset="0"/>
                              </a:rPr>
                            </m:ctrlPr>
                          </m:sSubPr>
                          <m:e>
                            <m:r>
                              <a:rPr lang="en-IE" sz="1600" b="0" i="1" smtClean="0">
                                <a:solidFill>
                                  <a:srgbClr val="0070C0"/>
                                </a:solidFill>
                                <a:latin typeface="Cambria Math" panose="02040503050406030204" pitchFamily="18" charset="0"/>
                              </a:rPr>
                              <m:t>𝜆</m:t>
                            </m:r>
                          </m:e>
                          <m:sub>
                            <m:r>
                              <a:rPr lang="en-IE" sz="1600" b="0" i="1" smtClean="0">
                                <a:solidFill>
                                  <a:srgbClr val="0070C0"/>
                                </a:solidFill>
                                <a:latin typeface="Cambria Math" panose="02040503050406030204" pitchFamily="18" charset="0"/>
                              </a:rPr>
                              <m:t>𝐷</m:t>
                            </m:r>
                            <m:r>
                              <a:rPr lang="en-IE" sz="1600" b="0" i="1" smtClean="0">
                                <a:solidFill>
                                  <a:srgbClr val="0070C0"/>
                                </a:solidFill>
                                <a:latin typeface="Cambria Math" panose="02040503050406030204" pitchFamily="18" charset="0"/>
                                <a:ea typeface="Cambria Math" panose="02040503050406030204" pitchFamily="18" charset="0"/>
                              </a:rPr>
                              <m:t>→</m:t>
                            </m:r>
                            <m:r>
                              <a:rPr lang="en-IE" sz="1600" b="0" i="1" smtClean="0">
                                <a:solidFill>
                                  <a:srgbClr val="0070C0"/>
                                </a:solidFill>
                                <a:latin typeface="Cambria Math" panose="02040503050406030204" pitchFamily="18" charset="0"/>
                                <a:ea typeface="Cambria Math" panose="02040503050406030204" pitchFamily="18" charset="0"/>
                              </a:rPr>
                              <m:t>𝐸</m:t>
                            </m:r>
                          </m:sub>
                        </m:sSub>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𝑎</m:t>
                        </m:r>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𝑒</m:t>
                        </m:r>
                        <m:r>
                          <a:rPr lang="en-IE" sz="1600" b="0" i="1" smtClean="0">
                            <a:solidFill>
                              <a:srgbClr val="0070C0"/>
                            </a:solidFill>
                            <a:latin typeface="Cambria Math" panose="02040503050406030204" pitchFamily="18" charset="0"/>
                          </a:rPr>
                          <m:t>)</m:t>
                        </m:r>
                      </m:oMath>
                    </m:oMathPara>
                  </a14:m>
                  <a:endParaRPr lang="en-IE" sz="1600" dirty="0">
                    <a:solidFill>
                      <a:srgbClr val="0070C0"/>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7516106" y="4737294"/>
                  <a:ext cx="970587" cy="246221"/>
                </a:xfrm>
                <a:prstGeom prst="rect">
                  <a:avLst/>
                </a:prstGeom>
                <a:blipFill>
                  <a:blip r:embed="rId21"/>
                  <a:stretch>
                    <a:fillRect l="-3704" r="-6173"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6810946" y="5341903"/>
                  <a:ext cx="77745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sz="1600" b="0" i="1" smtClean="0">
                                <a:solidFill>
                                  <a:srgbClr val="0070C0"/>
                                </a:solidFill>
                                <a:latin typeface="Cambria Math" panose="02040503050406030204" pitchFamily="18" charset="0"/>
                              </a:rPr>
                            </m:ctrlPr>
                          </m:sSubPr>
                          <m:e>
                            <m:r>
                              <a:rPr lang="en-IE" sz="1600" b="0" i="1" smtClean="0">
                                <a:solidFill>
                                  <a:srgbClr val="0070C0"/>
                                </a:solidFill>
                                <a:latin typeface="Cambria Math" panose="02040503050406030204" pitchFamily="18" charset="0"/>
                              </a:rPr>
                              <m:t>𝜆</m:t>
                            </m:r>
                          </m:e>
                          <m:sub>
                            <m:r>
                              <a:rPr lang="en-IE" sz="1600" b="0" i="1" smtClean="0">
                                <a:solidFill>
                                  <a:srgbClr val="0070C0"/>
                                </a:solidFill>
                                <a:latin typeface="Cambria Math" panose="02040503050406030204" pitchFamily="18" charset="0"/>
                              </a:rPr>
                              <m:t>𝐸</m:t>
                            </m:r>
                            <m:r>
                              <a:rPr lang="en-IE" sz="1600" b="0" i="1" smtClean="0">
                                <a:solidFill>
                                  <a:srgbClr val="0070C0"/>
                                </a:solidFill>
                                <a:latin typeface="Cambria Math" panose="02040503050406030204" pitchFamily="18" charset="0"/>
                                <a:ea typeface="Cambria Math" panose="02040503050406030204" pitchFamily="18" charset="0"/>
                              </a:rPr>
                              <m:t>→</m:t>
                            </m:r>
                            <m:r>
                              <a:rPr lang="en-IE" sz="1600" b="0" i="1" smtClean="0">
                                <a:solidFill>
                                  <a:srgbClr val="0070C0"/>
                                </a:solidFill>
                                <a:latin typeface="Cambria Math" panose="02040503050406030204" pitchFamily="18" charset="0"/>
                                <a:ea typeface="Cambria Math" panose="02040503050406030204" pitchFamily="18" charset="0"/>
                              </a:rPr>
                              <m:t>𝐴</m:t>
                            </m:r>
                          </m:sub>
                        </m:sSub>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𝑎</m:t>
                        </m:r>
                        <m:r>
                          <a:rPr lang="en-IE" sz="1600" b="0" i="1" smtClean="0">
                            <a:solidFill>
                              <a:srgbClr val="0070C0"/>
                            </a:solidFill>
                            <a:latin typeface="Cambria Math" panose="02040503050406030204" pitchFamily="18" charset="0"/>
                          </a:rPr>
                          <m:t>)</m:t>
                        </m:r>
                      </m:oMath>
                    </m:oMathPara>
                  </a14:m>
                  <a:endParaRPr lang="en-IE" sz="1600" dirty="0">
                    <a:solidFill>
                      <a:srgbClr val="0070C0"/>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810946" y="5341903"/>
                  <a:ext cx="777457" cy="246221"/>
                </a:xfrm>
                <a:prstGeom prst="rect">
                  <a:avLst/>
                </a:prstGeom>
                <a:blipFill>
                  <a:blip r:embed="rId22"/>
                  <a:stretch>
                    <a:fillRect l="-5426" r="-7752" b="-17778"/>
                  </a:stretch>
                </a:blipFill>
              </p:spPr>
              <p:txBody>
                <a:bodyPr/>
                <a:lstStyle/>
                <a:p>
                  <a:r>
                    <a:rPr lang="en-US">
                      <a:noFill/>
                    </a:rPr>
                    <a:t> </a:t>
                  </a:r>
                </a:p>
              </p:txBody>
            </p:sp>
          </mc:Fallback>
        </mc:AlternateContent>
        <p:sp>
          <p:nvSpPr>
            <p:cNvPr id="55" name="Left Bracket 54"/>
            <p:cNvSpPr/>
            <p:nvPr/>
          </p:nvSpPr>
          <p:spPr>
            <a:xfrm rot="16200000">
              <a:off x="6441175" y="2638463"/>
              <a:ext cx="76148" cy="129298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56" name="Left Bracket 55"/>
            <p:cNvSpPr/>
            <p:nvPr/>
          </p:nvSpPr>
          <p:spPr>
            <a:xfrm rot="16200000">
              <a:off x="8153446" y="2596019"/>
              <a:ext cx="98044" cy="133614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57" name="Left Bracket 56"/>
            <p:cNvSpPr/>
            <p:nvPr/>
          </p:nvSpPr>
          <p:spPr>
            <a:xfrm rot="16200000">
              <a:off x="6915948" y="2746825"/>
              <a:ext cx="87420" cy="2237865"/>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59" name="Left Bracket 58"/>
            <p:cNvSpPr/>
            <p:nvPr/>
          </p:nvSpPr>
          <p:spPr>
            <a:xfrm rot="16200000">
              <a:off x="8026224" y="3668392"/>
              <a:ext cx="79708" cy="16089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61" name="Left Bracket 60"/>
            <p:cNvSpPr/>
            <p:nvPr/>
          </p:nvSpPr>
          <p:spPr>
            <a:xfrm rot="16200000">
              <a:off x="7457109" y="4043722"/>
              <a:ext cx="89792" cy="1969377"/>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62" name="Left Bracket 61"/>
            <p:cNvSpPr/>
            <p:nvPr/>
          </p:nvSpPr>
          <p:spPr>
            <a:xfrm rot="16200000">
              <a:off x="6872149" y="4974689"/>
              <a:ext cx="96022" cy="133648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cxnSp>
          <p:nvCxnSpPr>
            <p:cNvPr id="64" name="Straight Arrow Connector 63"/>
            <p:cNvCxnSpPr>
              <a:stCxn id="55" idx="1"/>
              <a:endCxn id="49" idx="0"/>
            </p:cNvCxnSpPr>
            <p:nvPr/>
          </p:nvCxnSpPr>
          <p:spPr>
            <a:xfrm flipH="1">
              <a:off x="6325884" y="3323029"/>
              <a:ext cx="153366" cy="2304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6" idx="1"/>
              <a:endCxn id="50" idx="0"/>
            </p:cNvCxnSpPr>
            <p:nvPr/>
          </p:nvCxnSpPr>
          <p:spPr>
            <a:xfrm>
              <a:off x="8202468" y="3313112"/>
              <a:ext cx="195342" cy="813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7" idx="1"/>
              <a:endCxn id="51" idx="0"/>
            </p:cNvCxnSpPr>
            <p:nvPr/>
          </p:nvCxnSpPr>
          <p:spPr>
            <a:xfrm>
              <a:off x="6959659" y="3909468"/>
              <a:ext cx="75356" cy="8278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9" idx="1"/>
              <a:endCxn id="53" idx="0"/>
            </p:cNvCxnSpPr>
            <p:nvPr/>
          </p:nvCxnSpPr>
          <p:spPr>
            <a:xfrm flipH="1">
              <a:off x="8001400" y="4512707"/>
              <a:ext cx="64679" cy="224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1" idx="1"/>
              <a:endCxn id="54" idx="0"/>
            </p:cNvCxnSpPr>
            <p:nvPr/>
          </p:nvCxnSpPr>
          <p:spPr>
            <a:xfrm flipH="1">
              <a:off x="7199675" y="5073307"/>
              <a:ext cx="302331" cy="2685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2" idx="1"/>
            </p:cNvCxnSpPr>
            <p:nvPr/>
          </p:nvCxnSpPr>
          <p:spPr>
            <a:xfrm>
              <a:off x="6920160" y="5690943"/>
              <a:ext cx="114855" cy="3618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 name="Straight Arrow Connector 5"/>
          <p:cNvCxnSpPr/>
          <p:nvPr/>
        </p:nvCxnSpPr>
        <p:spPr>
          <a:xfrm flipV="1">
            <a:off x="4116134" y="3375277"/>
            <a:ext cx="2412852" cy="1270732"/>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a:t>Dechter, TPM 14/19</a:t>
            </a:r>
          </a:p>
        </p:txBody>
      </p:sp>
    </p:spTree>
    <p:extLst>
      <p:ext uri="{BB962C8B-B14F-4D97-AF65-F5344CB8AC3E}">
        <p14:creationId xmlns:p14="http://schemas.microsoft.com/office/powerpoint/2010/main" val="61513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Anytime Bounds via </a:t>
            </a:r>
            <a:r>
              <a:rPr lang="en-US" dirty="0">
                <a:solidFill>
                  <a:srgbClr val="FF0000"/>
                </a:solidFill>
              </a:rPr>
              <a:t>Graph Search</a:t>
            </a:r>
          </a:p>
        </p:txBody>
      </p:sp>
      <p:sp>
        <p:nvSpPr>
          <p:cNvPr id="3" name="Content Placeholder 2">
            <a:extLst>
              <a:ext uri="{FF2B5EF4-FFF2-40B4-BE49-F238E27FC236}">
                <a16:creationId xmlns:a16="http://schemas.microsoft.com/office/drawing/2014/main" id="{E1226BBF-6F09-3C47-85AD-C670B5F88E5A}"/>
              </a:ext>
            </a:extLst>
          </p:cNvPr>
          <p:cNvSpPr>
            <a:spLocks noGrp="1"/>
          </p:cNvSpPr>
          <p:nvPr>
            <p:ph idx="1"/>
          </p:nvPr>
        </p:nvSpPr>
        <p:spPr>
          <a:xfrm>
            <a:off x="0" y="1163453"/>
            <a:ext cx="8686659" cy="5331612"/>
          </a:xfrm>
        </p:spPr>
        <p:txBody>
          <a:bodyPr/>
          <a:lstStyle/>
          <a:p>
            <a:r>
              <a:rPr lang="en-US" sz="2400" dirty="0"/>
              <a:t>Desiderata, meaningful confidence interval, responsive, complete</a:t>
            </a:r>
          </a:p>
          <a:p>
            <a:r>
              <a:rPr lang="en-US" sz="2400" dirty="0"/>
              <a:t>Winning frameworks: search, or sampling guided by heuristics generated via tractable islands.</a:t>
            </a:r>
          </a:p>
          <a:p>
            <a:endParaRPr lang="en-US" dirty="0"/>
          </a:p>
          <a:p>
            <a:pPr lvl="1"/>
            <a:endParaRPr lang="en-US" dirty="0"/>
          </a:p>
          <a:p>
            <a:pPr lvl="1"/>
            <a:endParaRPr lang="en-US" dirty="0"/>
          </a:p>
        </p:txBody>
      </p:sp>
      <p:sp>
        <p:nvSpPr>
          <p:cNvPr id="58" name="TextBox 57"/>
          <p:cNvSpPr txBox="1"/>
          <p:nvPr/>
        </p:nvSpPr>
        <p:spPr>
          <a:xfrm>
            <a:off x="6781785" y="6467104"/>
            <a:ext cx="663964" cy="400110"/>
          </a:xfrm>
          <a:prstGeom prst="rect">
            <a:avLst/>
          </a:prstGeom>
          <a:noFill/>
        </p:spPr>
        <p:txBody>
          <a:bodyPr wrap="none" rtlCol="0">
            <a:spAutoFit/>
          </a:bodyPr>
          <a:lstStyle/>
          <a:p>
            <a:r>
              <a:rPr lang="en-US" sz="2000" dirty="0"/>
              <a:t>time</a:t>
            </a:r>
          </a:p>
        </p:txBody>
      </p:sp>
      <p:cxnSp>
        <p:nvCxnSpPr>
          <p:cNvPr id="11" name="Straight Connector 10"/>
          <p:cNvCxnSpPr/>
          <p:nvPr/>
        </p:nvCxnSpPr>
        <p:spPr>
          <a:xfrm>
            <a:off x="5365032" y="4559762"/>
            <a:ext cx="46844" cy="0"/>
          </a:xfrm>
          <a:prstGeom prst="line">
            <a:avLst/>
          </a:prstGeom>
          <a:ln w="381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365032" y="6270619"/>
            <a:ext cx="46844" cy="0"/>
          </a:xfrm>
          <a:prstGeom prst="line">
            <a:avLst/>
          </a:prstGeom>
          <a:ln w="381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365032" y="5373108"/>
            <a:ext cx="46844" cy="0"/>
          </a:xfrm>
          <a:prstGeom prst="line">
            <a:avLst/>
          </a:prstGeom>
          <a:ln w="38100">
            <a:solidFill>
              <a:schemeClr val="accent2"/>
            </a:solidFill>
            <a:prstDash val="sysDash"/>
          </a:ln>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5203681" y="5302912"/>
            <a:ext cx="83599" cy="111231"/>
          </a:xfrm>
          <a:prstGeom prst="rect">
            <a:avLst/>
          </a:prstGeom>
        </p:spPr>
      </p:pic>
      <p:pic>
        <p:nvPicPr>
          <p:cNvPr id="29" name="Picture 28"/>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5187457" y="4502937"/>
            <a:ext cx="87356" cy="113649"/>
          </a:xfrm>
          <a:prstGeom prst="rect">
            <a:avLst/>
          </a:prstGeom>
        </p:spPr>
      </p:pic>
      <p:pic>
        <p:nvPicPr>
          <p:cNvPr id="32" name="Picture 31"/>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188396" y="6215609"/>
            <a:ext cx="76084" cy="110021"/>
          </a:xfrm>
          <a:prstGeom prst="rect">
            <a:avLst/>
          </a:prstGeom>
        </p:spPr>
      </p:pic>
      <p:grpSp>
        <p:nvGrpSpPr>
          <p:cNvPr id="63" name="Group 62"/>
          <p:cNvGrpSpPr/>
          <p:nvPr/>
        </p:nvGrpSpPr>
        <p:grpSpPr>
          <a:xfrm>
            <a:off x="5532888" y="4559761"/>
            <a:ext cx="818844" cy="1710858"/>
            <a:chOff x="2386147" y="2002973"/>
            <a:chExt cx="1826746" cy="2965275"/>
          </a:xfrm>
        </p:grpSpPr>
        <p:cxnSp>
          <p:nvCxnSpPr>
            <p:cNvPr id="38" name="Straight Arrow Connector 37"/>
            <p:cNvCxnSpPr/>
            <p:nvPr/>
          </p:nvCxnSpPr>
          <p:spPr>
            <a:xfrm>
              <a:off x="2386147" y="2002973"/>
              <a:ext cx="4357" cy="2965275"/>
            </a:xfrm>
            <a:prstGeom prst="straightConnector1">
              <a:avLst/>
            </a:prstGeom>
            <a:ln>
              <a:solidFill>
                <a:schemeClr val="tx1"/>
              </a:solidFill>
              <a:prstDash val="dash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2651760" y="3374573"/>
              <a:ext cx="1561133" cy="369332"/>
            </a:xfrm>
            <a:prstGeom prst="rect">
              <a:avLst/>
            </a:prstGeom>
            <a:noFill/>
          </p:spPr>
          <p:txBody>
            <a:bodyPr wrap="none" rtlCol="0">
              <a:spAutoFit/>
            </a:bodyPr>
            <a:lstStyle/>
            <a:p>
              <a:r>
                <a:rPr lang="en-US" dirty="0"/>
                <a:t>Bounded error</a:t>
              </a:r>
            </a:p>
          </p:txBody>
        </p:sp>
      </p:grpSp>
      <p:cxnSp>
        <p:nvCxnSpPr>
          <p:cNvPr id="45" name="Straight Connector 44"/>
          <p:cNvCxnSpPr/>
          <p:nvPr/>
        </p:nvCxnSpPr>
        <p:spPr>
          <a:xfrm>
            <a:off x="5370887" y="5378305"/>
            <a:ext cx="2143101" cy="27361"/>
          </a:xfrm>
          <a:prstGeom prst="line">
            <a:avLst/>
          </a:prstGeom>
          <a:ln w="28575">
            <a:solidFill>
              <a:schemeClr val="accent2"/>
            </a:solidFill>
            <a:prstDash val="sysDash"/>
          </a:ln>
        </p:spPr>
        <p:style>
          <a:lnRef idx="2">
            <a:schemeClr val="accent2"/>
          </a:lnRef>
          <a:fillRef idx="0">
            <a:schemeClr val="accent2"/>
          </a:fillRef>
          <a:effectRef idx="1">
            <a:schemeClr val="accent2"/>
          </a:effectRef>
          <a:fontRef idx="minor">
            <a:schemeClr val="tx1"/>
          </a:fontRef>
        </p:style>
      </p:cxnSp>
      <p:sp>
        <p:nvSpPr>
          <p:cNvPr id="47" name="Freeform 46"/>
          <p:cNvSpPr/>
          <p:nvPr/>
        </p:nvSpPr>
        <p:spPr>
          <a:xfrm>
            <a:off x="5388454" y="4572322"/>
            <a:ext cx="2119678" cy="784599"/>
          </a:xfrm>
          <a:custGeom>
            <a:avLst/>
            <a:gdLst>
              <a:gd name="connsiteX0" fmla="*/ 0 w 4741818"/>
              <a:gd name="connsiteY0" fmla="*/ 0 h 1254034"/>
              <a:gd name="connsiteX1" fmla="*/ 117566 w 4741818"/>
              <a:gd name="connsiteY1" fmla="*/ 391886 h 1254034"/>
              <a:gd name="connsiteX2" fmla="*/ 326572 w 4741818"/>
              <a:gd name="connsiteY2" fmla="*/ 757646 h 1254034"/>
              <a:gd name="connsiteX3" fmla="*/ 1045029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 name="connsiteX0" fmla="*/ 0 w 4741818"/>
              <a:gd name="connsiteY0" fmla="*/ 0 h 1254034"/>
              <a:gd name="connsiteX1" fmla="*/ 117566 w 4741818"/>
              <a:gd name="connsiteY1" fmla="*/ 391886 h 1254034"/>
              <a:gd name="connsiteX2" fmla="*/ 496858 w 4741818"/>
              <a:gd name="connsiteY2" fmla="*/ 793785 h 1254034"/>
              <a:gd name="connsiteX3" fmla="*/ 1045029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 name="connsiteX0" fmla="*/ 0 w 4741818"/>
              <a:gd name="connsiteY0" fmla="*/ 0 h 1254034"/>
              <a:gd name="connsiteX1" fmla="*/ 117566 w 4741818"/>
              <a:gd name="connsiteY1" fmla="*/ 391886 h 1254034"/>
              <a:gd name="connsiteX2" fmla="*/ 496858 w 4741818"/>
              <a:gd name="connsiteY2" fmla="*/ 793785 h 1254034"/>
              <a:gd name="connsiteX3" fmla="*/ 1189117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1818" h="1254034">
                <a:moveTo>
                  <a:pt x="0" y="0"/>
                </a:moveTo>
                <a:cubicBezTo>
                  <a:pt x="31568" y="132806"/>
                  <a:pt x="34756" y="259588"/>
                  <a:pt x="117566" y="391886"/>
                </a:cubicBezTo>
                <a:cubicBezTo>
                  <a:pt x="200376" y="524184"/>
                  <a:pt x="318266" y="689282"/>
                  <a:pt x="496858" y="793785"/>
                </a:cubicBezTo>
                <a:cubicBezTo>
                  <a:pt x="675450" y="898288"/>
                  <a:pt x="895281" y="961789"/>
                  <a:pt x="1189117" y="1018903"/>
                </a:cubicBezTo>
                <a:cubicBezTo>
                  <a:pt x="1482953" y="1076017"/>
                  <a:pt x="1883295" y="1108166"/>
                  <a:pt x="2259875" y="1136469"/>
                </a:cubicBezTo>
                <a:cubicBezTo>
                  <a:pt x="2636455" y="1164772"/>
                  <a:pt x="3448595" y="1188720"/>
                  <a:pt x="3448595" y="1188720"/>
                </a:cubicBezTo>
                <a:lnTo>
                  <a:pt x="4336869" y="1240971"/>
                </a:lnTo>
                <a:cubicBezTo>
                  <a:pt x="4552406" y="1251857"/>
                  <a:pt x="4741818" y="1254034"/>
                  <a:pt x="4741818" y="1254034"/>
                </a:cubicBezTo>
                <a:lnTo>
                  <a:pt x="4741818" y="1254034"/>
                </a:ln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Freeform 51"/>
          <p:cNvSpPr/>
          <p:nvPr/>
        </p:nvSpPr>
        <p:spPr>
          <a:xfrm>
            <a:off x="5388454" y="5413725"/>
            <a:ext cx="2119678" cy="854378"/>
          </a:xfrm>
          <a:custGeom>
            <a:avLst/>
            <a:gdLst>
              <a:gd name="connsiteX0" fmla="*/ 0 w 4728755"/>
              <a:gd name="connsiteY0" fmla="*/ 1410789 h 1410789"/>
              <a:gd name="connsiteX1" fmla="*/ 78378 w 4728755"/>
              <a:gd name="connsiteY1" fmla="*/ 888274 h 1410789"/>
              <a:gd name="connsiteX2" fmla="*/ 313509 w 4728755"/>
              <a:gd name="connsiteY2" fmla="*/ 43107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78378 w 4728755"/>
              <a:gd name="connsiteY1" fmla="*/ 888274 h 1410789"/>
              <a:gd name="connsiteX2" fmla="*/ 496389 w 4728755"/>
              <a:gd name="connsiteY2" fmla="*/ 37859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496389 w 4728755"/>
              <a:gd name="connsiteY2" fmla="*/ 37859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233749 w 4728755"/>
              <a:gd name="connsiteY4" fmla="*/ 130342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43692 w 4728755"/>
              <a:gd name="connsiteY1" fmla="*/ 875153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17566 w 4728755"/>
              <a:gd name="connsiteY1" fmla="*/ 835793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17566 w 4728755"/>
              <a:gd name="connsiteY1" fmla="*/ 835793 h 1410789"/>
              <a:gd name="connsiteX2" fmla="*/ 339633 w 4728755"/>
              <a:gd name="connsiteY2" fmla="*/ 39171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65315 w 4728755"/>
              <a:gd name="connsiteY1" fmla="*/ 796432 h 1410789"/>
              <a:gd name="connsiteX2" fmla="*/ 339633 w 4728755"/>
              <a:gd name="connsiteY2" fmla="*/ 39171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2828 w 4731583"/>
              <a:gd name="connsiteY0" fmla="*/ 1410789 h 1410789"/>
              <a:gd name="connsiteX1" fmla="*/ 68143 w 4731583"/>
              <a:gd name="connsiteY1" fmla="*/ 796432 h 1410789"/>
              <a:gd name="connsiteX2" fmla="*/ 647261 w 4731583"/>
              <a:gd name="connsiteY2" fmla="*/ 372581 h 1410789"/>
              <a:gd name="connsiteX3" fmla="*/ 1256862 w 4731583"/>
              <a:gd name="connsiteY3" fmla="*/ 234959 h 1410789"/>
              <a:gd name="connsiteX4" fmla="*/ 2236577 w 4731583"/>
              <a:gd name="connsiteY4" fmla="*/ 130342 h 1410789"/>
              <a:gd name="connsiteX5" fmla="*/ 2928908 w 4731583"/>
              <a:gd name="connsiteY5" fmla="*/ 78148 h 1410789"/>
              <a:gd name="connsiteX6" fmla="*/ 3751868 w 4731583"/>
              <a:gd name="connsiteY6" fmla="*/ 39189 h 1410789"/>
              <a:gd name="connsiteX7" fmla="*/ 4731583 w 4731583"/>
              <a:gd name="connsiteY7" fmla="*/ 0 h 1410789"/>
              <a:gd name="connsiteX0" fmla="*/ 0 w 4728755"/>
              <a:gd name="connsiteY0" fmla="*/ 1410789 h 1410789"/>
              <a:gd name="connsiteX1" fmla="*/ 179615 w 4728755"/>
              <a:gd name="connsiteY1" fmla="*/ 796432 h 1410789"/>
              <a:gd name="connsiteX2" fmla="*/ 644433 w 4728755"/>
              <a:gd name="connsiteY2" fmla="*/ 372581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79615 w 4728755"/>
              <a:gd name="connsiteY1" fmla="*/ 796432 h 1410789"/>
              <a:gd name="connsiteX2" fmla="*/ 644433 w 4728755"/>
              <a:gd name="connsiteY2" fmla="*/ 372581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79615 w 4728755"/>
              <a:gd name="connsiteY1" fmla="*/ 796432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93915 w 4728755"/>
              <a:gd name="connsiteY1" fmla="*/ 834699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93915 w 4728755"/>
              <a:gd name="connsiteY1" fmla="*/ 834699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3097530 w 4728755"/>
              <a:gd name="connsiteY5" fmla="*/ 20747 h 1410789"/>
              <a:gd name="connsiteX6" fmla="*/ 3749040 w 4728755"/>
              <a:gd name="connsiteY6" fmla="*/ 39189 h 1410789"/>
              <a:gd name="connsiteX7" fmla="*/ 4728755 w 4728755"/>
              <a:gd name="connsiteY7" fmla="*/ 0 h 1410789"/>
              <a:gd name="connsiteX0" fmla="*/ 0 w 4728755"/>
              <a:gd name="connsiteY0" fmla="*/ 1448134 h 1448134"/>
              <a:gd name="connsiteX1" fmla="*/ 293915 w 4728755"/>
              <a:gd name="connsiteY1" fmla="*/ 872044 h 1448134"/>
              <a:gd name="connsiteX2" fmla="*/ 930183 w 4728755"/>
              <a:gd name="connsiteY2" fmla="*/ 486461 h 1448134"/>
              <a:gd name="connsiteX3" fmla="*/ 1692184 w 4728755"/>
              <a:gd name="connsiteY3" fmla="*/ 310572 h 1448134"/>
              <a:gd name="connsiteX4" fmla="*/ 2233749 w 4728755"/>
              <a:gd name="connsiteY4" fmla="*/ 167687 h 1448134"/>
              <a:gd name="connsiteX5" fmla="*/ 3097530 w 4728755"/>
              <a:gd name="connsiteY5" fmla="*/ 58092 h 1448134"/>
              <a:gd name="connsiteX6" fmla="*/ 3939540 w 4728755"/>
              <a:gd name="connsiteY6" fmla="*/ 0 h 1448134"/>
              <a:gd name="connsiteX7" fmla="*/ 4728755 w 4728755"/>
              <a:gd name="connsiteY7" fmla="*/ 37345 h 1448134"/>
              <a:gd name="connsiteX0" fmla="*/ 0 w 4728755"/>
              <a:gd name="connsiteY0" fmla="*/ 1487323 h 1487323"/>
              <a:gd name="connsiteX1" fmla="*/ 293915 w 4728755"/>
              <a:gd name="connsiteY1" fmla="*/ 911233 h 1487323"/>
              <a:gd name="connsiteX2" fmla="*/ 930183 w 4728755"/>
              <a:gd name="connsiteY2" fmla="*/ 525650 h 1487323"/>
              <a:gd name="connsiteX3" fmla="*/ 1692184 w 4728755"/>
              <a:gd name="connsiteY3" fmla="*/ 349761 h 1487323"/>
              <a:gd name="connsiteX4" fmla="*/ 2233749 w 4728755"/>
              <a:gd name="connsiteY4" fmla="*/ 206876 h 1487323"/>
              <a:gd name="connsiteX5" fmla="*/ 3097530 w 4728755"/>
              <a:gd name="connsiteY5" fmla="*/ 97281 h 1487323"/>
              <a:gd name="connsiteX6" fmla="*/ 3939540 w 4728755"/>
              <a:gd name="connsiteY6" fmla="*/ 39189 h 1487323"/>
              <a:gd name="connsiteX7" fmla="*/ 4728755 w 4728755"/>
              <a:gd name="connsiteY7" fmla="*/ 0 h 148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8755" h="1487323">
                <a:moveTo>
                  <a:pt x="0" y="1487323"/>
                </a:moveTo>
                <a:cubicBezTo>
                  <a:pt x="13063" y="1307708"/>
                  <a:pt x="138885" y="1071512"/>
                  <a:pt x="293915" y="911233"/>
                </a:cubicBezTo>
                <a:cubicBezTo>
                  <a:pt x="448945" y="750954"/>
                  <a:pt x="697138" y="619229"/>
                  <a:pt x="930183" y="525650"/>
                </a:cubicBezTo>
                <a:cubicBezTo>
                  <a:pt x="1163228" y="432071"/>
                  <a:pt x="1474923" y="402890"/>
                  <a:pt x="1692184" y="349761"/>
                </a:cubicBezTo>
                <a:cubicBezTo>
                  <a:pt x="1909445" y="296632"/>
                  <a:pt x="1999525" y="248956"/>
                  <a:pt x="2233749" y="206876"/>
                </a:cubicBezTo>
                <a:cubicBezTo>
                  <a:pt x="2467973" y="164796"/>
                  <a:pt x="2813232" y="125229"/>
                  <a:pt x="3097530" y="97281"/>
                </a:cubicBezTo>
                <a:cubicBezTo>
                  <a:pt x="3381829" y="69333"/>
                  <a:pt x="3639094" y="52214"/>
                  <a:pt x="3939540" y="39189"/>
                </a:cubicBezTo>
                <a:lnTo>
                  <a:pt x="4728755" y="0"/>
                </a:ln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Arrow Connector 59"/>
          <p:cNvCxnSpPr/>
          <p:nvPr/>
        </p:nvCxnSpPr>
        <p:spPr>
          <a:xfrm flipV="1">
            <a:off x="6331236" y="6438559"/>
            <a:ext cx="1926447" cy="13356"/>
          </a:xfrm>
          <a:prstGeom prst="straightConnector1">
            <a:avLst/>
          </a:prstGeom>
          <a:ln w="19050">
            <a:prstDash val="dashDot"/>
            <a:tailEnd type="triangle"/>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77370" y="3024890"/>
            <a:ext cx="4180113" cy="3642269"/>
            <a:chOff x="4840859" y="2778306"/>
            <a:chExt cx="4121129" cy="3274493"/>
          </a:xfrm>
        </p:grpSpPr>
        <p:sp>
          <p:nvSpPr>
            <p:cNvPr id="21" name="Rectangle 20"/>
            <p:cNvSpPr/>
            <p:nvPr/>
          </p:nvSpPr>
          <p:spPr>
            <a:xfrm>
              <a:off x="4893988" y="4026559"/>
              <a:ext cx="4068000" cy="60926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p:cNvSpPr/>
            <p:nvPr/>
          </p:nvSpPr>
          <p:spPr>
            <a:xfrm>
              <a:off x="4891041" y="4625000"/>
              <a:ext cx="4068000" cy="1239711"/>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TextBox 22"/>
            <p:cNvSpPr txBox="1"/>
            <p:nvPr/>
          </p:nvSpPr>
          <p:spPr>
            <a:xfrm>
              <a:off x="4840859" y="4700767"/>
              <a:ext cx="944810" cy="338554"/>
            </a:xfrm>
            <a:prstGeom prst="rect">
              <a:avLst/>
            </a:prstGeom>
            <a:noFill/>
          </p:spPr>
          <p:txBody>
            <a:bodyPr wrap="none" rtlCol="0">
              <a:spAutoFit/>
            </a:bodyPr>
            <a:lstStyle/>
            <a:p>
              <a:r>
                <a:rPr lang="en-IE" sz="1600" dirty="0"/>
                <a:t>bucket E:</a:t>
              </a:r>
            </a:p>
          </p:txBody>
        </p:sp>
        <p:sp>
          <p:nvSpPr>
            <p:cNvPr id="24" name="TextBox 23"/>
            <p:cNvSpPr txBox="1"/>
            <p:nvPr/>
          </p:nvSpPr>
          <p:spPr>
            <a:xfrm>
              <a:off x="4842463" y="3507503"/>
              <a:ext cx="952825" cy="338554"/>
            </a:xfrm>
            <a:prstGeom prst="rect">
              <a:avLst/>
            </a:prstGeom>
            <a:noFill/>
          </p:spPr>
          <p:txBody>
            <a:bodyPr wrap="none" rtlCol="0">
              <a:spAutoFit/>
            </a:bodyPr>
            <a:lstStyle/>
            <a:p>
              <a:r>
                <a:rPr lang="en-IE" sz="1600" dirty="0"/>
                <a:t>bucket C:</a:t>
              </a:r>
            </a:p>
          </p:txBody>
        </p:sp>
        <p:sp>
          <p:nvSpPr>
            <p:cNvPr id="26" name="TextBox 25"/>
            <p:cNvSpPr txBox="1"/>
            <p:nvPr/>
          </p:nvSpPr>
          <p:spPr>
            <a:xfrm>
              <a:off x="4840859" y="4104135"/>
              <a:ext cx="970458" cy="338554"/>
            </a:xfrm>
            <a:prstGeom prst="rect">
              <a:avLst/>
            </a:prstGeom>
            <a:noFill/>
          </p:spPr>
          <p:txBody>
            <a:bodyPr wrap="none" rtlCol="0">
              <a:spAutoFit/>
            </a:bodyPr>
            <a:lstStyle/>
            <a:p>
              <a:r>
                <a:rPr lang="en-IE" sz="1600" dirty="0"/>
                <a:t>bucket D:</a:t>
              </a:r>
            </a:p>
          </p:txBody>
        </p:sp>
        <p:sp>
          <p:nvSpPr>
            <p:cNvPr id="28" name="TextBox 27"/>
            <p:cNvSpPr txBox="1"/>
            <p:nvPr/>
          </p:nvSpPr>
          <p:spPr>
            <a:xfrm>
              <a:off x="4840859" y="2908329"/>
              <a:ext cx="956031" cy="338554"/>
            </a:xfrm>
            <a:prstGeom prst="rect">
              <a:avLst/>
            </a:prstGeom>
            <a:noFill/>
          </p:spPr>
          <p:txBody>
            <a:bodyPr wrap="none" rtlCol="0">
              <a:spAutoFit/>
            </a:bodyPr>
            <a:lstStyle/>
            <a:p>
              <a:r>
                <a:rPr lang="en-IE" sz="1600" dirty="0"/>
                <a:t>bucket B:</a:t>
              </a:r>
            </a:p>
          </p:txBody>
        </p:sp>
        <p:sp>
          <p:nvSpPr>
            <p:cNvPr id="30" name="TextBox 29"/>
            <p:cNvSpPr txBox="1"/>
            <p:nvPr/>
          </p:nvSpPr>
          <p:spPr>
            <a:xfrm>
              <a:off x="4840859" y="5297399"/>
              <a:ext cx="962443" cy="338554"/>
            </a:xfrm>
            <a:prstGeom prst="rect">
              <a:avLst/>
            </a:prstGeom>
            <a:noFill/>
          </p:spPr>
          <p:txBody>
            <a:bodyPr wrap="none" rtlCol="0">
              <a:spAutoFit/>
            </a:bodyPr>
            <a:lstStyle/>
            <a:p>
              <a:r>
                <a:rPr lang="en-IE" sz="1600" dirty="0"/>
                <a:t>bucket A:</a:t>
              </a:r>
            </a:p>
          </p:txBody>
        </p:sp>
        <p:cxnSp>
          <p:nvCxnSpPr>
            <p:cNvPr id="31" name="Straight Arrow Connector 30"/>
            <p:cNvCxnSpPr/>
            <p:nvPr/>
          </p:nvCxnSpPr>
          <p:spPr>
            <a:xfrm>
              <a:off x="4848009" y="3072835"/>
              <a:ext cx="0" cy="238907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5832366" y="2954495"/>
                  <a:ext cx="64479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𝑎</m:t>
                            </m:r>
                            <m:r>
                              <a:rPr lang="en-IE" sz="1600" b="0" i="1" smtClean="0">
                                <a:latin typeface="Cambria Math" panose="02040503050406030204" pitchFamily="18" charset="0"/>
                              </a:rPr>
                              <m:t>,</m:t>
                            </m:r>
                            <m:r>
                              <a:rPr lang="en-IE" sz="1600" b="0" i="1" smtClean="0">
                                <a:latin typeface="Cambria Math" panose="02040503050406030204" pitchFamily="18" charset="0"/>
                              </a:rPr>
                              <m:t>𝑏</m:t>
                            </m:r>
                          </m:e>
                        </m:d>
                      </m:oMath>
                    </m:oMathPara>
                  </a14:m>
                  <a:endParaRPr lang="en-IE"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832366" y="2954495"/>
                  <a:ext cx="644792" cy="246221"/>
                </a:xfrm>
                <a:prstGeom prst="rect">
                  <a:avLst/>
                </a:prstGeom>
                <a:blipFill>
                  <a:blip r:embed="rId10"/>
                  <a:stretch>
                    <a:fillRect l="-1028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524787" y="2954495"/>
                  <a:ext cx="62709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𝑏</m:t>
                            </m:r>
                            <m:r>
                              <a:rPr lang="en-IE" sz="1600" b="0" i="1" smtClean="0">
                                <a:latin typeface="Cambria Math" panose="02040503050406030204" pitchFamily="18" charset="0"/>
                              </a:rPr>
                              <m:t>,</m:t>
                            </m:r>
                            <m:r>
                              <a:rPr lang="en-IE" sz="1600" b="0" i="1" smtClean="0">
                                <a:latin typeface="Cambria Math" panose="02040503050406030204" pitchFamily="18" charset="0"/>
                              </a:rPr>
                              <m:t>𝑐</m:t>
                            </m:r>
                          </m:e>
                        </m:d>
                      </m:oMath>
                    </m:oMathPara>
                  </a14:m>
                  <a:endParaRPr lang="en-IE"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524787" y="2954495"/>
                  <a:ext cx="627095" cy="246221"/>
                </a:xfrm>
                <a:prstGeom prst="rect">
                  <a:avLst/>
                </a:prstGeom>
                <a:blipFill>
                  <a:blip r:embed="rId11"/>
                  <a:stretch>
                    <a:fillRect l="-9524"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539627" y="2954495"/>
                  <a:ext cx="65114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𝑏</m:t>
                            </m:r>
                            <m:r>
                              <a:rPr lang="en-IE" sz="1600" b="0" i="1" smtClean="0">
                                <a:latin typeface="Cambria Math" panose="02040503050406030204" pitchFamily="18" charset="0"/>
                              </a:rPr>
                              <m:t>,</m:t>
                            </m:r>
                            <m:r>
                              <a:rPr lang="en-IE" sz="1600" b="0" i="1" smtClean="0">
                                <a:latin typeface="Cambria Math" panose="02040503050406030204" pitchFamily="18" charset="0"/>
                              </a:rPr>
                              <m:t>𝑑</m:t>
                            </m:r>
                          </m:e>
                        </m:d>
                      </m:oMath>
                    </m:oMathPara>
                  </a14:m>
                  <a:endParaRPr lang="en-IE"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539627" y="2954495"/>
                  <a:ext cx="651140" cy="246221"/>
                </a:xfrm>
                <a:prstGeom prst="rect">
                  <a:avLst/>
                </a:prstGeom>
                <a:blipFill>
                  <a:blip r:embed="rId12"/>
                  <a:stretch>
                    <a:fillRect l="-925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8237478" y="2954494"/>
                  <a:ext cx="63305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𝑏</m:t>
                            </m:r>
                            <m:r>
                              <a:rPr lang="en-IE" sz="1600" b="0" i="1" smtClean="0">
                                <a:latin typeface="Cambria Math" panose="02040503050406030204" pitchFamily="18" charset="0"/>
                              </a:rPr>
                              <m:t>,</m:t>
                            </m:r>
                            <m:r>
                              <a:rPr lang="en-IE" sz="1600" b="0" i="1" smtClean="0">
                                <a:latin typeface="Cambria Math" panose="02040503050406030204" pitchFamily="18" charset="0"/>
                              </a:rPr>
                              <m:t>𝑒</m:t>
                            </m:r>
                          </m:e>
                        </m:d>
                      </m:oMath>
                    </m:oMathPara>
                  </a14:m>
                  <a:endParaRPr lang="en-IE"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8237478" y="2954494"/>
                  <a:ext cx="633058" cy="246221"/>
                </a:xfrm>
                <a:prstGeom prst="rect">
                  <a:avLst/>
                </a:prstGeom>
                <a:blipFill>
                  <a:blip r:embed="rId13"/>
                  <a:stretch>
                    <a:fillRect l="-9524"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809744" y="3558318"/>
                  <a:ext cx="63081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𝑐</m:t>
                            </m:r>
                            <m:r>
                              <a:rPr lang="en-IE" sz="1600" b="0" i="1" smtClean="0">
                                <a:latin typeface="Cambria Math" panose="02040503050406030204" pitchFamily="18" charset="0"/>
                              </a:rPr>
                              <m:t>,</m:t>
                            </m:r>
                            <m:r>
                              <a:rPr lang="en-IE" sz="1600" b="0" i="1" smtClean="0">
                                <a:latin typeface="Cambria Math" panose="02040503050406030204" pitchFamily="18" charset="0"/>
                              </a:rPr>
                              <m:t>𝑎</m:t>
                            </m:r>
                          </m:e>
                        </m:d>
                      </m:oMath>
                    </m:oMathPara>
                  </a14:m>
                  <a:endParaRPr lang="en-IE"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6809744" y="3558318"/>
                  <a:ext cx="630814" cy="246221"/>
                </a:xfrm>
                <a:prstGeom prst="rect">
                  <a:avLst/>
                </a:prstGeom>
                <a:blipFill>
                  <a:blip r:embed="rId14"/>
                  <a:stretch>
                    <a:fillRect l="-10476"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7459508" y="3553453"/>
                  <a:ext cx="61908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𝑐</m:t>
                            </m:r>
                            <m:r>
                              <a:rPr lang="en-IE" sz="1600" b="0" i="1" smtClean="0">
                                <a:latin typeface="Cambria Math" panose="02040503050406030204" pitchFamily="18" charset="0"/>
                              </a:rPr>
                              <m:t>,</m:t>
                            </m:r>
                            <m:r>
                              <a:rPr lang="en-IE" sz="1600" b="0" i="1" smtClean="0">
                                <a:latin typeface="Cambria Math" panose="02040503050406030204" pitchFamily="18" charset="0"/>
                              </a:rPr>
                              <m:t>𝑒</m:t>
                            </m:r>
                          </m:e>
                        </m:d>
                      </m:oMath>
                    </m:oMathPara>
                  </a14:m>
                  <a:endParaRPr lang="en-IE"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7459508" y="3553453"/>
                  <a:ext cx="619080" cy="246221"/>
                </a:xfrm>
                <a:prstGeom prst="rect">
                  <a:avLst/>
                </a:prstGeom>
                <a:blipFill>
                  <a:blip r:embed="rId15"/>
                  <a:stretch>
                    <a:fillRect l="-1068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7263141" y="4128870"/>
                  <a:ext cx="65485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𝑎</m:t>
                            </m:r>
                            <m:r>
                              <a:rPr lang="en-IE" sz="1600" b="0" i="1" smtClean="0">
                                <a:latin typeface="Cambria Math" panose="02040503050406030204" pitchFamily="18" charset="0"/>
                              </a:rPr>
                              <m:t>,</m:t>
                            </m:r>
                            <m:r>
                              <a:rPr lang="en-IE" sz="1600" b="0" i="1" smtClean="0">
                                <a:latin typeface="Cambria Math" panose="02040503050406030204" pitchFamily="18" charset="0"/>
                              </a:rPr>
                              <m:t>𝑑</m:t>
                            </m:r>
                          </m:e>
                        </m:d>
                      </m:oMath>
                    </m:oMathPara>
                  </a14:m>
                  <a:endParaRPr lang="en-IE" sz="1600" dirty="0"/>
                </a:p>
              </p:txBody>
            </p:sp>
          </mc:Choice>
          <mc:Fallback xmlns="">
            <p:sp>
              <p:nvSpPr>
                <p:cNvPr id="41" name="TextBox 40"/>
                <p:cNvSpPr txBox="1">
                  <a:spLocks noRot="1" noChangeAspect="1" noMove="1" noResize="1" noEditPoints="1" noAdjustHandles="1" noChangeArrowheads="1" noChangeShapeType="1" noTextEdit="1"/>
                </p:cNvSpPr>
                <p:nvPr/>
              </p:nvSpPr>
              <p:spPr>
                <a:xfrm>
                  <a:off x="7263141" y="4128870"/>
                  <a:ext cx="654859" cy="246221"/>
                </a:xfrm>
                <a:prstGeom prst="rect">
                  <a:avLst/>
                </a:prstGeom>
                <a:blipFill>
                  <a:blip r:embed="rId16"/>
                  <a:stretch>
                    <a:fillRect l="-9174"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6260275" y="5334333"/>
                  <a:ext cx="45384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𝑎</m:t>
                            </m:r>
                          </m:e>
                        </m:d>
                      </m:oMath>
                    </m:oMathPara>
                  </a14:m>
                  <a:endParaRPr lang="en-IE"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6260275" y="5334333"/>
                  <a:ext cx="453842" cy="246221"/>
                </a:xfrm>
                <a:prstGeom prst="rect">
                  <a:avLst/>
                </a:prstGeom>
                <a:blipFill>
                  <a:blip r:embed="rId17"/>
                  <a:stretch>
                    <a:fillRect l="-13158" b="-20000"/>
                  </a:stretch>
                </a:blipFill>
              </p:spPr>
              <p:txBody>
                <a:bodyPr/>
                <a:lstStyle/>
                <a:p>
                  <a:r>
                    <a:rPr lang="en-US">
                      <a:noFill/>
                    </a:rPr>
                    <a:t> </a:t>
                  </a:r>
                </a:p>
              </p:txBody>
            </p:sp>
          </mc:Fallback>
        </mc:AlternateContent>
        <p:sp>
          <p:nvSpPr>
            <p:cNvPr id="43" name="Left Brace 42"/>
            <p:cNvSpPr/>
            <p:nvPr/>
          </p:nvSpPr>
          <p:spPr>
            <a:xfrm rot="5400000">
              <a:off x="6402350" y="2219296"/>
              <a:ext cx="130023" cy="1248044"/>
            </a:xfrm>
            <a:prstGeom prst="leftBrace">
              <a:avLst>
                <a:gd name="adj1" fmla="val 3455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4" name="Left Brace 43"/>
            <p:cNvSpPr/>
            <p:nvPr/>
          </p:nvSpPr>
          <p:spPr>
            <a:xfrm rot="5400000">
              <a:off x="8128326" y="2217491"/>
              <a:ext cx="157804" cy="1326616"/>
            </a:xfrm>
            <a:prstGeom prst="leftBrace">
              <a:avLst>
                <a:gd name="adj1" fmla="val 3455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49" name="TextBox 48"/>
                <p:cNvSpPr txBox="1"/>
                <p:nvPr/>
              </p:nvSpPr>
              <p:spPr>
                <a:xfrm>
                  <a:off x="5848638" y="3553452"/>
                  <a:ext cx="95449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sz="1600" b="0" i="1" smtClean="0">
                                <a:solidFill>
                                  <a:srgbClr val="0070C0"/>
                                </a:solidFill>
                                <a:latin typeface="Cambria Math" panose="02040503050406030204" pitchFamily="18" charset="0"/>
                              </a:rPr>
                            </m:ctrlPr>
                          </m:sSubPr>
                          <m:e>
                            <m:r>
                              <a:rPr lang="en-IE" sz="1600" b="0" i="1" smtClean="0">
                                <a:solidFill>
                                  <a:srgbClr val="0070C0"/>
                                </a:solidFill>
                                <a:latin typeface="Cambria Math" panose="02040503050406030204" pitchFamily="18" charset="0"/>
                              </a:rPr>
                              <m:t>𝜆</m:t>
                            </m:r>
                          </m:e>
                          <m:sub>
                            <m:r>
                              <a:rPr lang="en-IE" sz="1600" b="0" i="1" smtClean="0">
                                <a:solidFill>
                                  <a:srgbClr val="0070C0"/>
                                </a:solidFill>
                                <a:latin typeface="Cambria Math" panose="02040503050406030204" pitchFamily="18" charset="0"/>
                              </a:rPr>
                              <m:t>𝐵</m:t>
                            </m:r>
                            <m:r>
                              <a:rPr lang="en-IE" sz="1600" b="0" i="1" smtClean="0">
                                <a:solidFill>
                                  <a:srgbClr val="0070C0"/>
                                </a:solidFill>
                                <a:latin typeface="Cambria Math" panose="02040503050406030204" pitchFamily="18" charset="0"/>
                                <a:ea typeface="Cambria Math" panose="02040503050406030204" pitchFamily="18" charset="0"/>
                              </a:rPr>
                              <m:t>→</m:t>
                            </m:r>
                            <m:r>
                              <a:rPr lang="en-IE" sz="1600" b="0" i="1" smtClean="0">
                                <a:solidFill>
                                  <a:srgbClr val="0070C0"/>
                                </a:solidFill>
                                <a:latin typeface="Cambria Math" panose="02040503050406030204" pitchFamily="18" charset="0"/>
                                <a:ea typeface="Cambria Math" panose="02040503050406030204" pitchFamily="18" charset="0"/>
                              </a:rPr>
                              <m:t>𝐶</m:t>
                            </m:r>
                          </m:sub>
                        </m:sSub>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𝑎</m:t>
                        </m:r>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𝑐</m:t>
                        </m:r>
                        <m:r>
                          <a:rPr lang="en-IE" sz="1600" b="0" i="1" smtClean="0">
                            <a:solidFill>
                              <a:srgbClr val="0070C0"/>
                            </a:solidFill>
                            <a:latin typeface="Cambria Math" panose="02040503050406030204" pitchFamily="18" charset="0"/>
                          </a:rPr>
                          <m:t>)</m:t>
                        </m:r>
                      </m:oMath>
                    </m:oMathPara>
                  </a14:m>
                  <a:endParaRPr lang="en-IE" sz="1600" dirty="0">
                    <a:solidFill>
                      <a:srgbClr val="0070C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848638" y="3553452"/>
                  <a:ext cx="954492" cy="246221"/>
                </a:xfrm>
                <a:prstGeom prst="rect">
                  <a:avLst/>
                </a:prstGeom>
                <a:blipFill>
                  <a:blip r:embed="rId18"/>
                  <a:stretch>
                    <a:fillRect l="-3774" r="-566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7907836" y="4126883"/>
                  <a:ext cx="97994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sz="1600" b="0" i="1" smtClean="0">
                                <a:solidFill>
                                  <a:srgbClr val="0070C0"/>
                                </a:solidFill>
                                <a:latin typeface="Cambria Math" panose="02040503050406030204" pitchFamily="18" charset="0"/>
                              </a:rPr>
                            </m:ctrlPr>
                          </m:sSubPr>
                          <m:e>
                            <m:r>
                              <a:rPr lang="en-IE" sz="1600" b="0" i="1" smtClean="0">
                                <a:solidFill>
                                  <a:srgbClr val="0070C0"/>
                                </a:solidFill>
                                <a:latin typeface="Cambria Math" panose="02040503050406030204" pitchFamily="18" charset="0"/>
                              </a:rPr>
                              <m:t>𝜆</m:t>
                            </m:r>
                          </m:e>
                          <m:sub>
                            <m:r>
                              <a:rPr lang="en-IE" sz="1600" b="0" i="1" smtClean="0">
                                <a:solidFill>
                                  <a:srgbClr val="0070C0"/>
                                </a:solidFill>
                                <a:latin typeface="Cambria Math" panose="02040503050406030204" pitchFamily="18" charset="0"/>
                              </a:rPr>
                              <m:t>𝐵</m:t>
                            </m:r>
                            <m:r>
                              <a:rPr lang="en-IE" sz="1600" b="0" i="1" smtClean="0">
                                <a:solidFill>
                                  <a:srgbClr val="0070C0"/>
                                </a:solidFill>
                                <a:latin typeface="Cambria Math" panose="02040503050406030204" pitchFamily="18" charset="0"/>
                                <a:ea typeface="Cambria Math" panose="02040503050406030204" pitchFamily="18" charset="0"/>
                              </a:rPr>
                              <m:t>→</m:t>
                            </m:r>
                            <m:r>
                              <a:rPr lang="en-IE" sz="1600" b="0" i="1" smtClean="0">
                                <a:solidFill>
                                  <a:srgbClr val="0070C0"/>
                                </a:solidFill>
                                <a:latin typeface="Cambria Math" panose="02040503050406030204" pitchFamily="18" charset="0"/>
                                <a:ea typeface="Cambria Math" panose="02040503050406030204" pitchFamily="18" charset="0"/>
                              </a:rPr>
                              <m:t>𝐷</m:t>
                            </m:r>
                          </m:sub>
                        </m:sSub>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𝑑</m:t>
                        </m:r>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𝑒</m:t>
                        </m:r>
                        <m:r>
                          <a:rPr lang="en-IE" sz="1600" b="0" i="1" smtClean="0">
                            <a:solidFill>
                              <a:srgbClr val="0070C0"/>
                            </a:solidFill>
                            <a:latin typeface="Cambria Math" panose="02040503050406030204" pitchFamily="18" charset="0"/>
                          </a:rPr>
                          <m:t>)</m:t>
                        </m:r>
                      </m:oMath>
                    </m:oMathPara>
                  </a14:m>
                  <a:endParaRPr lang="en-IE" sz="1600" dirty="0">
                    <a:solidFill>
                      <a:srgbClr val="0070C0"/>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7907836" y="4126883"/>
                  <a:ext cx="979948" cy="246221"/>
                </a:xfrm>
                <a:prstGeom prst="rect">
                  <a:avLst/>
                </a:prstGeom>
                <a:blipFill>
                  <a:blip r:embed="rId19"/>
                  <a:stretch>
                    <a:fillRect l="-3681" r="-674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6556294" y="4737294"/>
                  <a:ext cx="95744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sz="1600" b="0" i="1" smtClean="0">
                                <a:solidFill>
                                  <a:srgbClr val="0070C0"/>
                                </a:solidFill>
                                <a:latin typeface="Cambria Math" panose="02040503050406030204" pitchFamily="18" charset="0"/>
                              </a:rPr>
                            </m:ctrlPr>
                          </m:sSubPr>
                          <m:e>
                            <m:r>
                              <a:rPr lang="en-IE" sz="1600" b="0" i="1" smtClean="0">
                                <a:solidFill>
                                  <a:srgbClr val="0070C0"/>
                                </a:solidFill>
                                <a:latin typeface="Cambria Math" panose="02040503050406030204" pitchFamily="18" charset="0"/>
                              </a:rPr>
                              <m:t>𝜆</m:t>
                            </m:r>
                          </m:e>
                          <m:sub>
                            <m:r>
                              <a:rPr lang="en-IE" sz="1600" b="0" i="1" smtClean="0">
                                <a:solidFill>
                                  <a:srgbClr val="0070C0"/>
                                </a:solidFill>
                                <a:latin typeface="Cambria Math" panose="02040503050406030204" pitchFamily="18" charset="0"/>
                              </a:rPr>
                              <m:t>𝐶</m:t>
                            </m:r>
                            <m:r>
                              <a:rPr lang="en-IE" sz="1600" b="0" i="1" smtClean="0">
                                <a:solidFill>
                                  <a:srgbClr val="0070C0"/>
                                </a:solidFill>
                                <a:latin typeface="Cambria Math" panose="02040503050406030204" pitchFamily="18" charset="0"/>
                                <a:ea typeface="Cambria Math" panose="02040503050406030204" pitchFamily="18" charset="0"/>
                              </a:rPr>
                              <m:t>→</m:t>
                            </m:r>
                            <m:r>
                              <a:rPr lang="en-IE" sz="1600" b="0" i="1" smtClean="0">
                                <a:solidFill>
                                  <a:srgbClr val="0070C0"/>
                                </a:solidFill>
                                <a:latin typeface="Cambria Math" panose="02040503050406030204" pitchFamily="18" charset="0"/>
                                <a:ea typeface="Cambria Math" panose="02040503050406030204" pitchFamily="18" charset="0"/>
                              </a:rPr>
                              <m:t>𝐸</m:t>
                            </m:r>
                          </m:sub>
                        </m:sSub>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𝑎</m:t>
                        </m:r>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𝑒</m:t>
                        </m:r>
                        <m:r>
                          <a:rPr lang="en-IE" sz="1600" b="0" i="1" smtClean="0">
                            <a:solidFill>
                              <a:srgbClr val="0070C0"/>
                            </a:solidFill>
                            <a:latin typeface="Cambria Math" panose="02040503050406030204" pitchFamily="18" charset="0"/>
                          </a:rPr>
                          <m:t>)</m:t>
                        </m:r>
                      </m:oMath>
                    </m:oMathPara>
                  </a14:m>
                  <a:endParaRPr lang="en-IE" sz="1600" dirty="0">
                    <a:solidFill>
                      <a:srgbClr val="0070C0"/>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6556294" y="4737294"/>
                  <a:ext cx="957442" cy="246221"/>
                </a:xfrm>
                <a:prstGeom prst="rect">
                  <a:avLst/>
                </a:prstGeom>
                <a:blipFill>
                  <a:blip r:embed="rId20"/>
                  <a:stretch>
                    <a:fillRect l="-3750" r="-625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516106" y="4737294"/>
                  <a:ext cx="97058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sz="1600" b="0" i="1" smtClean="0">
                                <a:solidFill>
                                  <a:srgbClr val="0070C0"/>
                                </a:solidFill>
                                <a:latin typeface="Cambria Math" panose="02040503050406030204" pitchFamily="18" charset="0"/>
                              </a:rPr>
                            </m:ctrlPr>
                          </m:sSubPr>
                          <m:e>
                            <m:r>
                              <a:rPr lang="en-IE" sz="1600" b="0" i="1" smtClean="0">
                                <a:solidFill>
                                  <a:srgbClr val="0070C0"/>
                                </a:solidFill>
                                <a:latin typeface="Cambria Math" panose="02040503050406030204" pitchFamily="18" charset="0"/>
                              </a:rPr>
                              <m:t>𝜆</m:t>
                            </m:r>
                          </m:e>
                          <m:sub>
                            <m:r>
                              <a:rPr lang="en-IE" sz="1600" b="0" i="1" smtClean="0">
                                <a:solidFill>
                                  <a:srgbClr val="0070C0"/>
                                </a:solidFill>
                                <a:latin typeface="Cambria Math" panose="02040503050406030204" pitchFamily="18" charset="0"/>
                              </a:rPr>
                              <m:t>𝐷</m:t>
                            </m:r>
                            <m:r>
                              <a:rPr lang="en-IE" sz="1600" b="0" i="1" smtClean="0">
                                <a:solidFill>
                                  <a:srgbClr val="0070C0"/>
                                </a:solidFill>
                                <a:latin typeface="Cambria Math" panose="02040503050406030204" pitchFamily="18" charset="0"/>
                                <a:ea typeface="Cambria Math" panose="02040503050406030204" pitchFamily="18" charset="0"/>
                              </a:rPr>
                              <m:t>→</m:t>
                            </m:r>
                            <m:r>
                              <a:rPr lang="en-IE" sz="1600" b="0" i="1" smtClean="0">
                                <a:solidFill>
                                  <a:srgbClr val="0070C0"/>
                                </a:solidFill>
                                <a:latin typeface="Cambria Math" panose="02040503050406030204" pitchFamily="18" charset="0"/>
                                <a:ea typeface="Cambria Math" panose="02040503050406030204" pitchFamily="18" charset="0"/>
                              </a:rPr>
                              <m:t>𝐸</m:t>
                            </m:r>
                          </m:sub>
                        </m:sSub>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𝑎</m:t>
                        </m:r>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𝑒</m:t>
                        </m:r>
                        <m:r>
                          <a:rPr lang="en-IE" sz="1600" b="0" i="1" smtClean="0">
                            <a:solidFill>
                              <a:srgbClr val="0070C0"/>
                            </a:solidFill>
                            <a:latin typeface="Cambria Math" panose="02040503050406030204" pitchFamily="18" charset="0"/>
                          </a:rPr>
                          <m:t>)</m:t>
                        </m:r>
                      </m:oMath>
                    </m:oMathPara>
                  </a14:m>
                  <a:endParaRPr lang="en-IE" sz="1600" dirty="0">
                    <a:solidFill>
                      <a:srgbClr val="0070C0"/>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7516106" y="4737294"/>
                  <a:ext cx="970587" cy="246221"/>
                </a:xfrm>
                <a:prstGeom prst="rect">
                  <a:avLst/>
                </a:prstGeom>
                <a:blipFill>
                  <a:blip r:embed="rId21"/>
                  <a:stretch>
                    <a:fillRect l="-3704" r="-6173"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6810946" y="5341903"/>
                  <a:ext cx="77745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sz="1600" b="0" i="1" smtClean="0">
                                <a:solidFill>
                                  <a:srgbClr val="0070C0"/>
                                </a:solidFill>
                                <a:latin typeface="Cambria Math" panose="02040503050406030204" pitchFamily="18" charset="0"/>
                              </a:rPr>
                            </m:ctrlPr>
                          </m:sSubPr>
                          <m:e>
                            <m:r>
                              <a:rPr lang="en-IE" sz="1600" b="0" i="1" smtClean="0">
                                <a:solidFill>
                                  <a:srgbClr val="0070C0"/>
                                </a:solidFill>
                                <a:latin typeface="Cambria Math" panose="02040503050406030204" pitchFamily="18" charset="0"/>
                              </a:rPr>
                              <m:t>𝜆</m:t>
                            </m:r>
                          </m:e>
                          <m:sub>
                            <m:r>
                              <a:rPr lang="en-IE" sz="1600" b="0" i="1" smtClean="0">
                                <a:solidFill>
                                  <a:srgbClr val="0070C0"/>
                                </a:solidFill>
                                <a:latin typeface="Cambria Math" panose="02040503050406030204" pitchFamily="18" charset="0"/>
                              </a:rPr>
                              <m:t>𝐸</m:t>
                            </m:r>
                            <m:r>
                              <a:rPr lang="en-IE" sz="1600" b="0" i="1" smtClean="0">
                                <a:solidFill>
                                  <a:srgbClr val="0070C0"/>
                                </a:solidFill>
                                <a:latin typeface="Cambria Math" panose="02040503050406030204" pitchFamily="18" charset="0"/>
                                <a:ea typeface="Cambria Math" panose="02040503050406030204" pitchFamily="18" charset="0"/>
                              </a:rPr>
                              <m:t>→</m:t>
                            </m:r>
                            <m:r>
                              <a:rPr lang="en-IE" sz="1600" b="0" i="1" smtClean="0">
                                <a:solidFill>
                                  <a:srgbClr val="0070C0"/>
                                </a:solidFill>
                                <a:latin typeface="Cambria Math" panose="02040503050406030204" pitchFamily="18" charset="0"/>
                                <a:ea typeface="Cambria Math" panose="02040503050406030204" pitchFamily="18" charset="0"/>
                              </a:rPr>
                              <m:t>𝐴</m:t>
                            </m:r>
                          </m:sub>
                        </m:sSub>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𝑎</m:t>
                        </m:r>
                        <m:r>
                          <a:rPr lang="en-IE" sz="1600" b="0" i="1" smtClean="0">
                            <a:solidFill>
                              <a:srgbClr val="0070C0"/>
                            </a:solidFill>
                            <a:latin typeface="Cambria Math" panose="02040503050406030204" pitchFamily="18" charset="0"/>
                          </a:rPr>
                          <m:t>)</m:t>
                        </m:r>
                      </m:oMath>
                    </m:oMathPara>
                  </a14:m>
                  <a:endParaRPr lang="en-IE" sz="1600" dirty="0">
                    <a:solidFill>
                      <a:srgbClr val="0070C0"/>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810946" y="5341903"/>
                  <a:ext cx="777457" cy="246221"/>
                </a:xfrm>
                <a:prstGeom prst="rect">
                  <a:avLst/>
                </a:prstGeom>
                <a:blipFill>
                  <a:blip r:embed="rId22"/>
                  <a:stretch>
                    <a:fillRect l="-5426" r="-7752" b="-17778"/>
                  </a:stretch>
                </a:blipFill>
              </p:spPr>
              <p:txBody>
                <a:bodyPr/>
                <a:lstStyle/>
                <a:p>
                  <a:r>
                    <a:rPr lang="en-US">
                      <a:noFill/>
                    </a:rPr>
                    <a:t> </a:t>
                  </a:r>
                </a:p>
              </p:txBody>
            </p:sp>
          </mc:Fallback>
        </mc:AlternateContent>
        <p:sp>
          <p:nvSpPr>
            <p:cNvPr id="55" name="Left Bracket 54"/>
            <p:cNvSpPr/>
            <p:nvPr/>
          </p:nvSpPr>
          <p:spPr>
            <a:xfrm rot="16200000">
              <a:off x="6441175" y="2638463"/>
              <a:ext cx="76148" cy="129298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56" name="Left Bracket 55"/>
            <p:cNvSpPr/>
            <p:nvPr/>
          </p:nvSpPr>
          <p:spPr>
            <a:xfrm rot="16200000">
              <a:off x="8153446" y="2596019"/>
              <a:ext cx="98044" cy="133614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57" name="Left Bracket 56"/>
            <p:cNvSpPr/>
            <p:nvPr/>
          </p:nvSpPr>
          <p:spPr>
            <a:xfrm rot="16200000">
              <a:off x="6915948" y="2746825"/>
              <a:ext cx="87420" cy="2237865"/>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59" name="Left Bracket 58"/>
            <p:cNvSpPr/>
            <p:nvPr/>
          </p:nvSpPr>
          <p:spPr>
            <a:xfrm rot="16200000">
              <a:off x="8026224" y="3668392"/>
              <a:ext cx="79708" cy="16089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61" name="Left Bracket 60"/>
            <p:cNvSpPr/>
            <p:nvPr/>
          </p:nvSpPr>
          <p:spPr>
            <a:xfrm rot="16200000">
              <a:off x="7457109" y="4043722"/>
              <a:ext cx="89792" cy="1969377"/>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62" name="Left Bracket 61"/>
            <p:cNvSpPr/>
            <p:nvPr/>
          </p:nvSpPr>
          <p:spPr>
            <a:xfrm rot="16200000">
              <a:off x="6872149" y="4974689"/>
              <a:ext cx="96022" cy="133648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cxnSp>
          <p:nvCxnSpPr>
            <p:cNvPr id="64" name="Straight Arrow Connector 63"/>
            <p:cNvCxnSpPr>
              <a:stCxn id="55" idx="1"/>
              <a:endCxn id="49" idx="0"/>
            </p:cNvCxnSpPr>
            <p:nvPr/>
          </p:nvCxnSpPr>
          <p:spPr>
            <a:xfrm flipH="1">
              <a:off x="6325884" y="3323029"/>
              <a:ext cx="153366" cy="2304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6" idx="1"/>
              <a:endCxn id="50" idx="0"/>
            </p:cNvCxnSpPr>
            <p:nvPr/>
          </p:nvCxnSpPr>
          <p:spPr>
            <a:xfrm>
              <a:off x="8202468" y="3313112"/>
              <a:ext cx="195342" cy="813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7" idx="1"/>
              <a:endCxn id="51" idx="0"/>
            </p:cNvCxnSpPr>
            <p:nvPr/>
          </p:nvCxnSpPr>
          <p:spPr>
            <a:xfrm>
              <a:off x="6959659" y="3909468"/>
              <a:ext cx="75356" cy="8278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9" idx="1"/>
              <a:endCxn id="53" idx="0"/>
            </p:cNvCxnSpPr>
            <p:nvPr/>
          </p:nvCxnSpPr>
          <p:spPr>
            <a:xfrm flipH="1">
              <a:off x="8001400" y="4512707"/>
              <a:ext cx="64679" cy="224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1" idx="1"/>
              <a:endCxn id="54" idx="0"/>
            </p:cNvCxnSpPr>
            <p:nvPr/>
          </p:nvCxnSpPr>
          <p:spPr>
            <a:xfrm flipH="1">
              <a:off x="7199675" y="5073307"/>
              <a:ext cx="302331" cy="2685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2" idx="1"/>
            </p:cNvCxnSpPr>
            <p:nvPr/>
          </p:nvCxnSpPr>
          <p:spPr>
            <a:xfrm>
              <a:off x="6920160" y="5690943"/>
              <a:ext cx="114855" cy="3618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 name="Straight Arrow Connector 5"/>
          <p:cNvCxnSpPr/>
          <p:nvPr/>
        </p:nvCxnSpPr>
        <p:spPr>
          <a:xfrm flipV="1">
            <a:off x="4116134" y="3375277"/>
            <a:ext cx="2412852" cy="1270732"/>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252" name="Group 635"/>
          <p:cNvGrpSpPr>
            <a:grpSpLocks/>
          </p:cNvGrpSpPr>
          <p:nvPr/>
        </p:nvGrpSpPr>
        <p:grpSpPr bwMode="auto">
          <a:xfrm>
            <a:off x="4327323" y="2396307"/>
            <a:ext cx="3349932" cy="2176015"/>
            <a:chOff x="3456" y="2640"/>
            <a:chExt cx="2191" cy="956"/>
          </a:xfrm>
        </p:grpSpPr>
        <p:sp>
          <p:nvSpPr>
            <p:cNvPr id="254" name="Oval 529"/>
            <p:cNvSpPr>
              <a:spLocks noChangeAspect="1" noChangeArrowheads="1"/>
            </p:cNvSpPr>
            <p:nvPr/>
          </p:nvSpPr>
          <p:spPr bwMode="auto">
            <a:xfrm>
              <a:off x="4640" y="2659"/>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A</a:t>
              </a:r>
            </a:p>
          </p:txBody>
        </p:sp>
        <p:sp>
          <p:nvSpPr>
            <p:cNvPr id="255" name="Text Box 530"/>
            <p:cNvSpPr txBox="1">
              <a:spLocks noChangeAspect="1" noChangeArrowheads="1"/>
            </p:cNvSpPr>
            <p:nvPr/>
          </p:nvSpPr>
          <p:spPr bwMode="auto">
            <a:xfrm>
              <a:off x="3474" y="2640"/>
              <a:ext cx="236"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chemeClr val="folHlink"/>
                  </a:solidFill>
                  <a:cs typeface="Arial" charset="0"/>
                </a:rPr>
                <a:t>OR</a:t>
              </a:r>
            </a:p>
          </p:txBody>
        </p:sp>
        <p:sp>
          <p:nvSpPr>
            <p:cNvPr id="256" name="Rectangle 531"/>
            <p:cNvSpPr>
              <a:spLocks noChangeAspect="1" noChangeArrowheads="1"/>
            </p:cNvSpPr>
            <p:nvPr/>
          </p:nvSpPr>
          <p:spPr bwMode="auto">
            <a:xfrm>
              <a:off x="4159" y="2792"/>
              <a:ext cx="64"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257" name="AutoShape 532"/>
            <p:cNvCxnSpPr>
              <a:cxnSpLocks noChangeAspect="1" noChangeShapeType="1"/>
              <a:stCxn id="254" idx="4"/>
              <a:endCxn id="256" idx="0"/>
            </p:cNvCxnSpPr>
            <p:nvPr/>
          </p:nvCxnSpPr>
          <p:spPr bwMode="auto">
            <a:xfrm flipH="1">
              <a:off x="4191" y="2774"/>
              <a:ext cx="514" cy="18"/>
            </a:xfrm>
            <a:prstGeom prst="straightConnector1">
              <a:avLst/>
            </a:prstGeom>
            <a:noFill/>
            <a:ln w="9525">
              <a:solidFill>
                <a:schemeClr val="tx1"/>
              </a:solidFill>
              <a:round/>
              <a:headEnd/>
              <a:tailEnd/>
            </a:ln>
          </p:spPr>
        </p:cxnSp>
        <p:cxnSp>
          <p:nvCxnSpPr>
            <p:cNvPr id="258" name="AutoShape 533"/>
            <p:cNvCxnSpPr>
              <a:cxnSpLocks noChangeAspect="1" noChangeShapeType="1"/>
              <a:stCxn id="254" idx="4"/>
              <a:endCxn id="322" idx="0"/>
            </p:cNvCxnSpPr>
            <p:nvPr/>
          </p:nvCxnSpPr>
          <p:spPr bwMode="auto">
            <a:xfrm>
              <a:off x="4705" y="2774"/>
              <a:ext cx="515" cy="18"/>
            </a:xfrm>
            <a:prstGeom prst="straightConnector1">
              <a:avLst/>
            </a:prstGeom>
            <a:noFill/>
            <a:ln w="9525">
              <a:solidFill>
                <a:schemeClr val="tx1"/>
              </a:solidFill>
              <a:round/>
              <a:headEnd/>
              <a:tailEnd/>
            </a:ln>
          </p:spPr>
        </p:cxnSp>
        <p:sp>
          <p:nvSpPr>
            <p:cNvPr id="259" name="Text Box 534"/>
            <p:cNvSpPr txBox="1">
              <a:spLocks noChangeAspect="1" noChangeArrowheads="1"/>
            </p:cNvSpPr>
            <p:nvPr/>
          </p:nvSpPr>
          <p:spPr bwMode="auto">
            <a:xfrm>
              <a:off x="3456" y="2757"/>
              <a:ext cx="290"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rgbClr val="FF9966"/>
                  </a:solidFill>
                  <a:cs typeface="Arial" charset="0"/>
                </a:rPr>
                <a:t>AND</a:t>
              </a:r>
            </a:p>
          </p:txBody>
        </p:sp>
        <p:sp>
          <p:nvSpPr>
            <p:cNvPr id="260" name="Oval 535"/>
            <p:cNvSpPr>
              <a:spLocks noChangeAspect="1" noChangeArrowheads="1"/>
            </p:cNvSpPr>
            <p:nvPr/>
          </p:nvSpPr>
          <p:spPr bwMode="auto">
            <a:xfrm>
              <a:off x="4125" y="2893"/>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B</a:t>
              </a:r>
            </a:p>
          </p:txBody>
        </p:sp>
        <p:cxnSp>
          <p:nvCxnSpPr>
            <p:cNvPr id="261" name="AutoShape 536"/>
            <p:cNvCxnSpPr>
              <a:cxnSpLocks noChangeAspect="1" noChangeShapeType="1"/>
              <a:stCxn id="256" idx="2"/>
              <a:endCxn id="260" idx="0"/>
            </p:cNvCxnSpPr>
            <p:nvPr/>
          </p:nvCxnSpPr>
          <p:spPr bwMode="auto">
            <a:xfrm flipH="1">
              <a:off x="4190" y="2875"/>
              <a:ext cx="1" cy="18"/>
            </a:xfrm>
            <a:prstGeom prst="straightConnector1">
              <a:avLst/>
            </a:prstGeom>
            <a:noFill/>
            <a:ln w="9525">
              <a:solidFill>
                <a:schemeClr val="tx1"/>
              </a:solidFill>
              <a:round/>
              <a:headEnd/>
              <a:tailEnd/>
            </a:ln>
          </p:spPr>
        </p:cxnSp>
        <p:sp>
          <p:nvSpPr>
            <p:cNvPr id="262" name="Text Box 537"/>
            <p:cNvSpPr txBox="1">
              <a:spLocks noChangeAspect="1" noChangeArrowheads="1"/>
            </p:cNvSpPr>
            <p:nvPr/>
          </p:nvSpPr>
          <p:spPr bwMode="auto">
            <a:xfrm>
              <a:off x="3474" y="2874"/>
              <a:ext cx="236"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chemeClr val="folHlink"/>
                  </a:solidFill>
                  <a:cs typeface="Arial" charset="0"/>
                </a:rPr>
                <a:t>OR</a:t>
              </a:r>
            </a:p>
          </p:txBody>
        </p:sp>
        <p:sp>
          <p:nvSpPr>
            <p:cNvPr id="263" name="Rectangle 538"/>
            <p:cNvSpPr>
              <a:spLocks noChangeAspect="1" noChangeArrowheads="1"/>
            </p:cNvSpPr>
            <p:nvPr/>
          </p:nvSpPr>
          <p:spPr bwMode="auto">
            <a:xfrm>
              <a:off x="3910" y="302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264" name="AutoShape 539"/>
            <p:cNvCxnSpPr>
              <a:cxnSpLocks noChangeAspect="1" noChangeShapeType="1"/>
              <a:stCxn id="260" idx="4"/>
              <a:endCxn id="263" idx="0"/>
            </p:cNvCxnSpPr>
            <p:nvPr/>
          </p:nvCxnSpPr>
          <p:spPr bwMode="auto">
            <a:xfrm flipH="1">
              <a:off x="3943" y="3008"/>
              <a:ext cx="247" cy="18"/>
            </a:xfrm>
            <a:prstGeom prst="straightConnector1">
              <a:avLst/>
            </a:prstGeom>
            <a:noFill/>
            <a:ln w="9525">
              <a:solidFill>
                <a:schemeClr val="tx1"/>
              </a:solidFill>
              <a:round/>
              <a:headEnd/>
              <a:tailEnd/>
            </a:ln>
          </p:spPr>
        </p:cxnSp>
        <p:cxnSp>
          <p:nvCxnSpPr>
            <p:cNvPr id="265" name="AutoShape 540"/>
            <p:cNvCxnSpPr>
              <a:cxnSpLocks noChangeAspect="1" noChangeShapeType="1"/>
              <a:stCxn id="260" idx="4"/>
              <a:endCxn id="303" idx="0"/>
            </p:cNvCxnSpPr>
            <p:nvPr/>
          </p:nvCxnSpPr>
          <p:spPr bwMode="auto">
            <a:xfrm>
              <a:off x="4190" y="3008"/>
              <a:ext cx="249" cy="16"/>
            </a:xfrm>
            <a:prstGeom prst="straightConnector1">
              <a:avLst/>
            </a:prstGeom>
            <a:noFill/>
            <a:ln w="9525">
              <a:solidFill>
                <a:schemeClr val="tx1"/>
              </a:solidFill>
              <a:round/>
              <a:headEnd/>
              <a:tailEnd/>
            </a:ln>
          </p:spPr>
        </p:cxnSp>
        <p:sp>
          <p:nvSpPr>
            <p:cNvPr id="266" name="Text Box 541"/>
            <p:cNvSpPr txBox="1">
              <a:spLocks noChangeAspect="1" noChangeArrowheads="1"/>
            </p:cNvSpPr>
            <p:nvPr/>
          </p:nvSpPr>
          <p:spPr bwMode="auto">
            <a:xfrm>
              <a:off x="3456" y="2991"/>
              <a:ext cx="290"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rgbClr val="FF9966"/>
                  </a:solidFill>
                  <a:cs typeface="Arial" charset="0"/>
                </a:rPr>
                <a:t>AND</a:t>
              </a:r>
            </a:p>
          </p:txBody>
        </p:sp>
        <p:cxnSp>
          <p:nvCxnSpPr>
            <p:cNvPr id="267" name="AutoShape 542"/>
            <p:cNvCxnSpPr>
              <a:cxnSpLocks noChangeAspect="1" noChangeShapeType="1"/>
              <a:stCxn id="263" idx="2"/>
              <a:endCxn id="288" idx="0"/>
            </p:cNvCxnSpPr>
            <p:nvPr/>
          </p:nvCxnSpPr>
          <p:spPr bwMode="auto">
            <a:xfrm flipH="1">
              <a:off x="3824" y="3109"/>
              <a:ext cx="119" cy="9"/>
            </a:xfrm>
            <a:prstGeom prst="straightConnector1">
              <a:avLst/>
            </a:prstGeom>
            <a:noFill/>
            <a:ln w="9525">
              <a:solidFill>
                <a:schemeClr val="tx1"/>
              </a:solidFill>
              <a:round/>
              <a:headEnd/>
              <a:tailEnd/>
            </a:ln>
          </p:spPr>
        </p:cxnSp>
        <p:sp>
          <p:nvSpPr>
            <p:cNvPr id="268" name="Text Box 543"/>
            <p:cNvSpPr txBox="1">
              <a:spLocks noChangeAspect="1" noChangeArrowheads="1"/>
            </p:cNvSpPr>
            <p:nvPr/>
          </p:nvSpPr>
          <p:spPr bwMode="auto">
            <a:xfrm>
              <a:off x="3474" y="3108"/>
              <a:ext cx="236"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chemeClr val="folHlink"/>
                  </a:solidFill>
                  <a:cs typeface="Arial" charset="0"/>
                </a:rPr>
                <a:t>OR</a:t>
              </a:r>
            </a:p>
          </p:txBody>
        </p:sp>
        <p:cxnSp>
          <p:nvCxnSpPr>
            <p:cNvPr id="269" name="AutoShape 544"/>
            <p:cNvCxnSpPr>
              <a:cxnSpLocks noChangeAspect="1" noChangeShapeType="1"/>
              <a:stCxn id="263" idx="2"/>
              <a:endCxn id="270" idx="0"/>
            </p:cNvCxnSpPr>
            <p:nvPr/>
          </p:nvCxnSpPr>
          <p:spPr bwMode="auto">
            <a:xfrm>
              <a:off x="3943" y="3109"/>
              <a:ext cx="117" cy="18"/>
            </a:xfrm>
            <a:prstGeom prst="straightConnector1">
              <a:avLst/>
            </a:prstGeom>
            <a:noFill/>
            <a:ln w="9525">
              <a:solidFill>
                <a:schemeClr val="tx1"/>
              </a:solidFill>
              <a:round/>
              <a:headEnd/>
              <a:tailEnd/>
            </a:ln>
          </p:spPr>
        </p:cxnSp>
        <p:sp>
          <p:nvSpPr>
            <p:cNvPr id="270" name="Oval 545"/>
            <p:cNvSpPr>
              <a:spLocks noChangeAspect="1" noChangeArrowheads="1"/>
            </p:cNvSpPr>
            <p:nvPr/>
          </p:nvSpPr>
          <p:spPr bwMode="auto">
            <a:xfrm>
              <a:off x="3997" y="3127"/>
              <a:ext cx="125"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E</a:t>
              </a:r>
            </a:p>
          </p:txBody>
        </p:sp>
        <p:sp>
          <p:nvSpPr>
            <p:cNvPr id="271" name="Text Box 546"/>
            <p:cNvSpPr txBox="1">
              <a:spLocks noChangeAspect="1" noChangeArrowheads="1"/>
            </p:cNvSpPr>
            <p:nvPr/>
          </p:nvSpPr>
          <p:spPr bwMode="auto">
            <a:xfrm>
              <a:off x="3474" y="3341"/>
              <a:ext cx="236"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chemeClr val="folHlink"/>
                  </a:solidFill>
                  <a:cs typeface="Arial" charset="0"/>
                </a:rPr>
                <a:t>OR</a:t>
              </a:r>
            </a:p>
          </p:txBody>
        </p:sp>
        <p:sp>
          <p:nvSpPr>
            <p:cNvPr id="272" name="Oval 547"/>
            <p:cNvSpPr>
              <a:spLocks noChangeAspect="1" noChangeArrowheads="1"/>
            </p:cNvSpPr>
            <p:nvPr/>
          </p:nvSpPr>
          <p:spPr bwMode="auto">
            <a:xfrm>
              <a:off x="4251" y="3360"/>
              <a:ext cx="121"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273" name="AutoShape 548"/>
            <p:cNvCxnSpPr>
              <a:cxnSpLocks noChangeAspect="1" noChangeShapeType="1"/>
              <a:stCxn id="284" idx="2"/>
              <a:endCxn id="272" idx="0"/>
            </p:cNvCxnSpPr>
            <p:nvPr/>
          </p:nvCxnSpPr>
          <p:spPr bwMode="auto">
            <a:xfrm>
              <a:off x="4309" y="3321"/>
              <a:ext cx="2" cy="68"/>
            </a:xfrm>
            <a:prstGeom prst="straightConnector1">
              <a:avLst/>
            </a:prstGeom>
            <a:noFill/>
            <a:ln w="9525">
              <a:solidFill>
                <a:schemeClr val="tx1"/>
              </a:solidFill>
              <a:round/>
              <a:headEnd/>
              <a:tailEnd/>
            </a:ln>
          </p:spPr>
        </p:cxnSp>
        <p:sp>
          <p:nvSpPr>
            <p:cNvPr id="274" name="Oval 549"/>
            <p:cNvSpPr>
              <a:spLocks noChangeAspect="1" noChangeArrowheads="1"/>
            </p:cNvSpPr>
            <p:nvPr/>
          </p:nvSpPr>
          <p:spPr bwMode="auto">
            <a:xfrm>
              <a:off x="4366" y="3360"/>
              <a:ext cx="121"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275" name="AutoShape 550"/>
            <p:cNvCxnSpPr>
              <a:cxnSpLocks noChangeAspect="1" noChangeShapeType="1"/>
              <a:stCxn id="286" idx="2"/>
              <a:endCxn id="274" idx="0"/>
            </p:cNvCxnSpPr>
            <p:nvPr/>
          </p:nvCxnSpPr>
          <p:spPr bwMode="auto">
            <a:xfrm>
              <a:off x="4426" y="3321"/>
              <a:ext cx="0" cy="68"/>
            </a:xfrm>
            <a:prstGeom prst="straightConnector1">
              <a:avLst/>
            </a:prstGeom>
            <a:noFill/>
            <a:ln w="9525">
              <a:solidFill>
                <a:schemeClr val="tx1"/>
              </a:solidFill>
              <a:round/>
              <a:headEnd/>
              <a:tailEnd/>
            </a:ln>
          </p:spPr>
        </p:cxnSp>
        <p:sp>
          <p:nvSpPr>
            <p:cNvPr id="276" name="Text Box 551"/>
            <p:cNvSpPr txBox="1">
              <a:spLocks noChangeAspect="1" noChangeArrowheads="1"/>
            </p:cNvSpPr>
            <p:nvPr/>
          </p:nvSpPr>
          <p:spPr bwMode="auto">
            <a:xfrm>
              <a:off x="3456" y="3435"/>
              <a:ext cx="290"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rgbClr val="FF9966"/>
                  </a:solidFill>
                  <a:cs typeface="Arial" charset="0"/>
                </a:rPr>
                <a:t>AND</a:t>
              </a:r>
            </a:p>
          </p:txBody>
        </p:sp>
        <p:sp>
          <p:nvSpPr>
            <p:cNvPr id="277" name="Rectangle 552"/>
            <p:cNvSpPr>
              <a:spLocks noChangeAspect="1" noChangeArrowheads="1"/>
            </p:cNvSpPr>
            <p:nvPr/>
          </p:nvSpPr>
          <p:spPr bwMode="auto">
            <a:xfrm>
              <a:off x="4805" y="351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278" name="Rectangle 553"/>
            <p:cNvSpPr>
              <a:spLocks noChangeAspect="1" noChangeArrowheads="1"/>
            </p:cNvSpPr>
            <p:nvPr/>
          </p:nvSpPr>
          <p:spPr bwMode="auto">
            <a:xfrm>
              <a:off x="4863" y="351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279" name="AutoShape 554"/>
            <p:cNvCxnSpPr>
              <a:cxnSpLocks noChangeAspect="1" noChangeShapeType="1"/>
              <a:stCxn id="272" idx="4"/>
              <a:endCxn id="277" idx="0"/>
            </p:cNvCxnSpPr>
            <p:nvPr/>
          </p:nvCxnSpPr>
          <p:spPr bwMode="auto">
            <a:xfrm>
              <a:off x="4312" y="3475"/>
              <a:ext cx="526" cy="38"/>
            </a:xfrm>
            <a:prstGeom prst="straightConnector1">
              <a:avLst/>
            </a:prstGeom>
            <a:noFill/>
            <a:ln w="9525">
              <a:solidFill>
                <a:schemeClr val="tx1"/>
              </a:solidFill>
              <a:round/>
              <a:headEnd/>
              <a:tailEnd/>
            </a:ln>
          </p:spPr>
        </p:cxnSp>
        <p:cxnSp>
          <p:nvCxnSpPr>
            <p:cNvPr id="280" name="AutoShape 555"/>
            <p:cNvCxnSpPr>
              <a:cxnSpLocks noChangeAspect="1" noChangeShapeType="1"/>
              <a:stCxn id="272" idx="4"/>
              <a:endCxn id="278" idx="0"/>
            </p:cNvCxnSpPr>
            <p:nvPr/>
          </p:nvCxnSpPr>
          <p:spPr bwMode="auto">
            <a:xfrm>
              <a:off x="4312" y="3475"/>
              <a:ext cx="584" cy="38"/>
            </a:xfrm>
            <a:prstGeom prst="straightConnector1">
              <a:avLst/>
            </a:prstGeom>
            <a:noFill/>
            <a:ln w="9525">
              <a:solidFill>
                <a:schemeClr val="tx1"/>
              </a:solidFill>
              <a:round/>
              <a:headEnd/>
              <a:tailEnd/>
            </a:ln>
          </p:spPr>
        </p:cxnSp>
        <p:cxnSp>
          <p:nvCxnSpPr>
            <p:cNvPr id="281" name="AutoShape 556"/>
            <p:cNvCxnSpPr>
              <a:cxnSpLocks noChangeAspect="1" noChangeShapeType="1"/>
              <a:stCxn id="274" idx="4"/>
              <a:endCxn id="277" idx="0"/>
            </p:cNvCxnSpPr>
            <p:nvPr/>
          </p:nvCxnSpPr>
          <p:spPr bwMode="auto">
            <a:xfrm>
              <a:off x="4427" y="3475"/>
              <a:ext cx="411" cy="38"/>
            </a:xfrm>
            <a:prstGeom prst="straightConnector1">
              <a:avLst/>
            </a:prstGeom>
            <a:noFill/>
            <a:ln w="9525">
              <a:solidFill>
                <a:schemeClr val="tx1"/>
              </a:solidFill>
              <a:round/>
              <a:headEnd/>
              <a:tailEnd/>
            </a:ln>
          </p:spPr>
        </p:cxnSp>
        <p:cxnSp>
          <p:nvCxnSpPr>
            <p:cNvPr id="282" name="AutoShape 557"/>
            <p:cNvCxnSpPr>
              <a:cxnSpLocks noChangeAspect="1" noChangeShapeType="1"/>
              <a:stCxn id="274" idx="4"/>
              <a:endCxn id="278" idx="0"/>
            </p:cNvCxnSpPr>
            <p:nvPr/>
          </p:nvCxnSpPr>
          <p:spPr bwMode="auto">
            <a:xfrm>
              <a:off x="4427" y="3475"/>
              <a:ext cx="469" cy="38"/>
            </a:xfrm>
            <a:prstGeom prst="straightConnector1">
              <a:avLst/>
            </a:prstGeom>
            <a:noFill/>
            <a:ln w="9525">
              <a:solidFill>
                <a:schemeClr val="tx1"/>
              </a:solidFill>
              <a:round/>
              <a:headEnd/>
              <a:tailEnd/>
            </a:ln>
          </p:spPr>
        </p:cxnSp>
        <p:sp>
          <p:nvSpPr>
            <p:cNvPr id="283" name="Text Box 558"/>
            <p:cNvSpPr txBox="1">
              <a:spLocks noChangeAspect="1" noChangeArrowheads="1"/>
            </p:cNvSpPr>
            <p:nvPr/>
          </p:nvSpPr>
          <p:spPr bwMode="auto">
            <a:xfrm>
              <a:off x="3456" y="3225"/>
              <a:ext cx="290"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rgbClr val="FF9966"/>
                  </a:solidFill>
                  <a:cs typeface="Arial" charset="0"/>
                </a:rPr>
                <a:t>AND</a:t>
              </a:r>
            </a:p>
          </p:txBody>
        </p:sp>
        <p:sp>
          <p:nvSpPr>
            <p:cNvPr id="284" name="Rectangle 559"/>
            <p:cNvSpPr>
              <a:spLocks noChangeAspect="1" noChangeArrowheads="1"/>
            </p:cNvSpPr>
            <p:nvPr/>
          </p:nvSpPr>
          <p:spPr bwMode="auto">
            <a:xfrm>
              <a:off x="4276" y="32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285" name="AutoShape 560"/>
            <p:cNvCxnSpPr>
              <a:cxnSpLocks noChangeAspect="1" noChangeShapeType="1"/>
              <a:stCxn id="270" idx="4"/>
              <a:endCxn id="284" idx="0"/>
            </p:cNvCxnSpPr>
            <p:nvPr/>
          </p:nvCxnSpPr>
          <p:spPr bwMode="auto">
            <a:xfrm>
              <a:off x="4060" y="3242"/>
              <a:ext cx="249" cy="18"/>
            </a:xfrm>
            <a:prstGeom prst="straightConnector1">
              <a:avLst/>
            </a:prstGeom>
            <a:noFill/>
            <a:ln w="9525">
              <a:solidFill>
                <a:schemeClr val="tx1"/>
              </a:solidFill>
              <a:round/>
              <a:headEnd/>
              <a:tailEnd/>
            </a:ln>
          </p:spPr>
        </p:cxnSp>
        <p:sp>
          <p:nvSpPr>
            <p:cNvPr id="286" name="Rectangle 561"/>
            <p:cNvSpPr>
              <a:spLocks noChangeAspect="1" noChangeArrowheads="1"/>
            </p:cNvSpPr>
            <p:nvPr/>
          </p:nvSpPr>
          <p:spPr bwMode="auto">
            <a:xfrm>
              <a:off x="4394" y="32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287" name="AutoShape 562"/>
            <p:cNvCxnSpPr>
              <a:cxnSpLocks noChangeAspect="1" noChangeShapeType="1"/>
              <a:stCxn id="270" idx="4"/>
              <a:endCxn id="286" idx="0"/>
            </p:cNvCxnSpPr>
            <p:nvPr/>
          </p:nvCxnSpPr>
          <p:spPr bwMode="auto">
            <a:xfrm>
              <a:off x="4060" y="3242"/>
              <a:ext cx="367" cy="18"/>
            </a:xfrm>
            <a:prstGeom prst="straightConnector1">
              <a:avLst/>
            </a:prstGeom>
            <a:noFill/>
            <a:ln w="9525">
              <a:solidFill>
                <a:schemeClr val="tx1"/>
              </a:solidFill>
              <a:round/>
              <a:headEnd/>
              <a:tailEnd/>
            </a:ln>
          </p:spPr>
        </p:cxnSp>
        <p:sp>
          <p:nvSpPr>
            <p:cNvPr id="288" name="Oval 563"/>
            <p:cNvSpPr>
              <a:spLocks noChangeAspect="1" noChangeArrowheads="1"/>
            </p:cNvSpPr>
            <p:nvPr/>
          </p:nvSpPr>
          <p:spPr bwMode="auto">
            <a:xfrm>
              <a:off x="3759" y="3118"/>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C</a:t>
              </a:r>
            </a:p>
          </p:txBody>
        </p:sp>
        <p:sp>
          <p:nvSpPr>
            <p:cNvPr id="289" name="Oval 564"/>
            <p:cNvSpPr>
              <a:spLocks noChangeAspect="1" noChangeArrowheads="1"/>
            </p:cNvSpPr>
            <p:nvPr/>
          </p:nvSpPr>
          <p:spPr bwMode="auto">
            <a:xfrm>
              <a:off x="3939" y="3354"/>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290" name="AutoShape 565"/>
            <p:cNvCxnSpPr>
              <a:cxnSpLocks noChangeAspect="1" noChangeShapeType="1"/>
              <a:stCxn id="299" idx="2"/>
              <a:endCxn id="289" idx="0"/>
            </p:cNvCxnSpPr>
            <p:nvPr/>
          </p:nvCxnSpPr>
          <p:spPr bwMode="auto">
            <a:xfrm>
              <a:off x="4003" y="3316"/>
              <a:ext cx="0" cy="67"/>
            </a:xfrm>
            <a:prstGeom prst="straightConnector1">
              <a:avLst/>
            </a:prstGeom>
            <a:noFill/>
            <a:ln w="9525">
              <a:solidFill>
                <a:schemeClr val="tx1"/>
              </a:solidFill>
              <a:round/>
              <a:headEnd/>
              <a:tailEnd/>
            </a:ln>
          </p:spPr>
        </p:cxnSp>
        <p:sp>
          <p:nvSpPr>
            <p:cNvPr id="291" name="Oval 566"/>
            <p:cNvSpPr>
              <a:spLocks noChangeAspect="1" noChangeArrowheads="1"/>
            </p:cNvSpPr>
            <p:nvPr/>
          </p:nvSpPr>
          <p:spPr bwMode="auto">
            <a:xfrm>
              <a:off x="4057" y="3354"/>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292" name="AutoShape 567"/>
            <p:cNvCxnSpPr>
              <a:cxnSpLocks noChangeAspect="1" noChangeShapeType="1"/>
              <a:stCxn id="301" idx="2"/>
              <a:endCxn id="291" idx="0"/>
            </p:cNvCxnSpPr>
            <p:nvPr/>
          </p:nvCxnSpPr>
          <p:spPr bwMode="auto">
            <a:xfrm>
              <a:off x="4120" y="3316"/>
              <a:ext cx="2" cy="67"/>
            </a:xfrm>
            <a:prstGeom prst="straightConnector1">
              <a:avLst/>
            </a:prstGeom>
            <a:noFill/>
            <a:ln w="9525">
              <a:solidFill>
                <a:schemeClr val="tx1"/>
              </a:solidFill>
              <a:round/>
              <a:headEnd/>
              <a:tailEnd/>
            </a:ln>
          </p:spPr>
        </p:cxnSp>
        <p:sp>
          <p:nvSpPr>
            <p:cNvPr id="293" name="Rectangle 568"/>
            <p:cNvSpPr>
              <a:spLocks noChangeAspect="1" noChangeArrowheads="1"/>
            </p:cNvSpPr>
            <p:nvPr/>
          </p:nvSpPr>
          <p:spPr bwMode="auto">
            <a:xfrm>
              <a:off x="4270" y="3513"/>
              <a:ext cx="64"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294" name="Rectangle 569"/>
            <p:cNvSpPr>
              <a:spLocks noChangeAspect="1" noChangeArrowheads="1"/>
            </p:cNvSpPr>
            <p:nvPr/>
          </p:nvSpPr>
          <p:spPr bwMode="auto">
            <a:xfrm>
              <a:off x="4329" y="351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295" name="AutoShape 570"/>
            <p:cNvCxnSpPr>
              <a:cxnSpLocks noChangeAspect="1" noChangeShapeType="1"/>
              <a:stCxn id="289" idx="4"/>
              <a:endCxn id="293" idx="0"/>
            </p:cNvCxnSpPr>
            <p:nvPr/>
          </p:nvCxnSpPr>
          <p:spPr bwMode="auto">
            <a:xfrm>
              <a:off x="4004" y="3469"/>
              <a:ext cx="298" cy="44"/>
            </a:xfrm>
            <a:prstGeom prst="straightConnector1">
              <a:avLst/>
            </a:prstGeom>
            <a:noFill/>
            <a:ln w="9525">
              <a:solidFill>
                <a:schemeClr val="tx1"/>
              </a:solidFill>
              <a:round/>
              <a:headEnd/>
              <a:tailEnd/>
            </a:ln>
          </p:spPr>
        </p:cxnSp>
        <p:cxnSp>
          <p:nvCxnSpPr>
            <p:cNvPr id="296" name="AutoShape 571"/>
            <p:cNvCxnSpPr>
              <a:cxnSpLocks noChangeAspect="1" noChangeShapeType="1"/>
              <a:stCxn id="289" idx="4"/>
              <a:endCxn id="294" idx="0"/>
            </p:cNvCxnSpPr>
            <p:nvPr/>
          </p:nvCxnSpPr>
          <p:spPr bwMode="auto">
            <a:xfrm>
              <a:off x="4004" y="3469"/>
              <a:ext cx="358" cy="44"/>
            </a:xfrm>
            <a:prstGeom prst="straightConnector1">
              <a:avLst/>
            </a:prstGeom>
            <a:noFill/>
            <a:ln w="9525">
              <a:solidFill>
                <a:schemeClr val="tx1"/>
              </a:solidFill>
              <a:round/>
              <a:headEnd/>
              <a:tailEnd/>
            </a:ln>
          </p:spPr>
        </p:cxnSp>
        <p:cxnSp>
          <p:nvCxnSpPr>
            <p:cNvPr id="297" name="AutoShape 572"/>
            <p:cNvCxnSpPr>
              <a:cxnSpLocks noChangeAspect="1" noChangeShapeType="1"/>
              <a:stCxn id="291" idx="4"/>
              <a:endCxn id="293" idx="0"/>
            </p:cNvCxnSpPr>
            <p:nvPr/>
          </p:nvCxnSpPr>
          <p:spPr bwMode="auto">
            <a:xfrm>
              <a:off x="4122" y="3469"/>
              <a:ext cx="180" cy="44"/>
            </a:xfrm>
            <a:prstGeom prst="straightConnector1">
              <a:avLst/>
            </a:prstGeom>
            <a:noFill/>
            <a:ln w="9525">
              <a:solidFill>
                <a:schemeClr val="tx1"/>
              </a:solidFill>
              <a:round/>
              <a:headEnd/>
              <a:tailEnd/>
            </a:ln>
          </p:spPr>
        </p:cxnSp>
        <p:cxnSp>
          <p:nvCxnSpPr>
            <p:cNvPr id="298" name="AutoShape 573"/>
            <p:cNvCxnSpPr>
              <a:cxnSpLocks noChangeAspect="1" noChangeShapeType="1"/>
              <a:stCxn id="291" idx="4"/>
              <a:endCxn id="294" idx="0"/>
            </p:cNvCxnSpPr>
            <p:nvPr/>
          </p:nvCxnSpPr>
          <p:spPr bwMode="auto">
            <a:xfrm>
              <a:off x="4122" y="3469"/>
              <a:ext cx="240" cy="44"/>
            </a:xfrm>
            <a:prstGeom prst="straightConnector1">
              <a:avLst/>
            </a:prstGeom>
            <a:noFill/>
            <a:ln w="9525">
              <a:solidFill>
                <a:schemeClr val="tx1"/>
              </a:solidFill>
              <a:round/>
              <a:headEnd/>
              <a:tailEnd/>
            </a:ln>
          </p:spPr>
        </p:cxnSp>
        <p:sp>
          <p:nvSpPr>
            <p:cNvPr id="299" name="Rectangle 574"/>
            <p:cNvSpPr>
              <a:spLocks noChangeAspect="1" noChangeArrowheads="1"/>
            </p:cNvSpPr>
            <p:nvPr/>
          </p:nvSpPr>
          <p:spPr bwMode="auto">
            <a:xfrm>
              <a:off x="3971" y="3254"/>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300" name="AutoShape 575"/>
            <p:cNvCxnSpPr>
              <a:cxnSpLocks noChangeAspect="1" noChangeShapeType="1"/>
              <a:stCxn id="288" idx="4"/>
              <a:endCxn id="299" idx="0"/>
            </p:cNvCxnSpPr>
            <p:nvPr/>
          </p:nvCxnSpPr>
          <p:spPr bwMode="auto">
            <a:xfrm>
              <a:off x="3824" y="3233"/>
              <a:ext cx="180" cy="21"/>
            </a:xfrm>
            <a:prstGeom prst="straightConnector1">
              <a:avLst/>
            </a:prstGeom>
            <a:noFill/>
            <a:ln w="9525">
              <a:solidFill>
                <a:schemeClr val="tx1"/>
              </a:solidFill>
              <a:round/>
              <a:headEnd/>
              <a:tailEnd/>
            </a:ln>
          </p:spPr>
        </p:cxnSp>
        <p:sp>
          <p:nvSpPr>
            <p:cNvPr id="301" name="Rectangle 576"/>
            <p:cNvSpPr>
              <a:spLocks noChangeAspect="1" noChangeArrowheads="1"/>
            </p:cNvSpPr>
            <p:nvPr/>
          </p:nvSpPr>
          <p:spPr bwMode="auto">
            <a:xfrm>
              <a:off x="4088" y="3254"/>
              <a:ext cx="64"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302" name="AutoShape 577"/>
            <p:cNvCxnSpPr>
              <a:cxnSpLocks noChangeAspect="1" noChangeShapeType="1"/>
              <a:stCxn id="288" idx="4"/>
              <a:endCxn id="301" idx="0"/>
            </p:cNvCxnSpPr>
            <p:nvPr/>
          </p:nvCxnSpPr>
          <p:spPr bwMode="auto">
            <a:xfrm>
              <a:off x="3824" y="3233"/>
              <a:ext cx="296" cy="21"/>
            </a:xfrm>
            <a:prstGeom prst="straightConnector1">
              <a:avLst/>
            </a:prstGeom>
            <a:noFill/>
            <a:ln w="9525">
              <a:solidFill>
                <a:schemeClr val="tx1"/>
              </a:solidFill>
              <a:round/>
              <a:headEnd/>
              <a:tailEnd/>
            </a:ln>
          </p:spPr>
        </p:cxnSp>
        <p:sp>
          <p:nvSpPr>
            <p:cNvPr id="303" name="Rectangle 578"/>
            <p:cNvSpPr>
              <a:spLocks noChangeAspect="1" noChangeArrowheads="1"/>
            </p:cNvSpPr>
            <p:nvPr/>
          </p:nvSpPr>
          <p:spPr bwMode="auto">
            <a:xfrm>
              <a:off x="4407" y="3024"/>
              <a:ext cx="64"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304" name="AutoShape 579"/>
            <p:cNvCxnSpPr>
              <a:cxnSpLocks noChangeAspect="1" noChangeShapeType="1"/>
              <a:stCxn id="303" idx="2"/>
              <a:endCxn id="309" idx="0"/>
            </p:cNvCxnSpPr>
            <p:nvPr/>
          </p:nvCxnSpPr>
          <p:spPr bwMode="auto">
            <a:xfrm flipH="1">
              <a:off x="4321" y="3107"/>
              <a:ext cx="118" cy="9"/>
            </a:xfrm>
            <a:prstGeom prst="straightConnector1">
              <a:avLst/>
            </a:prstGeom>
            <a:noFill/>
            <a:ln w="9525">
              <a:solidFill>
                <a:schemeClr val="tx1"/>
              </a:solidFill>
              <a:round/>
              <a:headEnd/>
              <a:tailEnd/>
            </a:ln>
          </p:spPr>
        </p:cxnSp>
        <p:cxnSp>
          <p:nvCxnSpPr>
            <p:cNvPr id="305" name="AutoShape 580"/>
            <p:cNvCxnSpPr>
              <a:cxnSpLocks noChangeAspect="1" noChangeShapeType="1"/>
              <a:stCxn id="303" idx="2"/>
              <a:endCxn id="306" idx="0"/>
            </p:cNvCxnSpPr>
            <p:nvPr/>
          </p:nvCxnSpPr>
          <p:spPr bwMode="auto">
            <a:xfrm>
              <a:off x="4439" y="3107"/>
              <a:ext cx="117" cy="18"/>
            </a:xfrm>
            <a:prstGeom prst="straightConnector1">
              <a:avLst/>
            </a:prstGeom>
            <a:noFill/>
            <a:ln w="9525">
              <a:solidFill>
                <a:schemeClr val="tx1"/>
              </a:solidFill>
              <a:round/>
              <a:headEnd/>
              <a:tailEnd/>
            </a:ln>
          </p:spPr>
        </p:cxnSp>
        <p:sp>
          <p:nvSpPr>
            <p:cNvPr id="306" name="Oval 581"/>
            <p:cNvSpPr>
              <a:spLocks noChangeAspect="1" noChangeArrowheads="1"/>
            </p:cNvSpPr>
            <p:nvPr/>
          </p:nvSpPr>
          <p:spPr bwMode="auto">
            <a:xfrm>
              <a:off x="4493" y="3125"/>
              <a:ext cx="125"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E</a:t>
              </a:r>
            </a:p>
          </p:txBody>
        </p:sp>
        <p:cxnSp>
          <p:nvCxnSpPr>
            <p:cNvPr id="307" name="AutoShape 582"/>
            <p:cNvCxnSpPr>
              <a:cxnSpLocks noChangeAspect="1" noChangeShapeType="1"/>
              <a:stCxn id="306" idx="4"/>
              <a:endCxn id="284" idx="0"/>
            </p:cNvCxnSpPr>
            <p:nvPr/>
          </p:nvCxnSpPr>
          <p:spPr bwMode="auto">
            <a:xfrm flipH="1">
              <a:off x="4309" y="3240"/>
              <a:ext cx="247" cy="20"/>
            </a:xfrm>
            <a:prstGeom prst="straightConnector1">
              <a:avLst/>
            </a:prstGeom>
            <a:noFill/>
            <a:ln w="9525">
              <a:solidFill>
                <a:schemeClr val="tx1"/>
              </a:solidFill>
              <a:round/>
              <a:headEnd/>
              <a:tailEnd/>
            </a:ln>
          </p:spPr>
        </p:cxnSp>
        <p:cxnSp>
          <p:nvCxnSpPr>
            <p:cNvPr id="308" name="AutoShape 583"/>
            <p:cNvCxnSpPr>
              <a:cxnSpLocks noChangeAspect="1" noChangeShapeType="1"/>
              <a:stCxn id="306" idx="4"/>
              <a:endCxn id="286" idx="0"/>
            </p:cNvCxnSpPr>
            <p:nvPr/>
          </p:nvCxnSpPr>
          <p:spPr bwMode="auto">
            <a:xfrm flipH="1">
              <a:off x="4427" y="3240"/>
              <a:ext cx="129" cy="20"/>
            </a:xfrm>
            <a:prstGeom prst="straightConnector1">
              <a:avLst/>
            </a:prstGeom>
            <a:noFill/>
            <a:ln w="9525">
              <a:solidFill>
                <a:schemeClr val="tx1"/>
              </a:solidFill>
              <a:round/>
              <a:headEnd/>
              <a:tailEnd/>
            </a:ln>
          </p:spPr>
        </p:cxnSp>
        <p:sp>
          <p:nvSpPr>
            <p:cNvPr id="309" name="Oval 584"/>
            <p:cNvSpPr>
              <a:spLocks noChangeAspect="1" noChangeArrowheads="1"/>
            </p:cNvSpPr>
            <p:nvPr/>
          </p:nvSpPr>
          <p:spPr bwMode="auto">
            <a:xfrm>
              <a:off x="4256" y="3116"/>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C</a:t>
              </a:r>
            </a:p>
          </p:txBody>
        </p:sp>
        <p:sp>
          <p:nvSpPr>
            <p:cNvPr id="310" name="Oval 585"/>
            <p:cNvSpPr>
              <a:spLocks noChangeAspect="1" noChangeArrowheads="1"/>
            </p:cNvSpPr>
            <p:nvPr/>
          </p:nvSpPr>
          <p:spPr bwMode="auto">
            <a:xfrm>
              <a:off x="4703" y="3353"/>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311" name="AutoShape 586"/>
            <p:cNvCxnSpPr>
              <a:cxnSpLocks noChangeAspect="1" noChangeShapeType="1"/>
              <a:stCxn id="318" idx="2"/>
              <a:endCxn id="310" idx="0"/>
            </p:cNvCxnSpPr>
            <p:nvPr/>
          </p:nvCxnSpPr>
          <p:spPr bwMode="auto">
            <a:xfrm>
              <a:off x="4768" y="3314"/>
              <a:ext cx="0" cy="68"/>
            </a:xfrm>
            <a:prstGeom prst="straightConnector1">
              <a:avLst/>
            </a:prstGeom>
            <a:noFill/>
            <a:ln w="9525">
              <a:solidFill>
                <a:schemeClr val="tx1"/>
              </a:solidFill>
              <a:round/>
              <a:headEnd/>
              <a:tailEnd/>
            </a:ln>
          </p:spPr>
        </p:cxnSp>
        <p:sp>
          <p:nvSpPr>
            <p:cNvPr id="312" name="Oval 587"/>
            <p:cNvSpPr>
              <a:spLocks noChangeAspect="1" noChangeArrowheads="1"/>
            </p:cNvSpPr>
            <p:nvPr/>
          </p:nvSpPr>
          <p:spPr bwMode="auto">
            <a:xfrm>
              <a:off x="4822" y="3353"/>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313" name="AutoShape 588"/>
            <p:cNvCxnSpPr>
              <a:cxnSpLocks noChangeAspect="1" noChangeShapeType="1"/>
              <a:stCxn id="320" idx="2"/>
              <a:endCxn id="312" idx="0"/>
            </p:cNvCxnSpPr>
            <p:nvPr/>
          </p:nvCxnSpPr>
          <p:spPr bwMode="auto">
            <a:xfrm>
              <a:off x="4885" y="3314"/>
              <a:ext cx="2" cy="68"/>
            </a:xfrm>
            <a:prstGeom prst="straightConnector1">
              <a:avLst/>
            </a:prstGeom>
            <a:noFill/>
            <a:ln w="9525">
              <a:solidFill>
                <a:schemeClr val="tx1"/>
              </a:solidFill>
              <a:round/>
              <a:headEnd/>
              <a:tailEnd/>
            </a:ln>
          </p:spPr>
        </p:cxnSp>
        <p:cxnSp>
          <p:nvCxnSpPr>
            <p:cNvPr id="314" name="AutoShape 589"/>
            <p:cNvCxnSpPr>
              <a:cxnSpLocks noChangeAspect="1" noChangeShapeType="1"/>
              <a:stCxn id="310" idx="4"/>
              <a:endCxn id="293" idx="0"/>
            </p:cNvCxnSpPr>
            <p:nvPr/>
          </p:nvCxnSpPr>
          <p:spPr bwMode="auto">
            <a:xfrm flipH="1">
              <a:off x="4302" y="3468"/>
              <a:ext cx="466" cy="45"/>
            </a:xfrm>
            <a:prstGeom prst="straightConnector1">
              <a:avLst/>
            </a:prstGeom>
            <a:noFill/>
            <a:ln w="9525">
              <a:solidFill>
                <a:schemeClr val="tx1"/>
              </a:solidFill>
              <a:round/>
              <a:headEnd/>
              <a:tailEnd/>
            </a:ln>
          </p:spPr>
        </p:cxnSp>
        <p:cxnSp>
          <p:nvCxnSpPr>
            <p:cNvPr id="315" name="AutoShape 590"/>
            <p:cNvCxnSpPr>
              <a:cxnSpLocks noChangeAspect="1" noChangeShapeType="1"/>
              <a:stCxn id="310" idx="4"/>
              <a:endCxn id="294" idx="0"/>
            </p:cNvCxnSpPr>
            <p:nvPr/>
          </p:nvCxnSpPr>
          <p:spPr bwMode="auto">
            <a:xfrm flipH="1">
              <a:off x="4362" y="3468"/>
              <a:ext cx="406" cy="45"/>
            </a:xfrm>
            <a:prstGeom prst="straightConnector1">
              <a:avLst/>
            </a:prstGeom>
            <a:noFill/>
            <a:ln w="9525">
              <a:solidFill>
                <a:schemeClr val="tx1"/>
              </a:solidFill>
              <a:round/>
              <a:headEnd/>
              <a:tailEnd/>
            </a:ln>
          </p:spPr>
        </p:cxnSp>
        <p:cxnSp>
          <p:nvCxnSpPr>
            <p:cNvPr id="316" name="AutoShape 591"/>
            <p:cNvCxnSpPr>
              <a:cxnSpLocks noChangeAspect="1" noChangeShapeType="1"/>
              <a:stCxn id="312" idx="4"/>
              <a:endCxn id="293" idx="0"/>
            </p:cNvCxnSpPr>
            <p:nvPr/>
          </p:nvCxnSpPr>
          <p:spPr bwMode="auto">
            <a:xfrm flipH="1">
              <a:off x="4302" y="3468"/>
              <a:ext cx="585" cy="45"/>
            </a:xfrm>
            <a:prstGeom prst="straightConnector1">
              <a:avLst/>
            </a:prstGeom>
            <a:noFill/>
            <a:ln w="9525">
              <a:solidFill>
                <a:schemeClr val="tx1"/>
              </a:solidFill>
              <a:round/>
              <a:headEnd/>
              <a:tailEnd/>
            </a:ln>
          </p:spPr>
        </p:cxnSp>
        <p:cxnSp>
          <p:nvCxnSpPr>
            <p:cNvPr id="317" name="AutoShape 592"/>
            <p:cNvCxnSpPr>
              <a:cxnSpLocks noChangeAspect="1" noChangeShapeType="1"/>
              <a:stCxn id="312" idx="4"/>
              <a:endCxn id="294" idx="0"/>
            </p:cNvCxnSpPr>
            <p:nvPr/>
          </p:nvCxnSpPr>
          <p:spPr bwMode="auto">
            <a:xfrm flipH="1">
              <a:off x="4362" y="3468"/>
              <a:ext cx="525" cy="45"/>
            </a:xfrm>
            <a:prstGeom prst="straightConnector1">
              <a:avLst/>
            </a:prstGeom>
            <a:noFill/>
            <a:ln w="9525">
              <a:solidFill>
                <a:schemeClr val="tx1"/>
              </a:solidFill>
              <a:round/>
              <a:headEnd/>
              <a:tailEnd/>
            </a:ln>
          </p:spPr>
        </p:cxnSp>
        <p:sp>
          <p:nvSpPr>
            <p:cNvPr id="318" name="Rectangle 593"/>
            <p:cNvSpPr>
              <a:spLocks noChangeAspect="1" noChangeArrowheads="1"/>
            </p:cNvSpPr>
            <p:nvPr/>
          </p:nvSpPr>
          <p:spPr bwMode="auto">
            <a:xfrm>
              <a:off x="4736" y="325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319" name="AutoShape 594"/>
            <p:cNvCxnSpPr>
              <a:cxnSpLocks noChangeAspect="1" noChangeShapeType="1"/>
              <a:stCxn id="309" idx="4"/>
              <a:endCxn id="318" idx="0"/>
            </p:cNvCxnSpPr>
            <p:nvPr/>
          </p:nvCxnSpPr>
          <p:spPr bwMode="auto">
            <a:xfrm>
              <a:off x="4321" y="3231"/>
              <a:ext cx="448" cy="22"/>
            </a:xfrm>
            <a:prstGeom prst="straightConnector1">
              <a:avLst/>
            </a:prstGeom>
            <a:noFill/>
            <a:ln w="9525">
              <a:solidFill>
                <a:schemeClr val="tx1"/>
              </a:solidFill>
              <a:round/>
              <a:headEnd/>
              <a:tailEnd/>
            </a:ln>
          </p:spPr>
        </p:cxnSp>
        <p:sp>
          <p:nvSpPr>
            <p:cNvPr id="320" name="Rectangle 595"/>
            <p:cNvSpPr>
              <a:spLocks noChangeAspect="1" noChangeArrowheads="1"/>
            </p:cNvSpPr>
            <p:nvPr/>
          </p:nvSpPr>
          <p:spPr bwMode="auto">
            <a:xfrm>
              <a:off x="4853" y="325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321" name="AutoShape 596"/>
            <p:cNvCxnSpPr>
              <a:cxnSpLocks noChangeAspect="1" noChangeShapeType="1"/>
              <a:stCxn id="309" idx="4"/>
              <a:endCxn id="320" idx="0"/>
            </p:cNvCxnSpPr>
            <p:nvPr/>
          </p:nvCxnSpPr>
          <p:spPr bwMode="auto">
            <a:xfrm>
              <a:off x="4321" y="3231"/>
              <a:ext cx="565" cy="22"/>
            </a:xfrm>
            <a:prstGeom prst="straightConnector1">
              <a:avLst/>
            </a:prstGeom>
            <a:noFill/>
            <a:ln w="9525">
              <a:solidFill>
                <a:schemeClr val="tx1"/>
              </a:solidFill>
              <a:round/>
              <a:headEnd/>
              <a:tailEnd/>
            </a:ln>
          </p:spPr>
        </p:cxnSp>
        <p:sp>
          <p:nvSpPr>
            <p:cNvPr id="322" name="Rectangle 597"/>
            <p:cNvSpPr>
              <a:spLocks noChangeAspect="1" noChangeArrowheads="1"/>
            </p:cNvSpPr>
            <p:nvPr/>
          </p:nvSpPr>
          <p:spPr bwMode="auto">
            <a:xfrm>
              <a:off x="5187" y="2792"/>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sp>
          <p:nvSpPr>
            <p:cNvPr id="323" name="Oval 598"/>
            <p:cNvSpPr>
              <a:spLocks noChangeAspect="1" noChangeArrowheads="1"/>
            </p:cNvSpPr>
            <p:nvPr/>
          </p:nvSpPr>
          <p:spPr bwMode="auto">
            <a:xfrm>
              <a:off x="5155" y="2894"/>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B</a:t>
              </a:r>
            </a:p>
          </p:txBody>
        </p:sp>
        <p:cxnSp>
          <p:nvCxnSpPr>
            <p:cNvPr id="324" name="AutoShape 599"/>
            <p:cNvCxnSpPr>
              <a:cxnSpLocks noChangeAspect="1" noChangeShapeType="1"/>
              <a:stCxn id="322" idx="2"/>
              <a:endCxn id="323" idx="0"/>
            </p:cNvCxnSpPr>
            <p:nvPr/>
          </p:nvCxnSpPr>
          <p:spPr bwMode="auto">
            <a:xfrm>
              <a:off x="5220" y="2875"/>
              <a:ext cx="0" cy="19"/>
            </a:xfrm>
            <a:prstGeom prst="straightConnector1">
              <a:avLst/>
            </a:prstGeom>
            <a:noFill/>
            <a:ln w="9525">
              <a:solidFill>
                <a:schemeClr val="tx1"/>
              </a:solidFill>
              <a:round/>
              <a:headEnd/>
              <a:tailEnd/>
            </a:ln>
          </p:spPr>
        </p:cxnSp>
        <p:sp>
          <p:nvSpPr>
            <p:cNvPr id="325" name="Rectangle 600"/>
            <p:cNvSpPr>
              <a:spLocks noChangeAspect="1" noChangeArrowheads="1"/>
            </p:cNvSpPr>
            <p:nvPr/>
          </p:nvSpPr>
          <p:spPr bwMode="auto">
            <a:xfrm>
              <a:off x="4939" y="302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326" name="AutoShape 601"/>
            <p:cNvCxnSpPr>
              <a:cxnSpLocks noChangeAspect="1" noChangeShapeType="1"/>
              <a:stCxn id="323" idx="4"/>
              <a:endCxn id="325" idx="0"/>
            </p:cNvCxnSpPr>
            <p:nvPr/>
          </p:nvCxnSpPr>
          <p:spPr bwMode="auto">
            <a:xfrm flipH="1">
              <a:off x="4972" y="3009"/>
              <a:ext cx="248" cy="17"/>
            </a:xfrm>
            <a:prstGeom prst="straightConnector1">
              <a:avLst/>
            </a:prstGeom>
            <a:noFill/>
            <a:ln w="9525">
              <a:solidFill>
                <a:schemeClr val="tx1"/>
              </a:solidFill>
              <a:round/>
              <a:headEnd/>
              <a:tailEnd/>
            </a:ln>
          </p:spPr>
        </p:cxnSp>
        <p:cxnSp>
          <p:nvCxnSpPr>
            <p:cNvPr id="327" name="AutoShape 602"/>
            <p:cNvCxnSpPr>
              <a:cxnSpLocks noChangeAspect="1" noChangeShapeType="1"/>
              <a:stCxn id="323" idx="4"/>
              <a:endCxn id="346" idx="0"/>
            </p:cNvCxnSpPr>
            <p:nvPr/>
          </p:nvCxnSpPr>
          <p:spPr bwMode="auto">
            <a:xfrm>
              <a:off x="5220" y="3009"/>
              <a:ext cx="248" cy="16"/>
            </a:xfrm>
            <a:prstGeom prst="straightConnector1">
              <a:avLst/>
            </a:prstGeom>
            <a:noFill/>
            <a:ln w="9525">
              <a:solidFill>
                <a:schemeClr val="tx1"/>
              </a:solidFill>
              <a:round/>
              <a:headEnd/>
              <a:tailEnd/>
            </a:ln>
          </p:spPr>
        </p:cxnSp>
        <p:cxnSp>
          <p:nvCxnSpPr>
            <p:cNvPr id="328" name="AutoShape 603"/>
            <p:cNvCxnSpPr>
              <a:cxnSpLocks noChangeAspect="1" noChangeShapeType="1"/>
              <a:stCxn id="325" idx="2"/>
              <a:endCxn id="343" idx="0"/>
            </p:cNvCxnSpPr>
            <p:nvPr/>
          </p:nvCxnSpPr>
          <p:spPr bwMode="auto">
            <a:xfrm flipH="1">
              <a:off x="4854" y="3109"/>
              <a:ext cx="118" cy="9"/>
            </a:xfrm>
            <a:prstGeom prst="straightConnector1">
              <a:avLst/>
            </a:prstGeom>
            <a:noFill/>
            <a:ln w="9525">
              <a:solidFill>
                <a:schemeClr val="tx1"/>
              </a:solidFill>
              <a:round/>
              <a:headEnd/>
              <a:tailEnd/>
            </a:ln>
          </p:spPr>
        </p:cxnSp>
        <p:cxnSp>
          <p:nvCxnSpPr>
            <p:cNvPr id="329" name="AutoShape 604"/>
            <p:cNvCxnSpPr>
              <a:cxnSpLocks noChangeAspect="1" noChangeShapeType="1"/>
              <a:stCxn id="325" idx="2"/>
              <a:endCxn id="330" idx="0"/>
            </p:cNvCxnSpPr>
            <p:nvPr/>
          </p:nvCxnSpPr>
          <p:spPr bwMode="auto">
            <a:xfrm>
              <a:off x="4972" y="3109"/>
              <a:ext cx="118" cy="18"/>
            </a:xfrm>
            <a:prstGeom prst="straightConnector1">
              <a:avLst/>
            </a:prstGeom>
            <a:noFill/>
            <a:ln w="9525">
              <a:solidFill>
                <a:schemeClr val="tx1"/>
              </a:solidFill>
              <a:round/>
              <a:headEnd/>
              <a:tailEnd/>
            </a:ln>
          </p:spPr>
        </p:cxnSp>
        <p:sp>
          <p:nvSpPr>
            <p:cNvPr id="330" name="Oval 605"/>
            <p:cNvSpPr>
              <a:spLocks noChangeAspect="1" noChangeArrowheads="1"/>
            </p:cNvSpPr>
            <p:nvPr/>
          </p:nvSpPr>
          <p:spPr bwMode="auto">
            <a:xfrm>
              <a:off x="5027" y="3127"/>
              <a:ext cx="125"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E</a:t>
              </a:r>
            </a:p>
          </p:txBody>
        </p:sp>
        <p:sp>
          <p:nvSpPr>
            <p:cNvPr id="331" name="Oval 606"/>
            <p:cNvSpPr>
              <a:spLocks noChangeAspect="1" noChangeArrowheads="1"/>
            </p:cNvSpPr>
            <p:nvPr/>
          </p:nvSpPr>
          <p:spPr bwMode="auto">
            <a:xfrm>
              <a:off x="5244" y="3360"/>
              <a:ext cx="121"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332" name="AutoShape 607"/>
            <p:cNvCxnSpPr>
              <a:cxnSpLocks noChangeAspect="1" noChangeShapeType="1"/>
              <a:stCxn id="339" idx="2"/>
              <a:endCxn id="331" idx="0"/>
            </p:cNvCxnSpPr>
            <p:nvPr/>
          </p:nvCxnSpPr>
          <p:spPr bwMode="auto">
            <a:xfrm>
              <a:off x="5302" y="3322"/>
              <a:ext cx="2" cy="67"/>
            </a:xfrm>
            <a:prstGeom prst="straightConnector1">
              <a:avLst/>
            </a:prstGeom>
            <a:noFill/>
            <a:ln w="9525">
              <a:solidFill>
                <a:schemeClr val="tx1"/>
              </a:solidFill>
              <a:round/>
              <a:headEnd/>
              <a:tailEnd/>
            </a:ln>
          </p:spPr>
        </p:cxnSp>
        <p:sp>
          <p:nvSpPr>
            <p:cNvPr id="333" name="Oval 608"/>
            <p:cNvSpPr>
              <a:spLocks noChangeAspect="1" noChangeArrowheads="1"/>
            </p:cNvSpPr>
            <p:nvPr/>
          </p:nvSpPr>
          <p:spPr bwMode="auto">
            <a:xfrm>
              <a:off x="5359" y="3360"/>
              <a:ext cx="121"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334" name="AutoShape 609"/>
            <p:cNvCxnSpPr>
              <a:cxnSpLocks noChangeAspect="1" noChangeShapeType="1"/>
              <a:stCxn id="341" idx="2"/>
              <a:endCxn id="333" idx="0"/>
            </p:cNvCxnSpPr>
            <p:nvPr/>
          </p:nvCxnSpPr>
          <p:spPr bwMode="auto">
            <a:xfrm>
              <a:off x="5420" y="3322"/>
              <a:ext cx="0" cy="67"/>
            </a:xfrm>
            <a:prstGeom prst="straightConnector1">
              <a:avLst/>
            </a:prstGeom>
            <a:noFill/>
            <a:ln w="9525">
              <a:solidFill>
                <a:schemeClr val="tx1"/>
              </a:solidFill>
              <a:round/>
              <a:headEnd/>
              <a:tailEnd/>
            </a:ln>
          </p:spPr>
        </p:cxnSp>
        <p:cxnSp>
          <p:nvCxnSpPr>
            <p:cNvPr id="335" name="AutoShape 610"/>
            <p:cNvCxnSpPr>
              <a:cxnSpLocks noChangeAspect="1" noChangeShapeType="1"/>
              <a:stCxn id="331" idx="4"/>
              <a:endCxn id="277" idx="0"/>
            </p:cNvCxnSpPr>
            <p:nvPr/>
          </p:nvCxnSpPr>
          <p:spPr bwMode="auto">
            <a:xfrm flipH="1">
              <a:off x="4838" y="3475"/>
              <a:ext cx="467" cy="38"/>
            </a:xfrm>
            <a:prstGeom prst="straightConnector1">
              <a:avLst/>
            </a:prstGeom>
            <a:noFill/>
            <a:ln w="9525">
              <a:solidFill>
                <a:schemeClr val="tx1"/>
              </a:solidFill>
              <a:round/>
              <a:headEnd/>
              <a:tailEnd/>
            </a:ln>
          </p:spPr>
        </p:cxnSp>
        <p:cxnSp>
          <p:nvCxnSpPr>
            <p:cNvPr id="336" name="AutoShape 611"/>
            <p:cNvCxnSpPr>
              <a:cxnSpLocks noChangeAspect="1" noChangeShapeType="1"/>
              <a:stCxn id="331" idx="4"/>
              <a:endCxn id="278" idx="0"/>
            </p:cNvCxnSpPr>
            <p:nvPr/>
          </p:nvCxnSpPr>
          <p:spPr bwMode="auto">
            <a:xfrm flipH="1">
              <a:off x="4896" y="3475"/>
              <a:ext cx="409" cy="38"/>
            </a:xfrm>
            <a:prstGeom prst="straightConnector1">
              <a:avLst/>
            </a:prstGeom>
            <a:noFill/>
            <a:ln w="9525">
              <a:solidFill>
                <a:schemeClr val="tx1"/>
              </a:solidFill>
              <a:round/>
              <a:headEnd/>
              <a:tailEnd/>
            </a:ln>
          </p:spPr>
        </p:cxnSp>
        <p:cxnSp>
          <p:nvCxnSpPr>
            <p:cNvPr id="337" name="AutoShape 612"/>
            <p:cNvCxnSpPr>
              <a:cxnSpLocks noChangeAspect="1" noChangeShapeType="1"/>
              <a:stCxn id="333" idx="4"/>
              <a:endCxn id="277" idx="0"/>
            </p:cNvCxnSpPr>
            <p:nvPr/>
          </p:nvCxnSpPr>
          <p:spPr bwMode="auto">
            <a:xfrm flipH="1">
              <a:off x="4838" y="3475"/>
              <a:ext cx="582" cy="38"/>
            </a:xfrm>
            <a:prstGeom prst="straightConnector1">
              <a:avLst/>
            </a:prstGeom>
            <a:noFill/>
            <a:ln w="9525">
              <a:solidFill>
                <a:schemeClr val="tx1"/>
              </a:solidFill>
              <a:round/>
              <a:headEnd/>
              <a:tailEnd/>
            </a:ln>
          </p:spPr>
        </p:cxnSp>
        <p:cxnSp>
          <p:nvCxnSpPr>
            <p:cNvPr id="338" name="AutoShape 613"/>
            <p:cNvCxnSpPr>
              <a:cxnSpLocks noChangeAspect="1" noChangeShapeType="1"/>
              <a:stCxn id="333" idx="4"/>
              <a:endCxn id="278" idx="0"/>
            </p:cNvCxnSpPr>
            <p:nvPr/>
          </p:nvCxnSpPr>
          <p:spPr bwMode="auto">
            <a:xfrm flipH="1">
              <a:off x="4896" y="3475"/>
              <a:ext cx="524" cy="38"/>
            </a:xfrm>
            <a:prstGeom prst="straightConnector1">
              <a:avLst/>
            </a:prstGeom>
            <a:noFill/>
            <a:ln w="9525">
              <a:solidFill>
                <a:schemeClr val="tx1"/>
              </a:solidFill>
              <a:round/>
              <a:headEnd/>
              <a:tailEnd/>
            </a:ln>
          </p:spPr>
        </p:cxnSp>
        <p:sp>
          <p:nvSpPr>
            <p:cNvPr id="339" name="Rectangle 614"/>
            <p:cNvSpPr>
              <a:spLocks noChangeAspect="1" noChangeArrowheads="1"/>
            </p:cNvSpPr>
            <p:nvPr/>
          </p:nvSpPr>
          <p:spPr bwMode="auto">
            <a:xfrm>
              <a:off x="5270" y="32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340" name="AutoShape 615"/>
            <p:cNvCxnSpPr>
              <a:cxnSpLocks noChangeAspect="1" noChangeShapeType="1"/>
              <a:stCxn id="330" idx="4"/>
              <a:endCxn id="339" idx="0"/>
            </p:cNvCxnSpPr>
            <p:nvPr/>
          </p:nvCxnSpPr>
          <p:spPr bwMode="auto">
            <a:xfrm>
              <a:off x="5090" y="3242"/>
              <a:ext cx="213" cy="18"/>
            </a:xfrm>
            <a:prstGeom prst="straightConnector1">
              <a:avLst/>
            </a:prstGeom>
            <a:noFill/>
            <a:ln w="9525">
              <a:solidFill>
                <a:schemeClr val="tx1"/>
              </a:solidFill>
              <a:round/>
              <a:headEnd/>
              <a:tailEnd/>
            </a:ln>
          </p:spPr>
        </p:cxnSp>
        <p:sp>
          <p:nvSpPr>
            <p:cNvPr id="341" name="Rectangle 616"/>
            <p:cNvSpPr>
              <a:spLocks noChangeAspect="1" noChangeArrowheads="1"/>
            </p:cNvSpPr>
            <p:nvPr/>
          </p:nvSpPr>
          <p:spPr bwMode="auto">
            <a:xfrm>
              <a:off x="5388" y="32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342" name="AutoShape 617"/>
            <p:cNvCxnSpPr>
              <a:cxnSpLocks noChangeAspect="1" noChangeShapeType="1"/>
              <a:stCxn id="330" idx="4"/>
              <a:endCxn id="341" idx="0"/>
            </p:cNvCxnSpPr>
            <p:nvPr/>
          </p:nvCxnSpPr>
          <p:spPr bwMode="auto">
            <a:xfrm>
              <a:off x="5090" y="3242"/>
              <a:ext cx="331" cy="18"/>
            </a:xfrm>
            <a:prstGeom prst="straightConnector1">
              <a:avLst/>
            </a:prstGeom>
            <a:noFill/>
            <a:ln w="9525">
              <a:solidFill>
                <a:schemeClr val="tx1"/>
              </a:solidFill>
              <a:round/>
              <a:headEnd/>
              <a:tailEnd/>
            </a:ln>
          </p:spPr>
        </p:cxnSp>
        <p:sp>
          <p:nvSpPr>
            <p:cNvPr id="343" name="Oval 618"/>
            <p:cNvSpPr>
              <a:spLocks noChangeAspect="1" noChangeArrowheads="1"/>
            </p:cNvSpPr>
            <p:nvPr/>
          </p:nvSpPr>
          <p:spPr bwMode="auto">
            <a:xfrm>
              <a:off x="4789" y="3118"/>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C</a:t>
              </a:r>
            </a:p>
          </p:txBody>
        </p:sp>
        <p:cxnSp>
          <p:nvCxnSpPr>
            <p:cNvPr id="344" name="AutoShape 619"/>
            <p:cNvCxnSpPr>
              <a:cxnSpLocks noChangeAspect="1" noChangeShapeType="1"/>
              <a:stCxn id="343" idx="4"/>
              <a:endCxn id="299" idx="0"/>
            </p:cNvCxnSpPr>
            <p:nvPr/>
          </p:nvCxnSpPr>
          <p:spPr bwMode="auto">
            <a:xfrm flipH="1">
              <a:off x="4004" y="3233"/>
              <a:ext cx="850" cy="21"/>
            </a:xfrm>
            <a:prstGeom prst="straightConnector1">
              <a:avLst/>
            </a:prstGeom>
            <a:noFill/>
            <a:ln w="9525">
              <a:solidFill>
                <a:schemeClr val="tx1"/>
              </a:solidFill>
              <a:round/>
              <a:headEnd/>
              <a:tailEnd/>
            </a:ln>
          </p:spPr>
        </p:cxnSp>
        <p:cxnSp>
          <p:nvCxnSpPr>
            <p:cNvPr id="345" name="AutoShape 620"/>
            <p:cNvCxnSpPr>
              <a:cxnSpLocks noChangeAspect="1" noChangeShapeType="1"/>
              <a:stCxn id="343" idx="4"/>
              <a:endCxn id="301" idx="0"/>
            </p:cNvCxnSpPr>
            <p:nvPr/>
          </p:nvCxnSpPr>
          <p:spPr bwMode="auto">
            <a:xfrm flipH="1">
              <a:off x="4120" y="3233"/>
              <a:ext cx="734" cy="21"/>
            </a:xfrm>
            <a:prstGeom prst="straightConnector1">
              <a:avLst/>
            </a:prstGeom>
            <a:noFill/>
            <a:ln w="9525">
              <a:solidFill>
                <a:schemeClr val="tx1"/>
              </a:solidFill>
              <a:round/>
              <a:headEnd/>
              <a:tailEnd/>
            </a:ln>
          </p:spPr>
        </p:cxnSp>
        <p:sp>
          <p:nvSpPr>
            <p:cNvPr id="346" name="Rectangle 621"/>
            <p:cNvSpPr>
              <a:spLocks noChangeAspect="1" noChangeArrowheads="1"/>
            </p:cNvSpPr>
            <p:nvPr/>
          </p:nvSpPr>
          <p:spPr bwMode="auto">
            <a:xfrm>
              <a:off x="5435" y="3025"/>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347" name="AutoShape 622"/>
            <p:cNvCxnSpPr>
              <a:cxnSpLocks noChangeAspect="1" noChangeShapeType="1"/>
              <a:stCxn id="346" idx="2"/>
              <a:endCxn id="352" idx="0"/>
            </p:cNvCxnSpPr>
            <p:nvPr/>
          </p:nvCxnSpPr>
          <p:spPr bwMode="auto">
            <a:xfrm flipH="1">
              <a:off x="5349" y="3108"/>
              <a:ext cx="119" cy="9"/>
            </a:xfrm>
            <a:prstGeom prst="straightConnector1">
              <a:avLst/>
            </a:prstGeom>
            <a:noFill/>
            <a:ln w="9525">
              <a:solidFill>
                <a:schemeClr val="tx1"/>
              </a:solidFill>
              <a:round/>
              <a:headEnd/>
              <a:tailEnd/>
            </a:ln>
          </p:spPr>
        </p:cxnSp>
        <p:cxnSp>
          <p:nvCxnSpPr>
            <p:cNvPr id="348" name="AutoShape 623"/>
            <p:cNvCxnSpPr>
              <a:cxnSpLocks noChangeAspect="1" noChangeShapeType="1"/>
              <a:stCxn id="346" idx="2"/>
              <a:endCxn id="349" idx="0"/>
            </p:cNvCxnSpPr>
            <p:nvPr/>
          </p:nvCxnSpPr>
          <p:spPr bwMode="auto">
            <a:xfrm>
              <a:off x="5468" y="3108"/>
              <a:ext cx="117" cy="18"/>
            </a:xfrm>
            <a:prstGeom prst="straightConnector1">
              <a:avLst/>
            </a:prstGeom>
            <a:noFill/>
            <a:ln w="9525">
              <a:solidFill>
                <a:schemeClr val="tx1"/>
              </a:solidFill>
              <a:round/>
              <a:headEnd/>
              <a:tailEnd/>
            </a:ln>
          </p:spPr>
        </p:cxnSp>
        <p:sp>
          <p:nvSpPr>
            <p:cNvPr id="349" name="Oval 624"/>
            <p:cNvSpPr>
              <a:spLocks noChangeAspect="1" noChangeArrowheads="1"/>
            </p:cNvSpPr>
            <p:nvPr/>
          </p:nvSpPr>
          <p:spPr bwMode="auto">
            <a:xfrm>
              <a:off x="5522" y="3126"/>
              <a:ext cx="125"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E</a:t>
              </a:r>
            </a:p>
          </p:txBody>
        </p:sp>
        <p:cxnSp>
          <p:nvCxnSpPr>
            <p:cNvPr id="350" name="AutoShape 625"/>
            <p:cNvCxnSpPr>
              <a:cxnSpLocks noChangeAspect="1" noChangeShapeType="1"/>
              <a:stCxn id="349" idx="4"/>
              <a:endCxn id="339" idx="0"/>
            </p:cNvCxnSpPr>
            <p:nvPr/>
          </p:nvCxnSpPr>
          <p:spPr bwMode="auto">
            <a:xfrm flipH="1">
              <a:off x="5303" y="3241"/>
              <a:ext cx="282" cy="19"/>
            </a:xfrm>
            <a:prstGeom prst="straightConnector1">
              <a:avLst/>
            </a:prstGeom>
            <a:noFill/>
            <a:ln w="9525">
              <a:solidFill>
                <a:schemeClr val="tx1"/>
              </a:solidFill>
              <a:round/>
              <a:headEnd/>
              <a:tailEnd/>
            </a:ln>
          </p:spPr>
        </p:cxnSp>
        <p:cxnSp>
          <p:nvCxnSpPr>
            <p:cNvPr id="351" name="AutoShape 626"/>
            <p:cNvCxnSpPr>
              <a:cxnSpLocks noChangeAspect="1" noChangeShapeType="1"/>
              <a:stCxn id="349" idx="4"/>
              <a:endCxn id="341" idx="0"/>
            </p:cNvCxnSpPr>
            <p:nvPr/>
          </p:nvCxnSpPr>
          <p:spPr bwMode="auto">
            <a:xfrm flipH="1">
              <a:off x="5421" y="3241"/>
              <a:ext cx="164" cy="19"/>
            </a:xfrm>
            <a:prstGeom prst="straightConnector1">
              <a:avLst/>
            </a:prstGeom>
            <a:noFill/>
            <a:ln w="9525">
              <a:solidFill>
                <a:schemeClr val="tx1"/>
              </a:solidFill>
              <a:round/>
              <a:headEnd/>
              <a:tailEnd/>
            </a:ln>
          </p:spPr>
        </p:cxnSp>
        <p:sp>
          <p:nvSpPr>
            <p:cNvPr id="352" name="Oval 627"/>
            <p:cNvSpPr>
              <a:spLocks noChangeAspect="1" noChangeArrowheads="1"/>
            </p:cNvSpPr>
            <p:nvPr/>
          </p:nvSpPr>
          <p:spPr bwMode="auto">
            <a:xfrm>
              <a:off x="5284" y="3117"/>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C</a:t>
              </a:r>
            </a:p>
          </p:txBody>
        </p:sp>
        <p:cxnSp>
          <p:nvCxnSpPr>
            <p:cNvPr id="353" name="AutoShape 628"/>
            <p:cNvCxnSpPr>
              <a:cxnSpLocks noChangeAspect="1" noChangeShapeType="1"/>
              <a:stCxn id="352" idx="4"/>
              <a:endCxn id="318" idx="0"/>
            </p:cNvCxnSpPr>
            <p:nvPr/>
          </p:nvCxnSpPr>
          <p:spPr bwMode="auto">
            <a:xfrm flipH="1">
              <a:off x="4769" y="3232"/>
              <a:ext cx="580" cy="21"/>
            </a:xfrm>
            <a:prstGeom prst="straightConnector1">
              <a:avLst/>
            </a:prstGeom>
            <a:noFill/>
            <a:ln w="9525">
              <a:solidFill>
                <a:schemeClr val="tx1"/>
              </a:solidFill>
              <a:round/>
              <a:headEnd/>
              <a:tailEnd/>
            </a:ln>
          </p:spPr>
        </p:cxnSp>
        <p:cxnSp>
          <p:nvCxnSpPr>
            <p:cNvPr id="354" name="AutoShape 629"/>
            <p:cNvCxnSpPr>
              <a:cxnSpLocks noChangeAspect="1" noChangeShapeType="1"/>
              <a:stCxn id="352" idx="4"/>
              <a:endCxn id="320" idx="0"/>
            </p:cNvCxnSpPr>
            <p:nvPr/>
          </p:nvCxnSpPr>
          <p:spPr bwMode="auto">
            <a:xfrm flipH="1">
              <a:off x="4886" y="3232"/>
              <a:ext cx="463" cy="21"/>
            </a:xfrm>
            <a:prstGeom prst="straightConnector1">
              <a:avLst/>
            </a:prstGeom>
            <a:noFill/>
            <a:ln w="9525">
              <a:solidFill>
                <a:schemeClr val="tx1"/>
              </a:solidFill>
              <a:round/>
              <a:headEnd/>
              <a:tailEnd/>
            </a:ln>
          </p:spPr>
        </p:cxnSp>
      </p:grpSp>
      <p:sp>
        <p:nvSpPr>
          <p:cNvPr id="4" name="Footer Placeholder 3"/>
          <p:cNvSpPr>
            <a:spLocks noGrp="1"/>
          </p:cNvSpPr>
          <p:nvPr>
            <p:ph type="ftr" sz="quarter" idx="11"/>
          </p:nvPr>
        </p:nvSpPr>
        <p:spPr/>
        <p:txBody>
          <a:bodyPr/>
          <a:lstStyle/>
          <a:p>
            <a:r>
              <a:rPr lang="en-US"/>
              <a:t>Dechter, TPM 14/19</a:t>
            </a:r>
          </a:p>
        </p:txBody>
      </p:sp>
    </p:spTree>
    <p:extLst>
      <p:ext uri="{BB962C8B-B14F-4D97-AF65-F5344CB8AC3E}">
        <p14:creationId xmlns:p14="http://schemas.microsoft.com/office/powerpoint/2010/main" val="2275757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Anytime Bounds via </a:t>
            </a:r>
            <a:r>
              <a:rPr lang="en-US" dirty="0">
                <a:solidFill>
                  <a:srgbClr val="FF0000"/>
                </a:solidFill>
              </a:rPr>
              <a:t>Sampling</a:t>
            </a:r>
          </a:p>
        </p:txBody>
      </p:sp>
      <p:sp>
        <p:nvSpPr>
          <p:cNvPr id="3" name="Content Placeholder 2">
            <a:extLst>
              <a:ext uri="{FF2B5EF4-FFF2-40B4-BE49-F238E27FC236}">
                <a16:creationId xmlns:a16="http://schemas.microsoft.com/office/drawing/2014/main" id="{E1226BBF-6F09-3C47-85AD-C670B5F88E5A}"/>
              </a:ext>
            </a:extLst>
          </p:cNvPr>
          <p:cNvSpPr>
            <a:spLocks noGrp="1"/>
          </p:cNvSpPr>
          <p:nvPr>
            <p:ph idx="1"/>
          </p:nvPr>
        </p:nvSpPr>
        <p:spPr>
          <a:xfrm>
            <a:off x="0" y="1163453"/>
            <a:ext cx="8686659" cy="5331612"/>
          </a:xfrm>
        </p:spPr>
        <p:txBody>
          <a:bodyPr/>
          <a:lstStyle/>
          <a:p>
            <a:r>
              <a:rPr lang="en-US" sz="2400" dirty="0"/>
              <a:t>Desiderata, meaningful confidence interval, responsive, complete</a:t>
            </a:r>
          </a:p>
          <a:p>
            <a:r>
              <a:rPr lang="en-US" sz="2400" dirty="0"/>
              <a:t>Winning frameworks: search, or sampling guided by heuristics generated via tractable islands.</a:t>
            </a:r>
          </a:p>
          <a:p>
            <a:endParaRPr lang="en-US" dirty="0"/>
          </a:p>
          <a:p>
            <a:pPr lvl="1"/>
            <a:endParaRPr lang="en-US" dirty="0"/>
          </a:p>
          <a:p>
            <a:pPr lvl="1"/>
            <a:endParaRPr lang="en-US" dirty="0"/>
          </a:p>
        </p:txBody>
      </p:sp>
      <p:sp>
        <p:nvSpPr>
          <p:cNvPr id="58" name="TextBox 57"/>
          <p:cNvSpPr txBox="1"/>
          <p:nvPr/>
        </p:nvSpPr>
        <p:spPr>
          <a:xfrm>
            <a:off x="6781785" y="6467104"/>
            <a:ext cx="663964" cy="400110"/>
          </a:xfrm>
          <a:prstGeom prst="rect">
            <a:avLst/>
          </a:prstGeom>
          <a:noFill/>
        </p:spPr>
        <p:txBody>
          <a:bodyPr wrap="none" rtlCol="0">
            <a:spAutoFit/>
          </a:bodyPr>
          <a:lstStyle/>
          <a:p>
            <a:r>
              <a:rPr lang="en-US" sz="2000" dirty="0"/>
              <a:t>time</a:t>
            </a:r>
          </a:p>
        </p:txBody>
      </p:sp>
      <p:grpSp>
        <p:nvGrpSpPr>
          <p:cNvPr id="4" name="Group 3"/>
          <p:cNvGrpSpPr/>
          <p:nvPr/>
        </p:nvGrpSpPr>
        <p:grpSpPr>
          <a:xfrm>
            <a:off x="5593483" y="4549921"/>
            <a:ext cx="3070226" cy="1948978"/>
            <a:chOff x="3368057" y="3200929"/>
            <a:chExt cx="6849318" cy="3377986"/>
          </a:xfrm>
        </p:grpSpPr>
        <p:cxnSp>
          <p:nvCxnSpPr>
            <p:cNvPr id="11" name="Straight Connector 10"/>
            <p:cNvCxnSpPr/>
            <p:nvPr/>
          </p:nvCxnSpPr>
          <p:spPr>
            <a:xfrm>
              <a:off x="3764207" y="3299418"/>
              <a:ext cx="104503" cy="0"/>
            </a:xfrm>
            <a:prstGeom prst="line">
              <a:avLst/>
            </a:prstGeom>
            <a:ln w="381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764207" y="6264692"/>
              <a:ext cx="104503" cy="0"/>
            </a:xfrm>
            <a:prstGeom prst="line">
              <a:avLst/>
            </a:prstGeom>
            <a:ln w="381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764207" y="4709117"/>
              <a:ext cx="104503" cy="0"/>
            </a:xfrm>
            <a:prstGeom prst="line">
              <a:avLst/>
            </a:prstGeom>
            <a:ln w="38100">
              <a:solidFill>
                <a:schemeClr val="accent2"/>
              </a:solidFill>
              <a:prstDash val="sysDash"/>
            </a:ln>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3404251" y="4587452"/>
              <a:ext cx="186499" cy="192786"/>
            </a:xfrm>
            <a:prstGeom prst="rect">
              <a:avLst/>
            </a:prstGeom>
          </p:spPr>
        </p:pic>
        <p:pic>
          <p:nvPicPr>
            <p:cNvPr id="29" name="Picture 28"/>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368057" y="3200929"/>
              <a:ext cx="194881" cy="196977"/>
            </a:xfrm>
            <a:prstGeom prst="rect">
              <a:avLst/>
            </a:prstGeom>
          </p:spPr>
        </p:pic>
        <p:pic>
          <p:nvPicPr>
            <p:cNvPr id="32" name="Picture 31"/>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3370152" y="6169347"/>
              <a:ext cx="169735" cy="190690"/>
            </a:xfrm>
            <a:prstGeom prst="rect">
              <a:avLst/>
            </a:prstGeom>
          </p:spPr>
        </p:pic>
        <p:grpSp>
          <p:nvGrpSpPr>
            <p:cNvPr id="63" name="Group 62"/>
            <p:cNvGrpSpPr/>
            <p:nvPr/>
          </p:nvGrpSpPr>
          <p:grpSpPr>
            <a:xfrm>
              <a:off x="4138674" y="3299417"/>
              <a:ext cx="1826746" cy="2965275"/>
              <a:chOff x="2386147" y="2002973"/>
              <a:chExt cx="1826746" cy="2965275"/>
            </a:xfrm>
          </p:grpSpPr>
          <p:cxnSp>
            <p:nvCxnSpPr>
              <p:cNvPr id="38" name="Straight Arrow Connector 37"/>
              <p:cNvCxnSpPr/>
              <p:nvPr/>
            </p:nvCxnSpPr>
            <p:spPr>
              <a:xfrm>
                <a:off x="2386147" y="2002973"/>
                <a:ext cx="4357" cy="2965275"/>
              </a:xfrm>
              <a:prstGeom prst="straightConnector1">
                <a:avLst/>
              </a:prstGeom>
              <a:ln>
                <a:solidFill>
                  <a:schemeClr val="tx1"/>
                </a:solidFill>
                <a:prstDash val="dash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2651760" y="3374573"/>
                <a:ext cx="1561133" cy="369332"/>
              </a:xfrm>
              <a:prstGeom prst="rect">
                <a:avLst/>
              </a:prstGeom>
              <a:noFill/>
            </p:spPr>
            <p:txBody>
              <a:bodyPr wrap="none" rtlCol="0">
                <a:spAutoFit/>
              </a:bodyPr>
              <a:lstStyle/>
              <a:p>
                <a:r>
                  <a:rPr lang="en-US" dirty="0"/>
                  <a:t>Bounded error</a:t>
                </a:r>
              </a:p>
            </p:txBody>
          </p:sp>
        </p:grpSp>
        <p:cxnSp>
          <p:nvCxnSpPr>
            <p:cNvPr id="45" name="Straight Connector 44"/>
            <p:cNvCxnSpPr/>
            <p:nvPr/>
          </p:nvCxnSpPr>
          <p:spPr>
            <a:xfrm>
              <a:off x="3777267" y="4718124"/>
              <a:ext cx="4781009" cy="47422"/>
            </a:xfrm>
            <a:prstGeom prst="line">
              <a:avLst/>
            </a:prstGeom>
            <a:ln w="28575">
              <a:solidFill>
                <a:schemeClr val="accent2"/>
              </a:solidFill>
              <a:prstDash val="sysDash"/>
            </a:ln>
          </p:spPr>
          <p:style>
            <a:lnRef idx="2">
              <a:schemeClr val="accent2"/>
            </a:lnRef>
            <a:fillRef idx="0">
              <a:schemeClr val="accent2"/>
            </a:fillRef>
            <a:effectRef idx="1">
              <a:schemeClr val="accent2"/>
            </a:effectRef>
            <a:fontRef idx="minor">
              <a:schemeClr val="tx1"/>
            </a:fontRef>
          </p:style>
        </p:cxnSp>
        <p:sp>
          <p:nvSpPr>
            <p:cNvPr id="47" name="Freeform 46"/>
            <p:cNvSpPr/>
            <p:nvPr/>
          </p:nvSpPr>
          <p:spPr>
            <a:xfrm>
              <a:off x="3816458" y="3321187"/>
              <a:ext cx="4728755" cy="1359874"/>
            </a:xfrm>
            <a:custGeom>
              <a:avLst/>
              <a:gdLst>
                <a:gd name="connsiteX0" fmla="*/ 0 w 4741818"/>
                <a:gd name="connsiteY0" fmla="*/ 0 h 1254034"/>
                <a:gd name="connsiteX1" fmla="*/ 117566 w 4741818"/>
                <a:gd name="connsiteY1" fmla="*/ 391886 h 1254034"/>
                <a:gd name="connsiteX2" fmla="*/ 326572 w 4741818"/>
                <a:gd name="connsiteY2" fmla="*/ 757646 h 1254034"/>
                <a:gd name="connsiteX3" fmla="*/ 1045029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 name="connsiteX0" fmla="*/ 0 w 4741818"/>
                <a:gd name="connsiteY0" fmla="*/ 0 h 1254034"/>
                <a:gd name="connsiteX1" fmla="*/ 117566 w 4741818"/>
                <a:gd name="connsiteY1" fmla="*/ 391886 h 1254034"/>
                <a:gd name="connsiteX2" fmla="*/ 496858 w 4741818"/>
                <a:gd name="connsiteY2" fmla="*/ 793785 h 1254034"/>
                <a:gd name="connsiteX3" fmla="*/ 1045029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 name="connsiteX0" fmla="*/ 0 w 4741818"/>
                <a:gd name="connsiteY0" fmla="*/ 0 h 1254034"/>
                <a:gd name="connsiteX1" fmla="*/ 117566 w 4741818"/>
                <a:gd name="connsiteY1" fmla="*/ 391886 h 1254034"/>
                <a:gd name="connsiteX2" fmla="*/ 496858 w 4741818"/>
                <a:gd name="connsiteY2" fmla="*/ 793785 h 1254034"/>
                <a:gd name="connsiteX3" fmla="*/ 1189117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1818" h="1254034">
                  <a:moveTo>
                    <a:pt x="0" y="0"/>
                  </a:moveTo>
                  <a:cubicBezTo>
                    <a:pt x="31568" y="132806"/>
                    <a:pt x="34756" y="259588"/>
                    <a:pt x="117566" y="391886"/>
                  </a:cubicBezTo>
                  <a:cubicBezTo>
                    <a:pt x="200376" y="524184"/>
                    <a:pt x="318266" y="689282"/>
                    <a:pt x="496858" y="793785"/>
                  </a:cubicBezTo>
                  <a:cubicBezTo>
                    <a:pt x="675450" y="898288"/>
                    <a:pt x="895281" y="961789"/>
                    <a:pt x="1189117" y="1018903"/>
                  </a:cubicBezTo>
                  <a:cubicBezTo>
                    <a:pt x="1482953" y="1076017"/>
                    <a:pt x="1883295" y="1108166"/>
                    <a:pt x="2259875" y="1136469"/>
                  </a:cubicBezTo>
                  <a:cubicBezTo>
                    <a:pt x="2636455" y="1164772"/>
                    <a:pt x="3448595" y="1188720"/>
                    <a:pt x="3448595" y="1188720"/>
                  </a:cubicBezTo>
                  <a:lnTo>
                    <a:pt x="4336869" y="1240971"/>
                  </a:lnTo>
                  <a:cubicBezTo>
                    <a:pt x="4552406" y="1251857"/>
                    <a:pt x="4741818" y="1254034"/>
                    <a:pt x="4741818" y="1254034"/>
                  </a:cubicBezTo>
                  <a:lnTo>
                    <a:pt x="4741818" y="1254034"/>
                  </a:ln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Freeform 51"/>
            <p:cNvSpPr/>
            <p:nvPr/>
          </p:nvSpPr>
          <p:spPr>
            <a:xfrm>
              <a:off x="3816458" y="4779515"/>
              <a:ext cx="4728755" cy="1480816"/>
            </a:xfrm>
            <a:custGeom>
              <a:avLst/>
              <a:gdLst>
                <a:gd name="connsiteX0" fmla="*/ 0 w 4728755"/>
                <a:gd name="connsiteY0" fmla="*/ 1410789 h 1410789"/>
                <a:gd name="connsiteX1" fmla="*/ 78378 w 4728755"/>
                <a:gd name="connsiteY1" fmla="*/ 888274 h 1410789"/>
                <a:gd name="connsiteX2" fmla="*/ 313509 w 4728755"/>
                <a:gd name="connsiteY2" fmla="*/ 43107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78378 w 4728755"/>
                <a:gd name="connsiteY1" fmla="*/ 888274 h 1410789"/>
                <a:gd name="connsiteX2" fmla="*/ 496389 w 4728755"/>
                <a:gd name="connsiteY2" fmla="*/ 37859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496389 w 4728755"/>
                <a:gd name="connsiteY2" fmla="*/ 37859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233749 w 4728755"/>
                <a:gd name="connsiteY4" fmla="*/ 130342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43692 w 4728755"/>
                <a:gd name="connsiteY1" fmla="*/ 875153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17566 w 4728755"/>
                <a:gd name="connsiteY1" fmla="*/ 835793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17566 w 4728755"/>
                <a:gd name="connsiteY1" fmla="*/ 835793 h 1410789"/>
                <a:gd name="connsiteX2" fmla="*/ 339633 w 4728755"/>
                <a:gd name="connsiteY2" fmla="*/ 39171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65315 w 4728755"/>
                <a:gd name="connsiteY1" fmla="*/ 796432 h 1410789"/>
                <a:gd name="connsiteX2" fmla="*/ 339633 w 4728755"/>
                <a:gd name="connsiteY2" fmla="*/ 39171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2828 w 4731583"/>
                <a:gd name="connsiteY0" fmla="*/ 1410789 h 1410789"/>
                <a:gd name="connsiteX1" fmla="*/ 68143 w 4731583"/>
                <a:gd name="connsiteY1" fmla="*/ 796432 h 1410789"/>
                <a:gd name="connsiteX2" fmla="*/ 647261 w 4731583"/>
                <a:gd name="connsiteY2" fmla="*/ 372581 h 1410789"/>
                <a:gd name="connsiteX3" fmla="*/ 1256862 w 4731583"/>
                <a:gd name="connsiteY3" fmla="*/ 234959 h 1410789"/>
                <a:gd name="connsiteX4" fmla="*/ 2236577 w 4731583"/>
                <a:gd name="connsiteY4" fmla="*/ 130342 h 1410789"/>
                <a:gd name="connsiteX5" fmla="*/ 2928908 w 4731583"/>
                <a:gd name="connsiteY5" fmla="*/ 78148 h 1410789"/>
                <a:gd name="connsiteX6" fmla="*/ 3751868 w 4731583"/>
                <a:gd name="connsiteY6" fmla="*/ 39189 h 1410789"/>
                <a:gd name="connsiteX7" fmla="*/ 4731583 w 4731583"/>
                <a:gd name="connsiteY7" fmla="*/ 0 h 1410789"/>
                <a:gd name="connsiteX0" fmla="*/ 0 w 4728755"/>
                <a:gd name="connsiteY0" fmla="*/ 1410789 h 1410789"/>
                <a:gd name="connsiteX1" fmla="*/ 179615 w 4728755"/>
                <a:gd name="connsiteY1" fmla="*/ 796432 h 1410789"/>
                <a:gd name="connsiteX2" fmla="*/ 644433 w 4728755"/>
                <a:gd name="connsiteY2" fmla="*/ 372581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79615 w 4728755"/>
                <a:gd name="connsiteY1" fmla="*/ 796432 h 1410789"/>
                <a:gd name="connsiteX2" fmla="*/ 644433 w 4728755"/>
                <a:gd name="connsiteY2" fmla="*/ 372581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79615 w 4728755"/>
                <a:gd name="connsiteY1" fmla="*/ 796432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93915 w 4728755"/>
                <a:gd name="connsiteY1" fmla="*/ 834699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93915 w 4728755"/>
                <a:gd name="connsiteY1" fmla="*/ 834699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3097530 w 4728755"/>
                <a:gd name="connsiteY5" fmla="*/ 20747 h 1410789"/>
                <a:gd name="connsiteX6" fmla="*/ 3749040 w 4728755"/>
                <a:gd name="connsiteY6" fmla="*/ 39189 h 1410789"/>
                <a:gd name="connsiteX7" fmla="*/ 4728755 w 4728755"/>
                <a:gd name="connsiteY7" fmla="*/ 0 h 1410789"/>
                <a:gd name="connsiteX0" fmla="*/ 0 w 4728755"/>
                <a:gd name="connsiteY0" fmla="*/ 1448134 h 1448134"/>
                <a:gd name="connsiteX1" fmla="*/ 293915 w 4728755"/>
                <a:gd name="connsiteY1" fmla="*/ 872044 h 1448134"/>
                <a:gd name="connsiteX2" fmla="*/ 930183 w 4728755"/>
                <a:gd name="connsiteY2" fmla="*/ 486461 h 1448134"/>
                <a:gd name="connsiteX3" fmla="*/ 1692184 w 4728755"/>
                <a:gd name="connsiteY3" fmla="*/ 310572 h 1448134"/>
                <a:gd name="connsiteX4" fmla="*/ 2233749 w 4728755"/>
                <a:gd name="connsiteY4" fmla="*/ 167687 h 1448134"/>
                <a:gd name="connsiteX5" fmla="*/ 3097530 w 4728755"/>
                <a:gd name="connsiteY5" fmla="*/ 58092 h 1448134"/>
                <a:gd name="connsiteX6" fmla="*/ 3939540 w 4728755"/>
                <a:gd name="connsiteY6" fmla="*/ 0 h 1448134"/>
                <a:gd name="connsiteX7" fmla="*/ 4728755 w 4728755"/>
                <a:gd name="connsiteY7" fmla="*/ 37345 h 1448134"/>
                <a:gd name="connsiteX0" fmla="*/ 0 w 4728755"/>
                <a:gd name="connsiteY0" fmla="*/ 1487323 h 1487323"/>
                <a:gd name="connsiteX1" fmla="*/ 293915 w 4728755"/>
                <a:gd name="connsiteY1" fmla="*/ 911233 h 1487323"/>
                <a:gd name="connsiteX2" fmla="*/ 930183 w 4728755"/>
                <a:gd name="connsiteY2" fmla="*/ 525650 h 1487323"/>
                <a:gd name="connsiteX3" fmla="*/ 1692184 w 4728755"/>
                <a:gd name="connsiteY3" fmla="*/ 349761 h 1487323"/>
                <a:gd name="connsiteX4" fmla="*/ 2233749 w 4728755"/>
                <a:gd name="connsiteY4" fmla="*/ 206876 h 1487323"/>
                <a:gd name="connsiteX5" fmla="*/ 3097530 w 4728755"/>
                <a:gd name="connsiteY5" fmla="*/ 97281 h 1487323"/>
                <a:gd name="connsiteX6" fmla="*/ 3939540 w 4728755"/>
                <a:gd name="connsiteY6" fmla="*/ 39189 h 1487323"/>
                <a:gd name="connsiteX7" fmla="*/ 4728755 w 4728755"/>
                <a:gd name="connsiteY7" fmla="*/ 0 h 148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8755" h="1487323">
                  <a:moveTo>
                    <a:pt x="0" y="1487323"/>
                  </a:moveTo>
                  <a:cubicBezTo>
                    <a:pt x="13063" y="1307708"/>
                    <a:pt x="138885" y="1071512"/>
                    <a:pt x="293915" y="911233"/>
                  </a:cubicBezTo>
                  <a:cubicBezTo>
                    <a:pt x="448945" y="750954"/>
                    <a:pt x="697138" y="619229"/>
                    <a:pt x="930183" y="525650"/>
                  </a:cubicBezTo>
                  <a:cubicBezTo>
                    <a:pt x="1163228" y="432071"/>
                    <a:pt x="1474923" y="402890"/>
                    <a:pt x="1692184" y="349761"/>
                  </a:cubicBezTo>
                  <a:cubicBezTo>
                    <a:pt x="1909445" y="296632"/>
                    <a:pt x="1999525" y="248956"/>
                    <a:pt x="2233749" y="206876"/>
                  </a:cubicBezTo>
                  <a:cubicBezTo>
                    <a:pt x="2467973" y="164796"/>
                    <a:pt x="2813232" y="125229"/>
                    <a:pt x="3097530" y="97281"/>
                  </a:cubicBezTo>
                  <a:cubicBezTo>
                    <a:pt x="3381829" y="69333"/>
                    <a:pt x="3639094" y="52214"/>
                    <a:pt x="3939540" y="39189"/>
                  </a:cubicBezTo>
                  <a:lnTo>
                    <a:pt x="4728755" y="0"/>
                  </a:ln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Arrow Connector 59"/>
            <p:cNvCxnSpPr/>
            <p:nvPr/>
          </p:nvCxnSpPr>
          <p:spPr>
            <a:xfrm flipV="1">
              <a:off x="5919696" y="6555767"/>
              <a:ext cx="4297679" cy="23148"/>
            </a:xfrm>
            <a:prstGeom prst="straightConnector1">
              <a:avLst/>
            </a:prstGeom>
            <a:ln w="19050">
              <a:prstDash val="dashDot"/>
              <a:tailEnd type="triangle"/>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0" y="3047668"/>
            <a:ext cx="4180113" cy="3642269"/>
            <a:chOff x="4840859" y="2778306"/>
            <a:chExt cx="4121129" cy="3274493"/>
          </a:xfrm>
        </p:grpSpPr>
        <p:sp>
          <p:nvSpPr>
            <p:cNvPr id="21" name="Rectangle 20"/>
            <p:cNvSpPr/>
            <p:nvPr/>
          </p:nvSpPr>
          <p:spPr>
            <a:xfrm>
              <a:off x="4893988" y="4026559"/>
              <a:ext cx="4068000" cy="60926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p:cNvSpPr/>
            <p:nvPr/>
          </p:nvSpPr>
          <p:spPr>
            <a:xfrm>
              <a:off x="4891041" y="4625000"/>
              <a:ext cx="4068000" cy="1239711"/>
            </a:xfrm>
            <a:prstGeom prst="rect">
              <a:avLst/>
            </a:prstGeom>
            <a:solidFill>
              <a:schemeClr val="accent4">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TextBox 22"/>
            <p:cNvSpPr txBox="1"/>
            <p:nvPr/>
          </p:nvSpPr>
          <p:spPr>
            <a:xfrm>
              <a:off x="4840859" y="4700767"/>
              <a:ext cx="944810" cy="338554"/>
            </a:xfrm>
            <a:prstGeom prst="rect">
              <a:avLst/>
            </a:prstGeom>
            <a:noFill/>
          </p:spPr>
          <p:txBody>
            <a:bodyPr wrap="none" rtlCol="0">
              <a:spAutoFit/>
            </a:bodyPr>
            <a:lstStyle/>
            <a:p>
              <a:r>
                <a:rPr lang="en-IE" sz="1600" dirty="0"/>
                <a:t>bucket E:</a:t>
              </a:r>
            </a:p>
          </p:txBody>
        </p:sp>
        <p:sp>
          <p:nvSpPr>
            <p:cNvPr id="24" name="TextBox 23"/>
            <p:cNvSpPr txBox="1"/>
            <p:nvPr/>
          </p:nvSpPr>
          <p:spPr>
            <a:xfrm>
              <a:off x="4842463" y="3507503"/>
              <a:ext cx="952825" cy="338554"/>
            </a:xfrm>
            <a:prstGeom prst="rect">
              <a:avLst/>
            </a:prstGeom>
            <a:noFill/>
          </p:spPr>
          <p:txBody>
            <a:bodyPr wrap="none" rtlCol="0">
              <a:spAutoFit/>
            </a:bodyPr>
            <a:lstStyle/>
            <a:p>
              <a:r>
                <a:rPr lang="en-IE" sz="1600" dirty="0"/>
                <a:t>bucket C:</a:t>
              </a:r>
            </a:p>
          </p:txBody>
        </p:sp>
        <p:sp>
          <p:nvSpPr>
            <p:cNvPr id="26" name="TextBox 25"/>
            <p:cNvSpPr txBox="1"/>
            <p:nvPr/>
          </p:nvSpPr>
          <p:spPr>
            <a:xfrm>
              <a:off x="4840859" y="4104135"/>
              <a:ext cx="970458" cy="338554"/>
            </a:xfrm>
            <a:prstGeom prst="rect">
              <a:avLst/>
            </a:prstGeom>
            <a:noFill/>
          </p:spPr>
          <p:txBody>
            <a:bodyPr wrap="none" rtlCol="0">
              <a:spAutoFit/>
            </a:bodyPr>
            <a:lstStyle/>
            <a:p>
              <a:r>
                <a:rPr lang="en-IE" sz="1600" dirty="0"/>
                <a:t>bucket D:</a:t>
              </a:r>
            </a:p>
          </p:txBody>
        </p:sp>
        <p:sp>
          <p:nvSpPr>
            <p:cNvPr id="28" name="TextBox 27"/>
            <p:cNvSpPr txBox="1"/>
            <p:nvPr/>
          </p:nvSpPr>
          <p:spPr>
            <a:xfrm>
              <a:off x="4840859" y="2908329"/>
              <a:ext cx="956031" cy="338554"/>
            </a:xfrm>
            <a:prstGeom prst="rect">
              <a:avLst/>
            </a:prstGeom>
            <a:noFill/>
          </p:spPr>
          <p:txBody>
            <a:bodyPr wrap="none" rtlCol="0">
              <a:spAutoFit/>
            </a:bodyPr>
            <a:lstStyle/>
            <a:p>
              <a:r>
                <a:rPr lang="en-IE" sz="1600" dirty="0"/>
                <a:t>bucket B:</a:t>
              </a:r>
            </a:p>
          </p:txBody>
        </p:sp>
        <p:sp>
          <p:nvSpPr>
            <p:cNvPr id="30" name="TextBox 29"/>
            <p:cNvSpPr txBox="1"/>
            <p:nvPr/>
          </p:nvSpPr>
          <p:spPr>
            <a:xfrm>
              <a:off x="4840859" y="5297399"/>
              <a:ext cx="962443" cy="338554"/>
            </a:xfrm>
            <a:prstGeom prst="rect">
              <a:avLst/>
            </a:prstGeom>
            <a:noFill/>
          </p:spPr>
          <p:txBody>
            <a:bodyPr wrap="none" rtlCol="0">
              <a:spAutoFit/>
            </a:bodyPr>
            <a:lstStyle/>
            <a:p>
              <a:r>
                <a:rPr lang="en-IE" sz="1600" dirty="0"/>
                <a:t>bucket A:</a:t>
              </a:r>
            </a:p>
          </p:txBody>
        </p:sp>
        <p:cxnSp>
          <p:nvCxnSpPr>
            <p:cNvPr id="31" name="Straight Arrow Connector 30"/>
            <p:cNvCxnSpPr/>
            <p:nvPr/>
          </p:nvCxnSpPr>
          <p:spPr>
            <a:xfrm>
              <a:off x="4848009" y="3072835"/>
              <a:ext cx="0" cy="238907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5832366" y="2954495"/>
                  <a:ext cx="64479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𝑎</m:t>
                            </m:r>
                            <m:r>
                              <a:rPr lang="en-IE" sz="1600" b="0" i="1" smtClean="0">
                                <a:latin typeface="Cambria Math" panose="02040503050406030204" pitchFamily="18" charset="0"/>
                              </a:rPr>
                              <m:t>,</m:t>
                            </m:r>
                            <m:r>
                              <a:rPr lang="en-IE" sz="1600" b="0" i="1" smtClean="0">
                                <a:latin typeface="Cambria Math" panose="02040503050406030204" pitchFamily="18" charset="0"/>
                              </a:rPr>
                              <m:t>𝑏</m:t>
                            </m:r>
                          </m:e>
                        </m:d>
                      </m:oMath>
                    </m:oMathPara>
                  </a14:m>
                  <a:endParaRPr lang="en-IE"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832366" y="2954495"/>
                  <a:ext cx="644792" cy="246221"/>
                </a:xfrm>
                <a:prstGeom prst="rect">
                  <a:avLst/>
                </a:prstGeom>
                <a:blipFill>
                  <a:blip r:embed="rId10"/>
                  <a:stretch>
                    <a:fillRect l="-1028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524787" y="2954495"/>
                  <a:ext cx="62709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𝑏</m:t>
                            </m:r>
                            <m:r>
                              <a:rPr lang="en-IE" sz="1600" b="0" i="1" smtClean="0">
                                <a:latin typeface="Cambria Math" panose="02040503050406030204" pitchFamily="18" charset="0"/>
                              </a:rPr>
                              <m:t>,</m:t>
                            </m:r>
                            <m:r>
                              <a:rPr lang="en-IE" sz="1600" b="0" i="1" smtClean="0">
                                <a:latin typeface="Cambria Math" panose="02040503050406030204" pitchFamily="18" charset="0"/>
                              </a:rPr>
                              <m:t>𝑐</m:t>
                            </m:r>
                          </m:e>
                        </m:d>
                      </m:oMath>
                    </m:oMathPara>
                  </a14:m>
                  <a:endParaRPr lang="en-IE"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524787" y="2954495"/>
                  <a:ext cx="627095" cy="246221"/>
                </a:xfrm>
                <a:prstGeom prst="rect">
                  <a:avLst/>
                </a:prstGeom>
                <a:blipFill>
                  <a:blip r:embed="rId11"/>
                  <a:stretch>
                    <a:fillRect l="-9524"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539627" y="2954495"/>
                  <a:ext cx="65114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𝑏</m:t>
                            </m:r>
                            <m:r>
                              <a:rPr lang="en-IE" sz="1600" b="0" i="1" smtClean="0">
                                <a:latin typeface="Cambria Math" panose="02040503050406030204" pitchFamily="18" charset="0"/>
                              </a:rPr>
                              <m:t>,</m:t>
                            </m:r>
                            <m:r>
                              <a:rPr lang="en-IE" sz="1600" b="0" i="1" smtClean="0">
                                <a:latin typeface="Cambria Math" panose="02040503050406030204" pitchFamily="18" charset="0"/>
                              </a:rPr>
                              <m:t>𝑑</m:t>
                            </m:r>
                          </m:e>
                        </m:d>
                      </m:oMath>
                    </m:oMathPara>
                  </a14:m>
                  <a:endParaRPr lang="en-IE"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539627" y="2954495"/>
                  <a:ext cx="651140" cy="246221"/>
                </a:xfrm>
                <a:prstGeom prst="rect">
                  <a:avLst/>
                </a:prstGeom>
                <a:blipFill>
                  <a:blip r:embed="rId12"/>
                  <a:stretch>
                    <a:fillRect l="-925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8237478" y="2954494"/>
                  <a:ext cx="63305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𝑏</m:t>
                            </m:r>
                            <m:r>
                              <a:rPr lang="en-IE" sz="1600" b="0" i="1" smtClean="0">
                                <a:latin typeface="Cambria Math" panose="02040503050406030204" pitchFamily="18" charset="0"/>
                              </a:rPr>
                              <m:t>,</m:t>
                            </m:r>
                            <m:r>
                              <a:rPr lang="en-IE" sz="1600" b="0" i="1" smtClean="0">
                                <a:latin typeface="Cambria Math" panose="02040503050406030204" pitchFamily="18" charset="0"/>
                              </a:rPr>
                              <m:t>𝑒</m:t>
                            </m:r>
                          </m:e>
                        </m:d>
                      </m:oMath>
                    </m:oMathPara>
                  </a14:m>
                  <a:endParaRPr lang="en-IE"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8237478" y="2954494"/>
                  <a:ext cx="633058" cy="246221"/>
                </a:xfrm>
                <a:prstGeom prst="rect">
                  <a:avLst/>
                </a:prstGeom>
                <a:blipFill>
                  <a:blip r:embed="rId13"/>
                  <a:stretch>
                    <a:fillRect l="-9524"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809744" y="3558318"/>
                  <a:ext cx="63081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𝑐</m:t>
                            </m:r>
                            <m:r>
                              <a:rPr lang="en-IE" sz="1600" b="0" i="1" smtClean="0">
                                <a:latin typeface="Cambria Math" panose="02040503050406030204" pitchFamily="18" charset="0"/>
                              </a:rPr>
                              <m:t>,</m:t>
                            </m:r>
                            <m:r>
                              <a:rPr lang="en-IE" sz="1600" b="0" i="1" smtClean="0">
                                <a:latin typeface="Cambria Math" panose="02040503050406030204" pitchFamily="18" charset="0"/>
                              </a:rPr>
                              <m:t>𝑎</m:t>
                            </m:r>
                          </m:e>
                        </m:d>
                      </m:oMath>
                    </m:oMathPara>
                  </a14:m>
                  <a:endParaRPr lang="en-IE"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6809744" y="3558318"/>
                  <a:ext cx="630814" cy="246221"/>
                </a:xfrm>
                <a:prstGeom prst="rect">
                  <a:avLst/>
                </a:prstGeom>
                <a:blipFill>
                  <a:blip r:embed="rId14"/>
                  <a:stretch>
                    <a:fillRect l="-10476"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7459508" y="3553453"/>
                  <a:ext cx="61908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𝑐</m:t>
                            </m:r>
                            <m:r>
                              <a:rPr lang="en-IE" sz="1600" b="0" i="1" smtClean="0">
                                <a:latin typeface="Cambria Math" panose="02040503050406030204" pitchFamily="18" charset="0"/>
                              </a:rPr>
                              <m:t>,</m:t>
                            </m:r>
                            <m:r>
                              <a:rPr lang="en-IE" sz="1600" b="0" i="1" smtClean="0">
                                <a:latin typeface="Cambria Math" panose="02040503050406030204" pitchFamily="18" charset="0"/>
                              </a:rPr>
                              <m:t>𝑒</m:t>
                            </m:r>
                          </m:e>
                        </m:d>
                      </m:oMath>
                    </m:oMathPara>
                  </a14:m>
                  <a:endParaRPr lang="en-IE"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7459508" y="3553453"/>
                  <a:ext cx="619080" cy="246221"/>
                </a:xfrm>
                <a:prstGeom prst="rect">
                  <a:avLst/>
                </a:prstGeom>
                <a:blipFill>
                  <a:blip r:embed="rId15"/>
                  <a:stretch>
                    <a:fillRect l="-1068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7263141" y="4128870"/>
                  <a:ext cx="65485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𝑎</m:t>
                            </m:r>
                            <m:r>
                              <a:rPr lang="en-IE" sz="1600" b="0" i="1" smtClean="0">
                                <a:latin typeface="Cambria Math" panose="02040503050406030204" pitchFamily="18" charset="0"/>
                              </a:rPr>
                              <m:t>,</m:t>
                            </m:r>
                            <m:r>
                              <a:rPr lang="en-IE" sz="1600" b="0" i="1" smtClean="0">
                                <a:latin typeface="Cambria Math" panose="02040503050406030204" pitchFamily="18" charset="0"/>
                              </a:rPr>
                              <m:t>𝑑</m:t>
                            </m:r>
                          </m:e>
                        </m:d>
                      </m:oMath>
                    </m:oMathPara>
                  </a14:m>
                  <a:endParaRPr lang="en-IE" sz="1600" dirty="0"/>
                </a:p>
              </p:txBody>
            </p:sp>
          </mc:Choice>
          <mc:Fallback xmlns="">
            <p:sp>
              <p:nvSpPr>
                <p:cNvPr id="41" name="TextBox 40"/>
                <p:cNvSpPr txBox="1">
                  <a:spLocks noRot="1" noChangeAspect="1" noMove="1" noResize="1" noEditPoints="1" noAdjustHandles="1" noChangeArrowheads="1" noChangeShapeType="1" noTextEdit="1"/>
                </p:cNvSpPr>
                <p:nvPr/>
              </p:nvSpPr>
              <p:spPr>
                <a:xfrm>
                  <a:off x="7263141" y="4128870"/>
                  <a:ext cx="654859" cy="246221"/>
                </a:xfrm>
                <a:prstGeom prst="rect">
                  <a:avLst/>
                </a:prstGeom>
                <a:blipFill>
                  <a:blip r:embed="rId16"/>
                  <a:stretch>
                    <a:fillRect l="-9174"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6260275" y="5334333"/>
                  <a:ext cx="45384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𝑎</m:t>
                            </m:r>
                          </m:e>
                        </m:d>
                      </m:oMath>
                    </m:oMathPara>
                  </a14:m>
                  <a:endParaRPr lang="en-IE"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6260275" y="5334333"/>
                  <a:ext cx="453842" cy="246221"/>
                </a:xfrm>
                <a:prstGeom prst="rect">
                  <a:avLst/>
                </a:prstGeom>
                <a:blipFill>
                  <a:blip r:embed="rId17"/>
                  <a:stretch>
                    <a:fillRect l="-13158" b="-20000"/>
                  </a:stretch>
                </a:blipFill>
              </p:spPr>
              <p:txBody>
                <a:bodyPr/>
                <a:lstStyle/>
                <a:p>
                  <a:r>
                    <a:rPr lang="en-US">
                      <a:noFill/>
                    </a:rPr>
                    <a:t> </a:t>
                  </a:r>
                </a:p>
              </p:txBody>
            </p:sp>
          </mc:Fallback>
        </mc:AlternateContent>
        <p:sp>
          <p:nvSpPr>
            <p:cNvPr id="43" name="Left Brace 42"/>
            <p:cNvSpPr/>
            <p:nvPr/>
          </p:nvSpPr>
          <p:spPr>
            <a:xfrm rot="5400000">
              <a:off x="6402350" y="2219296"/>
              <a:ext cx="130023" cy="1248044"/>
            </a:xfrm>
            <a:prstGeom prst="leftBrace">
              <a:avLst>
                <a:gd name="adj1" fmla="val 3455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4" name="Left Brace 43"/>
            <p:cNvSpPr/>
            <p:nvPr/>
          </p:nvSpPr>
          <p:spPr>
            <a:xfrm rot="5400000">
              <a:off x="8128326" y="2217491"/>
              <a:ext cx="157804" cy="1326616"/>
            </a:xfrm>
            <a:prstGeom prst="leftBrace">
              <a:avLst>
                <a:gd name="adj1" fmla="val 3455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49" name="TextBox 48"/>
                <p:cNvSpPr txBox="1"/>
                <p:nvPr/>
              </p:nvSpPr>
              <p:spPr>
                <a:xfrm>
                  <a:off x="5848638" y="3553452"/>
                  <a:ext cx="95449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sz="1600" b="0" i="1" smtClean="0">
                                <a:solidFill>
                                  <a:srgbClr val="0070C0"/>
                                </a:solidFill>
                                <a:latin typeface="Cambria Math" panose="02040503050406030204" pitchFamily="18" charset="0"/>
                              </a:rPr>
                            </m:ctrlPr>
                          </m:sSubPr>
                          <m:e>
                            <m:r>
                              <a:rPr lang="en-IE" sz="1600" b="0" i="1" smtClean="0">
                                <a:solidFill>
                                  <a:srgbClr val="0070C0"/>
                                </a:solidFill>
                                <a:latin typeface="Cambria Math" panose="02040503050406030204" pitchFamily="18" charset="0"/>
                              </a:rPr>
                              <m:t>𝜆</m:t>
                            </m:r>
                          </m:e>
                          <m:sub>
                            <m:r>
                              <a:rPr lang="en-IE" sz="1600" b="0" i="1" smtClean="0">
                                <a:solidFill>
                                  <a:srgbClr val="0070C0"/>
                                </a:solidFill>
                                <a:latin typeface="Cambria Math" panose="02040503050406030204" pitchFamily="18" charset="0"/>
                              </a:rPr>
                              <m:t>𝐵</m:t>
                            </m:r>
                            <m:r>
                              <a:rPr lang="en-IE" sz="1600" b="0" i="1" smtClean="0">
                                <a:solidFill>
                                  <a:srgbClr val="0070C0"/>
                                </a:solidFill>
                                <a:latin typeface="Cambria Math" panose="02040503050406030204" pitchFamily="18" charset="0"/>
                                <a:ea typeface="Cambria Math" panose="02040503050406030204" pitchFamily="18" charset="0"/>
                              </a:rPr>
                              <m:t>→</m:t>
                            </m:r>
                            <m:r>
                              <a:rPr lang="en-IE" sz="1600" b="0" i="1" smtClean="0">
                                <a:solidFill>
                                  <a:srgbClr val="0070C0"/>
                                </a:solidFill>
                                <a:latin typeface="Cambria Math" panose="02040503050406030204" pitchFamily="18" charset="0"/>
                                <a:ea typeface="Cambria Math" panose="02040503050406030204" pitchFamily="18" charset="0"/>
                              </a:rPr>
                              <m:t>𝐶</m:t>
                            </m:r>
                          </m:sub>
                        </m:sSub>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𝑎</m:t>
                        </m:r>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𝑐</m:t>
                        </m:r>
                        <m:r>
                          <a:rPr lang="en-IE" sz="1600" b="0" i="1" smtClean="0">
                            <a:solidFill>
                              <a:srgbClr val="0070C0"/>
                            </a:solidFill>
                            <a:latin typeface="Cambria Math" panose="02040503050406030204" pitchFamily="18" charset="0"/>
                          </a:rPr>
                          <m:t>)</m:t>
                        </m:r>
                      </m:oMath>
                    </m:oMathPara>
                  </a14:m>
                  <a:endParaRPr lang="en-IE" sz="1600" dirty="0">
                    <a:solidFill>
                      <a:srgbClr val="0070C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848638" y="3553452"/>
                  <a:ext cx="954492" cy="246221"/>
                </a:xfrm>
                <a:prstGeom prst="rect">
                  <a:avLst/>
                </a:prstGeom>
                <a:blipFill>
                  <a:blip r:embed="rId18"/>
                  <a:stretch>
                    <a:fillRect l="-3774" r="-566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7907836" y="4126883"/>
                  <a:ext cx="97994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sz="1600" b="0" i="1" smtClean="0">
                                <a:solidFill>
                                  <a:srgbClr val="0070C0"/>
                                </a:solidFill>
                                <a:latin typeface="Cambria Math" panose="02040503050406030204" pitchFamily="18" charset="0"/>
                              </a:rPr>
                            </m:ctrlPr>
                          </m:sSubPr>
                          <m:e>
                            <m:r>
                              <a:rPr lang="en-IE" sz="1600" b="0" i="1" smtClean="0">
                                <a:solidFill>
                                  <a:srgbClr val="0070C0"/>
                                </a:solidFill>
                                <a:latin typeface="Cambria Math" panose="02040503050406030204" pitchFamily="18" charset="0"/>
                              </a:rPr>
                              <m:t>𝜆</m:t>
                            </m:r>
                          </m:e>
                          <m:sub>
                            <m:r>
                              <a:rPr lang="en-IE" sz="1600" b="0" i="1" smtClean="0">
                                <a:solidFill>
                                  <a:srgbClr val="0070C0"/>
                                </a:solidFill>
                                <a:latin typeface="Cambria Math" panose="02040503050406030204" pitchFamily="18" charset="0"/>
                              </a:rPr>
                              <m:t>𝐵</m:t>
                            </m:r>
                            <m:r>
                              <a:rPr lang="en-IE" sz="1600" b="0" i="1" smtClean="0">
                                <a:solidFill>
                                  <a:srgbClr val="0070C0"/>
                                </a:solidFill>
                                <a:latin typeface="Cambria Math" panose="02040503050406030204" pitchFamily="18" charset="0"/>
                                <a:ea typeface="Cambria Math" panose="02040503050406030204" pitchFamily="18" charset="0"/>
                              </a:rPr>
                              <m:t>→</m:t>
                            </m:r>
                            <m:r>
                              <a:rPr lang="en-IE" sz="1600" b="0" i="1" smtClean="0">
                                <a:solidFill>
                                  <a:srgbClr val="0070C0"/>
                                </a:solidFill>
                                <a:latin typeface="Cambria Math" panose="02040503050406030204" pitchFamily="18" charset="0"/>
                                <a:ea typeface="Cambria Math" panose="02040503050406030204" pitchFamily="18" charset="0"/>
                              </a:rPr>
                              <m:t>𝐷</m:t>
                            </m:r>
                          </m:sub>
                        </m:sSub>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𝑑</m:t>
                        </m:r>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𝑒</m:t>
                        </m:r>
                        <m:r>
                          <a:rPr lang="en-IE" sz="1600" b="0" i="1" smtClean="0">
                            <a:solidFill>
                              <a:srgbClr val="0070C0"/>
                            </a:solidFill>
                            <a:latin typeface="Cambria Math" panose="02040503050406030204" pitchFamily="18" charset="0"/>
                          </a:rPr>
                          <m:t>)</m:t>
                        </m:r>
                      </m:oMath>
                    </m:oMathPara>
                  </a14:m>
                  <a:endParaRPr lang="en-IE" sz="1600" dirty="0">
                    <a:solidFill>
                      <a:srgbClr val="0070C0"/>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7907836" y="4126883"/>
                  <a:ext cx="979948" cy="246221"/>
                </a:xfrm>
                <a:prstGeom prst="rect">
                  <a:avLst/>
                </a:prstGeom>
                <a:blipFill>
                  <a:blip r:embed="rId19"/>
                  <a:stretch>
                    <a:fillRect l="-3681" r="-674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6556294" y="4737294"/>
                  <a:ext cx="95744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sz="1600" b="0" i="1" smtClean="0">
                                <a:solidFill>
                                  <a:srgbClr val="0070C0"/>
                                </a:solidFill>
                                <a:latin typeface="Cambria Math" panose="02040503050406030204" pitchFamily="18" charset="0"/>
                              </a:rPr>
                            </m:ctrlPr>
                          </m:sSubPr>
                          <m:e>
                            <m:r>
                              <a:rPr lang="en-IE" sz="1600" b="0" i="1" smtClean="0">
                                <a:solidFill>
                                  <a:srgbClr val="0070C0"/>
                                </a:solidFill>
                                <a:latin typeface="Cambria Math" panose="02040503050406030204" pitchFamily="18" charset="0"/>
                              </a:rPr>
                              <m:t>𝜆</m:t>
                            </m:r>
                          </m:e>
                          <m:sub>
                            <m:r>
                              <a:rPr lang="en-IE" sz="1600" b="0" i="1" smtClean="0">
                                <a:solidFill>
                                  <a:srgbClr val="0070C0"/>
                                </a:solidFill>
                                <a:latin typeface="Cambria Math" panose="02040503050406030204" pitchFamily="18" charset="0"/>
                              </a:rPr>
                              <m:t>𝐶</m:t>
                            </m:r>
                            <m:r>
                              <a:rPr lang="en-IE" sz="1600" b="0" i="1" smtClean="0">
                                <a:solidFill>
                                  <a:srgbClr val="0070C0"/>
                                </a:solidFill>
                                <a:latin typeface="Cambria Math" panose="02040503050406030204" pitchFamily="18" charset="0"/>
                                <a:ea typeface="Cambria Math" panose="02040503050406030204" pitchFamily="18" charset="0"/>
                              </a:rPr>
                              <m:t>→</m:t>
                            </m:r>
                            <m:r>
                              <a:rPr lang="en-IE" sz="1600" b="0" i="1" smtClean="0">
                                <a:solidFill>
                                  <a:srgbClr val="0070C0"/>
                                </a:solidFill>
                                <a:latin typeface="Cambria Math" panose="02040503050406030204" pitchFamily="18" charset="0"/>
                                <a:ea typeface="Cambria Math" panose="02040503050406030204" pitchFamily="18" charset="0"/>
                              </a:rPr>
                              <m:t>𝐸</m:t>
                            </m:r>
                          </m:sub>
                        </m:sSub>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𝑎</m:t>
                        </m:r>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𝑒</m:t>
                        </m:r>
                        <m:r>
                          <a:rPr lang="en-IE" sz="1600" b="0" i="1" smtClean="0">
                            <a:solidFill>
                              <a:srgbClr val="0070C0"/>
                            </a:solidFill>
                            <a:latin typeface="Cambria Math" panose="02040503050406030204" pitchFamily="18" charset="0"/>
                          </a:rPr>
                          <m:t>)</m:t>
                        </m:r>
                      </m:oMath>
                    </m:oMathPara>
                  </a14:m>
                  <a:endParaRPr lang="en-IE" sz="1600" dirty="0">
                    <a:solidFill>
                      <a:srgbClr val="0070C0"/>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6556294" y="4737294"/>
                  <a:ext cx="957442" cy="246221"/>
                </a:xfrm>
                <a:prstGeom prst="rect">
                  <a:avLst/>
                </a:prstGeom>
                <a:blipFill>
                  <a:blip r:embed="rId20"/>
                  <a:stretch>
                    <a:fillRect l="-3750" r="-625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516106" y="4737294"/>
                  <a:ext cx="97058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sz="1600" b="0" i="1" smtClean="0">
                                <a:solidFill>
                                  <a:srgbClr val="0070C0"/>
                                </a:solidFill>
                                <a:latin typeface="Cambria Math" panose="02040503050406030204" pitchFamily="18" charset="0"/>
                              </a:rPr>
                            </m:ctrlPr>
                          </m:sSubPr>
                          <m:e>
                            <m:r>
                              <a:rPr lang="en-IE" sz="1600" b="0" i="1" smtClean="0">
                                <a:solidFill>
                                  <a:srgbClr val="0070C0"/>
                                </a:solidFill>
                                <a:latin typeface="Cambria Math" panose="02040503050406030204" pitchFamily="18" charset="0"/>
                              </a:rPr>
                              <m:t>𝜆</m:t>
                            </m:r>
                          </m:e>
                          <m:sub>
                            <m:r>
                              <a:rPr lang="en-IE" sz="1600" b="0" i="1" smtClean="0">
                                <a:solidFill>
                                  <a:srgbClr val="0070C0"/>
                                </a:solidFill>
                                <a:latin typeface="Cambria Math" panose="02040503050406030204" pitchFamily="18" charset="0"/>
                              </a:rPr>
                              <m:t>𝐷</m:t>
                            </m:r>
                            <m:r>
                              <a:rPr lang="en-IE" sz="1600" b="0" i="1" smtClean="0">
                                <a:solidFill>
                                  <a:srgbClr val="0070C0"/>
                                </a:solidFill>
                                <a:latin typeface="Cambria Math" panose="02040503050406030204" pitchFamily="18" charset="0"/>
                                <a:ea typeface="Cambria Math" panose="02040503050406030204" pitchFamily="18" charset="0"/>
                              </a:rPr>
                              <m:t>→</m:t>
                            </m:r>
                            <m:r>
                              <a:rPr lang="en-IE" sz="1600" b="0" i="1" smtClean="0">
                                <a:solidFill>
                                  <a:srgbClr val="0070C0"/>
                                </a:solidFill>
                                <a:latin typeface="Cambria Math" panose="02040503050406030204" pitchFamily="18" charset="0"/>
                                <a:ea typeface="Cambria Math" panose="02040503050406030204" pitchFamily="18" charset="0"/>
                              </a:rPr>
                              <m:t>𝐸</m:t>
                            </m:r>
                          </m:sub>
                        </m:sSub>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𝑎</m:t>
                        </m:r>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𝑒</m:t>
                        </m:r>
                        <m:r>
                          <a:rPr lang="en-IE" sz="1600" b="0" i="1" smtClean="0">
                            <a:solidFill>
                              <a:srgbClr val="0070C0"/>
                            </a:solidFill>
                            <a:latin typeface="Cambria Math" panose="02040503050406030204" pitchFamily="18" charset="0"/>
                          </a:rPr>
                          <m:t>)</m:t>
                        </m:r>
                      </m:oMath>
                    </m:oMathPara>
                  </a14:m>
                  <a:endParaRPr lang="en-IE" sz="1600" dirty="0">
                    <a:solidFill>
                      <a:srgbClr val="0070C0"/>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7516106" y="4737294"/>
                  <a:ext cx="970587" cy="246221"/>
                </a:xfrm>
                <a:prstGeom prst="rect">
                  <a:avLst/>
                </a:prstGeom>
                <a:blipFill>
                  <a:blip r:embed="rId21"/>
                  <a:stretch>
                    <a:fillRect l="-3704" r="-6173"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6810946" y="5341903"/>
                  <a:ext cx="77745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sz="1600" b="0" i="1" smtClean="0">
                                <a:solidFill>
                                  <a:srgbClr val="0070C0"/>
                                </a:solidFill>
                                <a:latin typeface="Cambria Math" panose="02040503050406030204" pitchFamily="18" charset="0"/>
                              </a:rPr>
                            </m:ctrlPr>
                          </m:sSubPr>
                          <m:e>
                            <m:r>
                              <a:rPr lang="en-IE" sz="1600" b="0" i="1" smtClean="0">
                                <a:solidFill>
                                  <a:srgbClr val="0070C0"/>
                                </a:solidFill>
                                <a:latin typeface="Cambria Math" panose="02040503050406030204" pitchFamily="18" charset="0"/>
                              </a:rPr>
                              <m:t>𝜆</m:t>
                            </m:r>
                          </m:e>
                          <m:sub>
                            <m:r>
                              <a:rPr lang="en-IE" sz="1600" b="0" i="1" smtClean="0">
                                <a:solidFill>
                                  <a:srgbClr val="0070C0"/>
                                </a:solidFill>
                                <a:latin typeface="Cambria Math" panose="02040503050406030204" pitchFamily="18" charset="0"/>
                              </a:rPr>
                              <m:t>𝐸</m:t>
                            </m:r>
                            <m:r>
                              <a:rPr lang="en-IE" sz="1600" b="0" i="1" smtClean="0">
                                <a:solidFill>
                                  <a:srgbClr val="0070C0"/>
                                </a:solidFill>
                                <a:latin typeface="Cambria Math" panose="02040503050406030204" pitchFamily="18" charset="0"/>
                                <a:ea typeface="Cambria Math" panose="02040503050406030204" pitchFamily="18" charset="0"/>
                              </a:rPr>
                              <m:t>→</m:t>
                            </m:r>
                            <m:r>
                              <a:rPr lang="en-IE" sz="1600" b="0" i="1" smtClean="0">
                                <a:solidFill>
                                  <a:srgbClr val="0070C0"/>
                                </a:solidFill>
                                <a:latin typeface="Cambria Math" panose="02040503050406030204" pitchFamily="18" charset="0"/>
                                <a:ea typeface="Cambria Math" panose="02040503050406030204" pitchFamily="18" charset="0"/>
                              </a:rPr>
                              <m:t>𝐴</m:t>
                            </m:r>
                          </m:sub>
                        </m:sSub>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𝑎</m:t>
                        </m:r>
                        <m:r>
                          <a:rPr lang="en-IE" sz="1600" b="0" i="1" smtClean="0">
                            <a:solidFill>
                              <a:srgbClr val="0070C0"/>
                            </a:solidFill>
                            <a:latin typeface="Cambria Math" panose="02040503050406030204" pitchFamily="18" charset="0"/>
                          </a:rPr>
                          <m:t>)</m:t>
                        </m:r>
                      </m:oMath>
                    </m:oMathPara>
                  </a14:m>
                  <a:endParaRPr lang="en-IE" sz="1600" dirty="0">
                    <a:solidFill>
                      <a:srgbClr val="0070C0"/>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810946" y="5341903"/>
                  <a:ext cx="777457" cy="246221"/>
                </a:xfrm>
                <a:prstGeom prst="rect">
                  <a:avLst/>
                </a:prstGeom>
                <a:blipFill>
                  <a:blip r:embed="rId22"/>
                  <a:stretch>
                    <a:fillRect l="-5426" r="-7752" b="-17778"/>
                  </a:stretch>
                </a:blipFill>
              </p:spPr>
              <p:txBody>
                <a:bodyPr/>
                <a:lstStyle/>
                <a:p>
                  <a:r>
                    <a:rPr lang="en-US">
                      <a:noFill/>
                    </a:rPr>
                    <a:t> </a:t>
                  </a:r>
                </a:p>
              </p:txBody>
            </p:sp>
          </mc:Fallback>
        </mc:AlternateContent>
        <p:sp>
          <p:nvSpPr>
            <p:cNvPr id="55" name="Left Bracket 54"/>
            <p:cNvSpPr/>
            <p:nvPr/>
          </p:nvSpPr>
          <p:spPr>
            <a:xfrm rot="16200000">
              <a:off x="6441175" y="2638463"/>
              <a:ext cx="76148" cy="129298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56" name="Left Bracket 55"/>
            <p:cNvSpPr/>
            <p:nvPr/>
          </p:nvSpPr>
          <p:spPr>
            <a:xfrm rot="16200000">
              <a:off x="8153446" y="2596019"/>
              <a:ext cx="98044" cy="133614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57" name="Left Bracket 56"/>
            <p:cNvSpPr/>
            <p:nvPr/>
          </p:nvSpPr>
          <p:spPr>
            <a:xfrm rot="16200000">
              <a:off x="6915948" y="2746825"/>
              <a:ext cx="87420" cy="2237865"/>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59" name="Left Bracket 58"/>
            <p:cNvSpPr/>
            <p:nvPr/>
          </p:nvSpPr>
          <p:spPr>
            <a:xfrm rot="16200000">
              <a:off x="8026224" y="3668392"/>
              <a:ext cx="79708" cy="160892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61" name="Left Bracket 60"/>
            <p:cNvSpPr/>
            <p:nvPr/>
          </p:nvSpPr>
          <p:spPr>
            <a:xfrm rot="16200000">
              <a:off x="7457109" y="4043722"/>
              <a:ext cx="89792" cy="1969377"/>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62" name="Left Bracket 61"/>
            <p:cNvSpPr/>
            <p:nvPr/>
          </p:nvSpPr>
          <p:spPr>
            <a:xfrm rot="16200000">
              <a:off x="6872149" y="4974689"/>
              <a:ext cx="96022" cy="133648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cxnSp>
          <p:nvCxnSpPr>
            <p:cNvPr id="64" name="Straight Arrow Connector 63"/>
            <p:cNvCxnSpPr>
              <a:stCxn id="55" idx="1"/>
              <a:endCxn id="49" idx="0"/>
            </p:cNvCxnSpPr>
            <p:nvPr/>
          </p:nvCxnSpPr>
          <p:spPr>
            <a:xfrm flipH="1">
              <a:off x="6325884" y="3323029"/>
              <a:ext cx="153366" cy="2304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6" idx="1"/>
              <a:endCxn id="50" idx="0"/>
            </p:cNvCxnSpPr>
            <p:nvPr/>
          </p:nvCxnSpPr>
          <p:spPr>
            <a:xfrm>
              <a:off x="8202468" y="3313112"/>
              <a:ext cx="195342" cy="813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7" idx="1"/>
              <a:endCxn id="51" idx="0"/>
            </p:cNvCxnSpPr>
            <p:nvPr/>
          </p:nvCxnSpPr>
          <p:spPr>
            <a:xfrm>
              <a:off x="6959659" y="3909468"/>
              <a:ext cx="75356" cy="8278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9" idx="1"/>
              <a:endCxn id="53" idx="0"/>
            </p:cNvCxnSpPr>
            <p:nvPr/>
          </p:nvCxnSpPr>
          <p:spPr>
            <a:xfrm flipH="1">
              <a:off x="8001400" y="4512707"/>
              <a:ext cx="64679" cy="224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1" idx="1"/>
              <a:endCxn id="54" idx="0"/>
            </p:cNvCxnSpPr>
            <p:nvPr/>
          </p:nvCxnSpPr>
          <p:spPr>
            <a:xfrm flipH="1">
              <a:off x="7199675" y="5073307"/>
              <a:ext cx="302331" cy="2685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2" idx="1"/>
            </p:cNvCxnSpPr>
            <p:nvPr/>
          </p:nvCxnSpPr>
          <p:spPr>
            <a:xfrm>
              <a:off x="6920160" y="5690943"/>
              <a:ext cx="114855" cy="3618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 name="Straight Arrow Connector 5"/>
          <p:cNvCxnSpPr/>
          <p:nvPr/>
        </p:nvCxnSpPr>
        <p:spPr>
          <a:xfrm flipV="1">
            <a:off x="4139789" y="3568870"/>
            <a:ext cx="2182197" cy="1173801"/>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70" name="Picture 69"/>
          <p:cNvPicPr>
            <a:picLocks noChangeAspect="1"/>
          </p:cNvPicPr>
          <p:nvPr/>
        </p:nvPicPr>
        <p:blipFill>
          <a:blip r:embed="rId23"/>
          <a:stretch>
            <a:fillRect/>
          </a:stretch>
        </p:blipFill>
        <p:spPr>
          <a:xfrm>
            <a:off x="5632464" y="2080994"/>
            <a:ext cx="3438552" cy="2462710"/>
          </a:xfrm>
          <a:prstGeom prst="rect">
            <a:avLst/>
          </a:prstGeom>
        </p:spPr>
      </p:pic>
      <p:sp>
        <p:nvSpPr>
          <p:cNvPr id="5" name="Footer Placeholder 4"/>
          <p:cNvSpPr>
            <a:spLocks noGrp="1"/>
          </p:cNvSpPr>
          <p:nvPr>
            <p:ph type="ftr" sz="quarter" idx="11"/>
          </p:nvPr>
        </p:nvSpPr>
        <p:spPr/>
        <p:txBody>
          <a:bodyPr/>
          <a:lstStyle/>
          <a:p>
            <a:r>
              <a:rPr lang="en-US"/>
              <a:t>Dechter, TPM 14/19</a:t>
            </a:r>
          </a:p>
        </p:txBody>
      </p:sp>
    </p:spTree>
    <p:extLst>
      <p:ext uri="{BB962C8B-B14F-4D97-AF65-F5344CB8AC3E}">
        <p14:creationId xmlns:p14="http://schemas.microsoft.com/office/powerpoint/2010/main" val="3894515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Outline</a:t>
            </a:r>
          </a:p>
        </p:txBody>
      </p:sp>
      <p:sp>
        <p:nvSpPr>
          <p:cNvPr id="3" name="Content Placeholder 2"/>
          <p:cNvSpPr>
            <a:spLocks noGrp="1"/>
          </p:cNvSpPr>
          <p:nvPr>
            <p:ph idx="1"/>
          </p:nvPr>
        </p:nvSpPr>
        <p:spPr/>
        <p:txBody>
          <a:bodyPr rtlCol="0">
            <a:normAutofit/>
          </a:bodyPr>
          <a:lstStyle/>
          <a:p>
            <a:pPr fontAlgn="auto">
              <a:spcAft>
                <a:spcPts val="0"/>
              </a:spcAft>
              <a:defRPr/>
            </a:pPr>
            <a:r>
              <a:rPr lang="en-US" sz="2400" dirty="0"/>
              <a:t>Graphical models, The Marginal Map task</a:t>
            </a:r>
          </a:p>
          <a:p>
            <a:pPr fontAlgn="auto">
              <a:spcAft>
                <a:spcPts val="0"/>
              </a:spcAft>
              <a:defRPr/>
            </a:pPr>
            <a:r>
              <a:rPr lang="en-US" sz="2400" dirty="0"/>
              <a:t>AND/OR search spaces </a:t>
            </a:r>
          </a:p>
          <a:p>
            <a:pPr fontAlgn="auto">
              <a:spcAft>
                <a:spcPts val="0"/>
              </a:spcAft>
              <a:defRPr/>
            </a:pPr>
            <a:r>
              <a:rPr lang="en-IE" altLang="en-US" sz="2400" dirty="0" err="1"/>
              <a:t>Variational</a:t>
            </a:r>
            <a:r>
              <a:rPr lang="en-IE" altLang="en-US" sz="2400" dirty="0"/>
              <a:t> bounds as search heuristics</a:t>
            </a:r>
            <a:endParaRPr lang="en-US" sz="2400" dirty="0"/>
          </a:p>
          <a:p>
            <a:pPr fontAlgn="auto">
              <a:spcAft>
                <a:spcPts val="0"/>
              </a:spcAft>
              <a:defRPr/>
            </a:pPr>
            <a:r>
              <a:rPr lang="en-US" sz="2400" dirty="0"/>
              <a:t>Combining methods: Heuristic Search for Marginal Map</a:t>
            </a:r>
          </a:p>
          <a:p>
            <a:pPr fontAlgn="auto">
              <a:spcAft>
                <a:spcPts val="0"/>
              </a:spcAft>
              <a:defRPr/>
            </a:pPr>
            <a:r>
              <a:rPr lang="en-US" sz="2400" dirty="0"/>
              <a:t>Combining methods: Sampling</a:t>
            </a:r>
          </a:p>
          <a:p>
            <a:pPr fontAlgn="auto">
              <a:spcAft>
                <a:spcPts val="0"/>
              </a:spcAft>
              <a:defRPr/>
            </a:pPr>
            <a:r>
              <a:rPr lang="en-US" sz="2400" dirty="0"/>
              <a:t>Conclusion</a:t>
            </a:r>
          </a:p>
        </p:txBody>
      </p:sp>
      <p:sp>
        <p:nvSpPr>
          <p:cNvPr id="17" name="Footer Placeholder 16"/>
          <p:cNvSpPr>
            <a:spLocks noGrp="1"/>
          </p:cNvSpPr>
          <p:nvPr>
            <p:ph type="ftr" sz="quarter" idx="11"/>
          </p:nvPr>
        </p:nvSpPr>
        <p:spPr/>
        <p:txBody>
          <a:bodyPr/>
          <a:lstStyle/>
          <a:p>
            <a:r>
              <a:rPr lang="en-US"/>
              <a:t>Dechter, TPM 14/19</a:t>
            </a:r>
          </a:p>
        </p:txBody>
      </p:sp>
      <p:pic>
        <p:nvPicPr>
          <p:cNvPr id="18" name="Picture 17"/>
          <p:cNvPicPr>
            <a:picLocks noChangeAspect="1"/>
          </p:cNvPicPr>
          <p:nvPr/>
        </p:nvPicPr>
        <p:blipFill>
          <a:blip r:embed="rId6"/>
          <a:stretch>
            <a:fillRect/>
          </a:stretch>
        </p:blipFill>
        <p:spPr>
          <a:xfrm>
            <a:off x="622609" y="4332972"/>
            <a:ext cx="3490940" cy="1675651"/>
          </a:xfrm>
          <a:prstGeom prst="rect">
            <a:avLst/>
          </a:prstGeom>
        </p:spPr>
      </p:pic>
      <p:grpSp>
        <p:nvGrpSpPr>
          <p:cNvPr id="19" name="Group 18"/>
          <p:cNvGrpSpPr/>
          <p:nvPr/>
        </p:nvGrpSpPr>
        <p:grpSpPr>
          <a:xfrm>
            <a:off x="5402231" y="4220951"/>
            <a:ext cx="3156045" cy="2139086"/>
            <a:chOff x="3368057" y="3200929"/>
            <a:chExt cx="5190219" cy="3159108"/>
          </a:xfrm>
        </p:grpSpPr>
        <p:cxnSp>
          <p:nvCxnSpPr>
            <p:cNvPr id="20" name="Straight Connector 19"/>
            <p:cNvCxnSpPr/>
            <p:nvPr/>
          </p:nvCxnSpPr>
          <p:spPr>
            <a:xfrm>
              <a:off x="3764207" y="3299418"/>
              <a:ext cx="104503" cy="0"/>
            </a:xfrm>
            <a:prstGeom prst="line">
              <a:avLst/>
            </a:prstGeom>
            <a:ln w="381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764207" y="6264692"/>
              <a:ext cx="104503" cy="0"/>
            </a:xfrm>
            <a:prstGeom prst="line">
              <a:avLst/>
            </a:prstGeom>
            <a:ln w="381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764207" y="4709117"/>
              <a:ext cx="104503" cy="0"/>
            </a:xfrm>
            <a:prstGeom prst="line">
              <a:avLst/>
            </a:prstGeom>
            <a:ln w="38100">
              <a:solidFill>
                <a:schemeClr val="accent2"/>
              </a:solidFill>
              <a:prstDash val="sysDash"/>
            </a:ln>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404251" y="4587452"/>
              <a:ext cx="186499" cy="192786"/>
            </a:xfrm>
            <a:prstGeom prst="rect">
              <a:avLst/>
            </a:prstGeom>
          </p:spPr>
        </p:pic>
        <p:pic>
          <p:nvPicPr>
            <p:cNvPr id="24" name="Picture 23"/>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3368057" y="3200929"/>
              <a:ext cx="194881" cy="196977"/>
            </a:xfrm>
            <a:prstGeom prst="rect">
              <a:avLst/>
            </a:prstGeom>
          </p:spPr>
        </p:pic>
        <p:pic>
          <p:nvPicPr>
            <p:cNvPr id="25" name="Picture 24"/>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3370152" y="6169347"/>
              <a:ext cx="169735" cy="190690"/>
            </a:xfrm>
            <a:prstGeom prst="rect">
              <a:avLst/>
            </a:prstGeom>
          </p:spPr>
        </p:pic>
        <p:grpSp>
          <p:nvGrpSpPr>
            <p:cNvPr id="26" name="Group 25"/>
            <p:cNvGrpSpPr/>
            <p:nvPr/>
          </p:nvGrpSpPr>
          <p:grpSpPr>
            <a:xfrm>
              <a:off x="4138674" y="3299417"/>
              <a:ext cx="2070455" cy="2965275"/>
              <a:chOff x="2386147" y="2002973"/>
              <a:chExt cx="2070455" cy="2965275"/>
            </a:xfrm>
          </p:grpSpPr>
          <p:cxnSp>
            <p:nvCxnSpPr>
              <p:cNvPr id="30" name="Straight Arrow Connector 29"/>
              <p:cNvCxnSpPr/>
              <p:nvPr/>
            </p:nvCxnSpPr>
            <p:spPr>
              <a:xfrm>
                <a:off x="2386147" y="2002973"/>
                <a:ext cx="4357" cy="2965275"/>
              </a:xfrm>
              <a:prstGeom prst="straightConnector1">
                <a:avLst/>
              </a:prstGeom>
              <a:ln>
                <a:solidFill>
                  <a:schemeClr val="tx1"/>
                </a:solidFill>
                <a:prstDash val="dash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651760" y="3374574"/>
                <a:ext cx="1804842" cy="409086"/>
              </a:xfrm>
              <a:prstGeom prst="rect">
                <a:avLst/>
              </a:prstGeom>
              <a:noFill/>
            </p:spPr>
            <p:txBody>
              <a:bodyPr wrap="none" rtlCol="0">
                <a:spAutoFit/>
              </a:bodyPr>
              <a:lstStyle/>
              <a:p>
                <a:r>
                  <a:rPr lang="en-US" sz="1200" dirty="0"/>
                  <a:t>Bounded error</a:t>
                </a:r>
              </a:p>
            </p:txBody>
          </p:sp>
        </p:grpSp>
        <p:cxnSp>
          <p:nvCxnSpPr>
            <p:cNvPr id="27" name="Straight Connector 26"/>
            <p:cNvCxnSpPr/>
            <p:nvPr/>
          </p:nvCxnSpPr>
          <p:spPr>
            <a:xfrm>
              <a:off x="3777267" y="4718124"/>
              <a:ext cx="4781009" cy="47422"/>
            </a:xfrm>
            <a:prstGeom prst="line">
              <a:avLst/>
            </a:prstGeom>
            <a:ln w="28575">
              <a:solidFill>
                <a:schemeClr val="accent2"/>
              </a:solidFill>
              <a:prstDash val="sysDash"/>
            </a:ln>
          </p:spPr>
          <p:style>
            <a:lnRef idx="2">
              <a:schemeClr val="accent2"/>
            </a:lnRef>
            <a:fillRef idx="0">
              <a:schemeClr val="accent2"/>
            </a:fillRef>
            <a:effectRef idx="1">
              <a:schemeClr val="accent2"/>
            </a:effectRef>
            <a:fontRef idx="minor">
              <a:schemeClr val="tx1"/>
            </a:fontRef>
          </p:style>
        </p:cxnSp>
        <p:sp>
          <p:nvSpPr>
            <p:cNvPr id="28" name="Freeform 27"/>
            <p:cNvSpPr/>
            <p:nvPr/>
          </p:nvSpPr>
          <p:spPr>
            <a:xfrm>
              <a:off x="3816458" y="3321187"/>
              <a:ext cx="4728755" cy="1359874"/>
            </a:xfrm>
            <a:custGeom>
              <a:avLst/>
              <a:gdLst>
                <a:gd name="connsiteX0" fmla="*/ 0 w 4741818"/>
                <a:gd name="connsiteY0" fmla="*/ 0 h 1254034"/>
                <a:gd name="connsiteX1" fmla="*/ 117566 w 4741818"/>
                <a:gd name="connsiteY1" fmla="*/ 391886 h 1254034"/>
                <a:gd name="connsiteX2" fmla="*/ 326572 w 4741818"/>
                <a:gd name="connsiteY2" fmla="*/ 757646 h 1254034"/>
                <a:gd name="connsiteX3" fmla="*/ 1045029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 name="connsiteX0" fmla="*/ 0 w 4741818"/>
                <a:gd name="connsiteY0" fmla="*/ 0 h 1254034"/>
                <a:gd name="connsiteX1" fmla="*/ 117566 w 4741818"/>
                <a:gd name="connsiteY1" fmla="*/ 391886 h 1254034"/>
                <a:gd name="connsiteX2" fmla="*/ 496858 w 4741818"/>
                <a:gd name="connsiteY2" fmla="*/ 793785 h 1254034"/>
                <a:gd name="connsiteX3" fmla="*/ 1045029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 name="connsiteX0" fmla="*/ 0 w 4741818"/>
                <a:gd name="connsiteY0" fmla="*/ 0 h 1254034"/>
                <a:gd name="connsiteX1" fmla="*/ 117566 w 4741818"/>
                <a:gd name="connsiteY1" fmla="*/ 391886 h 1254034"/>
                <a:gd name="connsiteX2" fmla="*/ 496858 w 4741818"/>
                <a:gd name="connsiteY2" fmla="*/ 793785 h 1254034"/>
                <a:gd name="connsiteX3" fmla="*/ 1189117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1818" h="1254034">
                  <a:moveTo>
                    <a:pt x="0" y="0"/>
                  </a:moveTo>
                  <a:cubicBezTo>
                    <a:pt x="31568" y="132806"/>
                    <a:pt x="34756" y="259588"/>
                    <a:pt x="117566" y="391886"/>
                  </a:cubicBezTo>
                  <a:cubicBezTo>
                    <a:pt x="200376" y="524184"/>
                    <a:pt x="318266" y="689282"/>
                    <a:pt x="496858" y="793785"/>
                  </a:cubicBezTo>
                  <a:cubicBezTo>
                    <a:pt x="675450" y="898288"/>
                    <a:pt x="895281" y="961789"/>
                    <a:pt x="1189117" y="1018903"/>
                  </a:cubicBezTo>
                  <a:cubicBezTo>
                    <a:pt x="1482953" y="1076017"/>
                    <a:pt x="1883295" y="1108166"/>
                    <a:pt x="2259875" y="1136469"/>
                  </a:cubicBezTo>
                  <a:cubicBezTo>
                    <a:pt x="2636455" y="1164772"/>
                    <a:pt x="3448595" y="1188720"/>
                    <a:pt x="3448595" y="1188720"/>
                  </a:cubicBezTo>
                  <a:lnTo>
                    <a:pt x="4336869" y="1240971"/>
                  </a:lnTo>
                  <a:cubicBezTo>
                    <a:pt x="4552406" y="1251857"/>
                    <a:pt x="4741818" y="1254034"/>
                    <a:pt x="4741818" y="1254034"/>
                  </a:cubicBezTo>
                  <a:lnTo>
                    <a:pt x="4741818" y="1254034"/>
                  </a:ln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3816458" y="4779515"/>
              <a:ext cx="4728755" cy="1480816"/>
            </a:xfrm>
            <a:custGeom>
              <a:avLst/>
              <a:gdLst>
                <a:gd name="connsiteX0" fmla="*/ 0 w 4728755"/>
                <a:gd name="connsiteY0" fmla="*/ 1410789 h 1410789"/>
                <a:gd name="connsiteX1" fmla="*/ 78378 w 4728755"/>
                <a:gd name="connsiteY1" fmla="*/ 888274 h 1410789"/>
                <a:gd name="connsiteX2" fmla="*/ 313509 w 4728755"/>
                <a:gd name="connsiteY2" fmla="*/ 43107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78378 w 4728755"/>
                <a:gd name="connsiteY1" fmla="*/ 888274 h 1410789"/>
                <a:gd name="connsiteX2" fmla="*/ 496389 w 4728755"/>
                <a:gd name="connsiteY2" fmla="*/ 37859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496389 w 4728755"/>
                <a:gd name="connsiteY2" fmla="*/ 37859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233749 w 4728755"/>
                <a:gd name="connsiteY4" fmla="*/ 130342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43692 w 4728755"/>
                <a:gd name="connsiteY1" fmla="*/ 875153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17566 w 4728755"/>
                <a:gd name="connsiteY1" fmla="*/ 835793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17566 w 4728755"/>
                <a:gd name="connsiteY1" fmla="*/ 835793 h 1410789"/>
                <a:gd name="connsiteX2" fmla="*/ 339633 w 4728755"/>
                <a:gd name="connsiteY2" fmla="*/ 39171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65315 w 4728755"/>
                <a:gd name="connsiteY1" fmla="*/ 796432 h 1410789"/>
                <a:gd name="connsiteX2" fmla="*/ 339633 w 4728755"/>
                <a:gd name="connsiteY2" fmla="*/ 39171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2828 w 4731583"/>
                <a:gd name="connsiteY0" fmla="*/ 1410789 h 1410789"/>
                <a:gd name="connsiteX1" fmla="*/ 68143 w 4731583"/>
                <a:gd name="connsiteY1" fmla="*/ 796432 h 1410789"/>
                <a:gd name="connsiteX2" fmla="*/ 647261 w 4731583"/>
                <a:gd name="connsiteY2" fmla="*/ 372581 h 1410789"/>
                <a:gd name="connsiteX3" fmla="*/ 1256862 w 4731583"/>
                <a:gd name="connsiteY3" fmla="*/ 234959 h 1410789"/>
                <a:gd name="connsiteX4" fmla="*/ 2236577 w 4731583"/>
                <a:gd name="connsiteY4" fmla="*/ 130342 h 1410789"/>
                <a:gd name="connsiteX5" fmla="*/ 2928908 w 4731583"/>
                <a:gd name="connsiteY5" fmla="*/ 78148 h 1410789"/>
                <a:gd name="connsiteX6" fmla="*/ 3751868 w 4731583"/>
                <a:gd name="connsiteY6" fmla="*/ 39189 h 1410789"/>
                <a:gd name="connsiteX7" fmla="*/ 4731583 w 4731583"/>
                <a:gd name="connsiteY7" fmla="*/ 0 h 1410789"/>
                <a:gd name="connsiteX0" fmla="*/ 0 w 4728755"/>
                <a:gd name="connsiteY0" fmla="*/ 1410789 h 1410789"/>
                <a:gd name="connsiteX1" fmla="*/ 179615 w 4728755"/>
                <a:gd name="connsiteY1" fmla="*/ 796432 h 1410789"/>
                <a:gd name="connsiteX2" fmla="*/ 644433 w 4728755"/>
                <a:gd name="connsiteY2" fmla="*/ 372581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79615 w 4728755"/>
                <a:gd name="connsiteY1" fmla="*/ 796432 h 1410789"/>
                <a:gd name="connsiteX2" fmla="*/ 644433 w 4728755"/>
                <a:gd name="connsiteY2" fmla="*/ 372581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79615 w 4728755"/>
                <a:gd name="connsiteY1" fmla="*/ 796432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93915 w 4728755"/>
                <a:gd name="connsiteY1" fmla="*/ 834699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93915 w 4728755"/>
                <a:gd name="connsiteY1" fmla="*/ 834699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3097530 w 4728755"/>
                <a:gd name="connsiteY5" fmla="*/ 20747 h 1410789"/>
                <a:gd name="connsiteX6" fmla="*/ 3749040 w 4728755"/>
                <a:gd name="connsiteY6" fmla="*/ 39189 h 1410789"/>
                <a:gd name="connsiteX7" fmla="*/ 4728755 w 4728755"/>
                <a:gd name="connsiteY7" fmla="*/ 0 h 1410789"/>
                <a:gd name="connsiteX0" fmla="*/ 0 w 4728755"/>
                <a:gd name="connsiteY0" fmla="*/ 1448134 h 1448134"/>
                <a:gd name="connsiteX1" fmla="*/ 293915 w 4728755"/>
                <a:gd name="connsiteY1" fmla="*/ 872044 h 1448134"/>
                <a:gd name="connsiteX2" fmla="*/ 930183 w 4728755"/>
                <a:gd name="connsiteY2" fmla="*/ 486461 h 1448134"/>
                <a:gd name="connsiteX3" fmla="*/ 1692184 w 4728755"/>
                <a:gd name="connsiteY3" fmla="*/ 310572 h 1448134"/>
                <a:gd name="connsiteX4" fmla="*/ 2233749 w 4728755"/>
                <a:gd name="connsiteY4" fmla="*/ 167687 h 1448134"/>
                <a:gd name="connsiteX5" fmla="*/ 3097530 w 4728755"/>
                <a:gd name="connsiteY5" fmla="*/ 58092 h 1448134"/>
                <a:gd name="connsiteX6" fmla="*/ 3939540 w 4728755"/>
                <a:gd name="connsiteY6" fmla="*/ 0 h 1448134"/>
                <a:gd name="connsiteX7" fmla="*/ 4728755 w 4728755"/>
                <a:gd name="connsiteY7" fmla="*/ 37345 h 1448134"/>
                <a:gd name="connsiteX0" fmla="*/ 0 w 4728755"/>
                <a:gd name="connsiteY0" fmla="*/ 1487323 h 1487323"/>
                <a:gd name="connsiteX1" fmla="*/ 293915 w 4728755"/>
                <a:gd name="connsiteY1" fmla="*/ 911233 h 1487323"/>
                <a:gd name="connsiteX2" fmla="*/ 930183 w 4728755"/>
                <a:gd name="connsiteY2" fmla="*/ 525650 h 1487323"/>
                <a:gd name="connsiteX3" fmla="*/ 1692184 w 4728755"/>
                <a:gd name="connsiteY3" fmla="*/ 349761 h 1487323"/>
                <a:gd name="connsiteX4" fmla="*/ 2233749 w 4728755"/>
                <a:gd name="connsiteY4" fmla="*/ 206876 h 1487323"/>
                <a:gd name="connsiteX5" fmla="*/ 3097530 w 4728755"/>
                <a:gd name="connsiteY5" fmla="*/ 97281 h 1487323"/>
                <a:gd name="connsiteX6" fmla="*/ 3939540 w 4728755"/>
                <a:gd name="connsiteY6" fmla="*/ 39189 h 1487323"/>
                <a:gd name="connsiteX7" fmla="*/ 4728755 w 4728755"/>
                <a:gd name="connsiteY7" fmla="*/ 0 h 148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8755" h="1487323">
                  <a:moveTo>
                    <a:pt x="0" y="1487323"/>
                  </a:moveTo>
                  <a:cubicBezTo>
                    <a:pt x="13063" y="1307708"/>
                    <a:pt x="138885" y="1071512"/>
                    <a:pt x="293915" y="911233"/>
                  </a:cubicBezTo>
                  <a:cubicBezTo>
                    <a:pt x="448945" y="750954"/>
                    <a:pt x="697138" y="619229"/>
                    <a:pt x="930183" y="525650"/>
                  </a:cubicBezTo>
                  <a:cubicBezTo>
                    <a:pt x="1163228" y="432071"/>
                    <a:pt x="1474923" y="402890"/>
                    <a:pt x="1692184" y="349761"/>
                  </a:cubicBezTo>
                  <a:cubicBezTo>
                    <a:pt x="1909445" y="296632"/>
                    <a:pt x="1999525" y="248956"/>
                    <a:pt x="2233749" y="206876"/>
                  </a:cubicBezTo>
                  <a:cubicBezTo>
                    <a:pt x="2467973" y="164796"/>
                    <a:pt x="2813232" y="125229"/>
                    <a:pt x="3097530" y="97281"/>
                  </a:cubicBezTo>
                  <a:cubicBezTo>
                    <a:pt x="3381829" y="69333"/>
                    <a:pt x="3639094" y="52214"/>
                    <a:pt x="3939540" y="39189"/>
                  </a:cubicBezTo>
                  <a:lnTo>
                    <a:pt x="4728755" y="0"/>
                  </a:ln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247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Outline</a:t>
            </a:r>
          </a:p>
        </p:txBody>
      </p:sp>
      <p:sp>
        <p:nvSpPr>
          <p:cNvPr id="3" name="Content Placeholder 2"/>
          <p:cNvSpPr>
            <a:spLocks noGrp="1"/>
          </p:cNvSpPr>
          <p:nvPr>
            <p:ph idx="1"/>
          </p:nvPr>
        </p:nvSpPr>
        <p:spPr/>
        <p:txBody>
          <a:bodyPr rtlCol="0">
            <a:normAutofit/>
          </a:bodyPr>
          <a:lstStyle/>
          <a:p>
            <a:pPr fontAlgn="auto">
              <a:spcAft>
                <a:spcPts val="0"/>
              </a:spcAft>
              <a:defRPr/>
            </a:pPr>
            <a:r>
              <a:rPr lang="en-US" sz="2400" dirty="0">
                <a:solidFill>
                  <a:srgbClr val="FF0000"/>
                </a:solidFill>
              </a:rPr>
              <a:t>Graphical models, The Marginal Map task</a:t>
            </a:r>
          </a:p>
          <a:p>
            <a:pPr fontAlgn="auto">
              <a:spcAft>
                <a:spcPts val="0"/>
              </a:spcAft>
              <a:defRPr/>
            </a:pPr>
            <a:r>
              <a:rPr lang="en-US" sz="2400" dirty="0"/>
              <a:t>AND/OR search spaces </a:t>
            </a:r>
          </a:p>
          <a:p>
            <a:pPr fontAlgn="auto">
              <a:spcAft>
                <a:spcPts val="0"/>
              </a:spcAft>
              <a:defRPr/>
            </a:pPr>
            <a:r>
              <a:rPr lang="en-IE" altLang="en-US" sz="2400" dirty="0" err="1"/>
              <a:t>Variational</a:t>
            </a:r>
            <a:r>
              <a:rPr lang="en-IE" altLang="en-US" sz="2400" dirty="0"/>
              <a:t> bounds as search heuristics</a:t>
            </a:r>
            <a:endParaRPr lang="en-US" sz="2400" dirty="0"/>
          </a:p>
          <a:p>
            <a:pPr fontAlgn="auto">
              <a:spcAft>
                <a:spcPts val="0"/>
              </a:spcAft>
              <a:defRPr/>
            </a:pPr>
            <a:r>
              <a:rPr lang="en-US" sz="2400" dirty="0"/>
              <a:t>Combining methods: Heuristic Search for Marginal Map</a:t>
            </a:r>
          </a:p>
          <a:p>
            <a:pPr fontAlgn="auto">
              <a:spcAft>
                <a:spcPts val="0"/>
              </a:spcAft>
              <a:defRPr/>
            </a:pPr>
            <a:r>
              <a:rPr lang="en-US" sz="2400" dirty="0"/>
              <a:t>Combining methods: Sampling</a:t>
            </a:r>
          </a:p>
          <a:p>
            <a:pPr fontAlgn="auto">
              <a:spcAft>
                <a:spcPts val="0"/>
              </a:spcAft>
              <a:defRPr/>
            </a:pPr>
            <a:r>
              <a:rPr lang="en-US" sz="2400" dirty="0"/>
              <a:t>Conclusion</a:t>
            </a:r>
          </a:p>
        </p:txBody>
      </p:sp>
      <p:sp>
        <p:nvSpPr>
          <p:cNvPr id="17" name="Footer Placeholder 16"/>
          <p:cNvSpPr>
            <a:spLocks noGrp="1"/>
          </p:cNvSpPr>
          <p:nvPr>
            <p:ph type="ftr" sz="quarter" idx="11"/>
          </p:nvPr>
        </p:nvSpPr>
        <p:spPr/>
        <p:txBody>
          <a:bodyPr/>
          <a:lstStyle/>
          <a:p>
            <a:r>
              <a:rPr lang="en-US"/>
              <a:t>Dechter, TPM 14/19</a:t>
            </a:r>
          </a:p>
        </p:txBody>
      </p:sp>
      <p:pic>
        <p:nvPicPr>
          <p:cNvPr id="18" name="Picture 17"/>
          <p:cNvPicPr>
            <a:picLocks noChangeAspect="1"/>
          </p:cNvPicPr>
          <p:nvPr/>
        </p:nvPicPr>
        <p:blipFill>
          <a:blip r:embed="rId6"/>
          <a:stretch>
            <a:fillRect/>
          </a:stretch>
        </p:blipFill>
        <p:spPr>
          <a:xfrm>
            <a:off x="622609" y="4332972"/>
            <a:ext cx="3490940" cy="1675651"/>
          </a:xfrm>
          <a:prstGeom prst="rect">
            <a:avLst/>
          </a:prstGeom>
        </p:spPr>
      </p:pic>
      <p:grpSp>
        <p:nvGrpSpPr>
          <p:cNvPr id="19" name="Group 18"/>
          <p:cNvGrpSpPr/>
          <p:nvPr/>
        </p:nvGrpSpPr>
        <p:grpSpPr>
          <a:xfrm>
            <a:off x="5402231" y="4220951"/>
            <a:ext cx="3156045" cy="2139086"/>
            <a:chOff x="3368057" y="3200929"/>
            <a:chExt cx="5190219" cy="3159108"/>
          </a:xfrm>
        </p:grpSpPr>
        <p:cxnSp>
          <p:nvCxnSpPr>
            <p:cNvPr id="20" name="Straight Connector 19"/>
            <p:cNvCxnSpPr/>
            <p:nvPr/>
          </p:nvCxnSpPr>
          <p:spPr>
            <a:xfrm>
              <a:off x="3764207" y="3299418"/>
              <a:ext cx="104503" cy="0"/>
            </a:xfrm>
            <a:prstGeom prst="line">
              <a:avLst/>
            </a:prstGeom>
            <a:ln w="381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764207" y="6264692"/>
              <a:ext cx="104503" cy="0"/>
            </a:xfrm>
            <a:prstGeom prst="line">
              <a:avLst/>
            </a:prstGeom>
            <a:ln w="381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764207" y="4709117"/>
              <a:ext cx="104503" cy="0"/>
            </a:xfrm>
            <a:prstGeom prst="line">
              <a:avLst/>
            </a:prstGeom>
            <a:ln w="38100">
              <a:solidFill>
                <a:schemeClr val="accent2"/>
              </a:solidFill>
              <a:prstDash val="sysDash"/>
            </a:ln>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404251" y="4587452"/>
              <a:ext cx="186499" cy="192786"/>
            </a:xfrm>
            <a:prstGeom prst="rect">
              <a:avLst/>
            </a:prstGeom>
          </p:spPr>
        </p:pic>
        <p:pic>
          <p:nvPicPr>
            <p:cNvPr id="24" name="Picture 23"/>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3368057" y="3200929"/>
              <a:ext cx="194881" cy="196977"/>
            </a:xfrm>
            <a:prstGeom prst="rect">
              <a:avLst/>
            </a:prstGeom>
          </p:spPr>
        </p:pic>
        <p:pic>
          <p:nvPicPr>
            <p:cNvPr id="25" name="Picture 24"/>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3370152" y="6169347"/>
              <a:ext cx="169735" cy="190690"/>
            </a:xfrm>
            <a:prstGeom prst="rect">
              <a:avLst/>
            </a:prstGeom>
          </p:spPr>
        </p:pic>
        <p:grpSp>
          <p:nvGrpSpPr>
            <p:cNvPr id="26" name="Group 25"/>
            <p:cNvGrpSpPr/>
            <p:nvPr/>
          </p:nvGrpSpPr>
          <p:grpSpPr>
            <a:xfrm>
              <a:off x="4138674" y="3299417"/>
              <a:ext cx="2070455" cy="2965275"/>
              <a:chOff x="2386147" y="2002973"/>
              <a:chExt cx="2070455" cy="2965275"/>
            </a:xfrm>
          </p:grpSpPr>
          <p:cxnSp>
            <p:nvCxnSpPr>
              <p:cNvPr id="30" name="Straight Arrow Connector 29"/>
              <p:cNvCxnSpPr/>
              <p:nvPr/>
            </p:nvCxnSpPr>
            <p:spPr>
              <a:xfrm>
                <a:off x="2386147" y="2002973"/>
                <a:ext cx="4357" cy="2965275"/>
              </a:xfrm>
              <a:prstGeom prst="straightConnector1">
                <a:avLst/>
              </a:prstGeom>
              <a:ln>
                <a:solidFill>
                  <a:schemeClr val="tx1"/>
                </a:solidFill>
                <a:prstDash val="dash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651760" y="3374574"/>
                <a:ext cx="1804842" cy="409086"/>
              </a:xfrm>
              <a:prstGeom prst="rect">
                <a:avLst/>
              </a:prstGeom>
              <a:noFill/>
            </p:spPr>
            <p:txBody>
              <a:bodyPr wrap="none" rtlCol="0">
                <a:spAutoFit/>
              </a:bodyPr>
              <a:lstStyle/>
              <a:p>
                <a:r>
                  <a:rPr lang="en-US" sz="1200" dirty="0"/>
                  <a:t>Bounded error</a:t>
                </a:r>
              </a:p>
            </p:txBody>
          </p:sp>
        </p:grpSp>
        <p:cxnSp>
          <p:nvCxnSpPr>
            <p:cNvPr id="27" name="Straight Connector 26"/>
            <p:cNvCxnSpPr/>
            <p:nvPr/>
          </p:nvCxnSpPr>
          <p:spPr>
            <a:xfrm>
              <a:off x="3777267" y="4718124"/>
              <a:ext cx="4781009" cy="47422"/>
            </a:xfrm>
            <a:prstGeom prst="line">
              <a:avLst/>
            </a:prstGeom>
            <a:ln w="28575">
              <a:solidFill>
                <a:schemeClr val="accent2"/>
              </a:solidFill>
              <a:prstDash val="sysDash"/>
            </a:ln>
          </p:spPr>
          <p:style>
            <a:lnRef idx="2">
              <a:schemeClr val="accent2"/>
            </a:lnRef>
            <a:fillRef idx="0">
              <a:schemeClr val="accent2"/>
            </a:fillRef>
            <a:effectRef idx="1">
              <a:schemeClr val="accent2"/>
            </a:effectRef>
            <a:fontRef idx="minor">
              <a:schemeClr val="tx1"/>
            </a:fontRef>
          </p:style>
        </p:cxnSp>
        <p:sp>
          <p:nvSpPr>
            <p:cNvPr id="28" name="Freeform 27"/>
            <p:cNvSpPr/>
            <p:nvPr/>
          </p:nvSpPr>
          <p:spPr>
            <a:xfrm>
              <a:off x="3816458" y="3321187"/>
              <a:ext cx="4728755" cy="1359874"/>
            </a:xfrm>
            <a:custGeom>
              <a:avLst/>
              <a:gdLst>
                <a:gd name="connsiteX0" fmla="*/ 0 w 4741818"/>
                <a:gd name="connsiteY0" fmla="*/ 0 h 1254034"/>
                <a:gd name="connsiteX1" fmla="*/ 117566 w 4741818"/>
                <a:gd name="connsiteY1" fmla="*/ 391886 h 1254034"/>
                <a:gd name="connsiteX2" fmla="*/ 326572 w 4741818"/>
                <a:gd name="connsiteY2" fmla="*/ 757646 h 1254034"/>
                <a:gd name="connsiteX3" fmla="*/ 1045029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 name="connsiteX0" fmla="*/ 0 w 4741818"/>
                <a:gd name="connsiteY0" fmla="*/ 0 h 1254034"/>
                <a:gd name="connsiteX1" fmla="*/ 117566 w 4741818"/>
                <a:gd name="connsiteY1" fmla="*/ 391886 h 1254034"/>
                <a:gd name="connsiteX2" fmla="*/ 496858 w 4741818"/>
                <a:gd name="connsiteY2" fmla="*/ 793785 h 1254034"/>
                <a:gd name="connsiteX3" fmla="*/ 1045029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 name="connsiteX0" fmla="*/ 0 w 4741818"/>
                <a:gd name="connsiteY0" fmla="*/ 0 h 1254034"/>
                <a:gd name="connsiteX1" fmla="*/ 117566 w 4741818"/>
                <a:gd name="connsiteY1" fmla="*/ 391886 h 1254034"/>
                <a:gd name="connsiteX2" fmla="*/ 496858 w 4741818"/>
                <a:gd name="connsiteY2" fmla="*/ 793785 h 1254034"/>
                <a:gd name="connsiteX3" fmla="*/ 1189117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1818" h="1254034">
                  <a:moveTo>
                    <a:pt x="0" y="0"/>
                  </a:moveTo>
                  <a:cubicBezTo>
                    <a:pt x="31568" y="132806"/>
                    <a:pt x="34756" y="259588"/>
                    <a:pt x="117566" y="391886"/>
                  </a:cubicBezTo>
                  <a:cubicBezTo>
                    <a:pt x="200376" y="524184"/>
                    <a:pt x="318266" y="689282"/>
                    <a:pt x="496858" y="793785"/>
                  </a:cubicBezTo>
                  <a:cubicBezTo>
                    <a:pt x="675450" y="898288"/>
                    <a:pt x="895281" y="961789"/>
                    <a:pt x="1189117" y="1018903"/>
                  </a:cubicBezTo>
                  <a:cubicBezTo>
                    <a:pt x="1482953" y="1076017"/>
                    <a:pt x="1883295" y="1108166"/>
                    <a:pt x="2259875" y="1136469"/>
                  </a:cubicBezTo>
                  <a:cubicBezTo>
                    <a:pt x="2636455" y="1164772"/>
                    <a:pt x="3448595" y="1188720"/>
                    <a:pt x="3448595" y="1188720"/>
                  </a:cubicBezTo>
                  <a:lnTo>
                    <a:pt x="4336869" y="1240971"/>
                  </a:lnTo>
                  <a:cubicBezTo>
                    <a:pt x="4552406" y="1251857"/>
                    <a:pt x="4741818" y="1254034"/>
                    <a:pt x="4741818" y="1254034"/>
                  </a:cubicBezTo>
                  <a:lnTo>
                    <a:pt x="4741818" y="1254034"/>
                  </a:ln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3816458" y="4779515"/>
              <a:ext cx="4728755" cy="1480816"/>
            </a:xfrm>
            <a:custGeom>
              <a:avLst/>
              <a:gdLst>
                <a:gd name="connsiteX0" fmla="*/ 0 w 4728755"/>
                <a:gd name="connsiteY0" fmla="*/ 1410789 h 1410789"/>
                <a:gd name="connsiteX1" fmla="*/ 78378 w 4728755"/>
                <a:gd name="connsiteY1" fmla="*/ 888274 h 1410789"/>
                <a:gd name="connsiteX2" fmla="*/ 313509 w 4728755"/>
                <a:gd name="connsiteY2" fmla="*/ 43107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78378 w 4728755"/>
                <a:gd name="connsiteY1" fmla="*/ 888274 h 1410789"/>
                <a:gd name="connsiteX2" fmla="*/ 496389 w 4728755"/>
                <a:gd name="connsiteY2" fmla="*/ 37859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496389 w 4728755"/>
                <a:gd name="connsiteY2" fmla="*/ 37859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233749 w 4728755"/>
                <a:gd name="connsiteY4" fmla="*/ 130342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43692 w 4728755"/>
                <a:gd name="connsiteY1" fmla="*/ 875153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17566 w 4728755"/>
                <a:gd name="connsiteY1" fmla="*/ 835793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17566 w 4728755"/>
                <a:gd name="connsiteY1" fmla="*/ 835793 h 1410789"/>
                <a:gd name="connsiteX2" fmla="*/ 339633 w 4728755"/>
                <a:gd name="connsiteY2" fmla="*/ 39171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65315 w 4728755"/>
                <a:gd name="connsiteY1" fmla="*/ 796432 h 1410789"/>
                <a:gd name="connsiteX2" fmla="*/ 339633 w 4728755"/>
                <a:gd name="connsiteY2" fmla="*/ 39171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2828 w 4731583"/>
                <a:gd name="connsiteY0" fmla="*/ 1410789 h 1410789"/>
                <a:gd name="connsiteX1" fmla="*/ 68143 w 4731583"/>
                <a:gd name="connsiteY1" fmla="*/ 796432 h 1410789"/>
                <a:gd name="connsiteX2" fmla="*/ 647261 w 4731583"/>
                <a:gd name="connsiteY2" fmla="*/ 372581 h 1410789"/>
                <a:gd name="connsiteX3" fmla="*/ 1256862 w 4731583"/>
                <a:gd name="connsiteY3" fmla="*/ 234959 h 1410789"/>
                <a:gd name="connsiteX4" fmla="*/ 2236577 w 4731583"/>
                <a:gd name="connsiteY4" fmla="*/ 130342 h 1410789"/>
                <a:gd name="connsiteX5" fmla="*/ 2928908 w 4731583"/>
                <a:gd name="connsiteY5" fmla="*/ 78148 h 1410789"/>
                <a:gd name="connsiteX6" fmla="*/ 3751868 w 4731583"/>
                <a:gd name="connsiteY6" fmla="*/ 39189 h 1410789"/>
                <a:gd name="connsiteX7" fmla="*/ 4731583 w 4731583"/>
                <a:gd name="connsiteY7" fmla="*/ 0 h 1410789"/>
                <a:gd name="connsiteX0" fmla="*/ 0 w 4728755"/>
                <a:gd name="connsiteY0" fmla="*/ 1410789 h 1410789"/>
                <a:gd name="connsiteX1" fmla="*/ 179615 w 4728755"/>
                <a:gd name="connsiteY1" fmla="*/ 796432 h 1410789"/>
                <a:gd name="connsiteX2" fmla="*/ 644433 w 4728755"/>
                <a:gd name="connsiteY2" fmla="*/ 372581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79615 w 4728755"/>
                <a:gd name="connsiteY1" fmla="*/ 796432 h 1410789"/>
                <a:gd name="connsiteX2" fmla="*/ 644433 w 4728755"/>
                <a:gd name="connsiteY2" fmla="*/ 372581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79615 w 4728755"/>
                <a:gd name="connsiteY1" fmla="*/ 796432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93915 w 4728755"/>
                <a:gd name="connsiteY1" fmla="*/ 834699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93915 w 4728755"/>
                <a:gd name="connsiteY1" fmla="*/ 834699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3097530 w 4728755"/>
                <a:gd name="connsiteY5" fmla="*/ 20747 h 1410789"/>
                <a:gd name="connsiteX6" fmla="*/ 3749040 w 4728755"/>
                <a:gd name="connsiteY6" fmla="*/ 39189 h 1410789"/>
                <a:gd name="connsiteX7" fmla="*/ 4728755 w 4728755"/>
                <a:gd name="connsiteY7" fmla="*/ 0 h 1410789"/>
                <a:gd name="connsiteX0" fmla="*/ 0 w 4728755"/>
                <a:gd name="connsiteY0" fmla="*/ 1448134 h 1448134"/>
                <a:gd name="connsiteX1" fmla="*/ 293915 w 4728755"/>
                <a:gd name="connsiteY1" fmla="*/ 872044 h 1448134"/>
                <a:gd name="connsiteX2" fmla="*/ 930183 w 4728755"/>
                <a:gd name="connsiteY2" fmla="*/ 486461 h 1448134"/>
                <a:gd name="connsiteX3" fmla="*/ 1692184 w 4728755"/>
                <a:gd name="connsiteY3" fmla="*/ 310572 h 1448134"/>
                <a:gd name="connsiteX4" fmla="*/ 2233749 w 4728755"/>
                <a:gd name="connsiteY4" fmla="*/ 167687 h 1448134"/>
                <a:gd name="connsiteX5" fmla="*/ 3097530 w 4728755"/>
                <a:gd name="connsiteY5" fmla="*/ 58092 h 1448134"/>
                <a:gd name="connsiteX6" fmla="*/ 3939540 w 4728755"/>
                <a:gd name="connsiteY6" fmla="*/ 0 h 1448134"/>
                <a:gd name="connsiteX7" fmla="*/ 4728755 w 4728755"/>
                <a:gd name="connsiteY7" fmla="*/ 37345 h 1448134"/>
                <a:gd name="connsiteX0" fmla="*/ 0 w 4728755"/>
                <a:gd name="connsiteY0" fmla="*/ 1487323 h 1487323"/>
                <a:gd name="connsiteX1" fmla="*/ 293915 w 4728755"/>
                <a:gd name="connsiteY1" fmla="*/ 911233 h 1487323"/>
                <a:gd name="connsiteX2" fmla="*/ 930183 w 4728755"/>
                <a:gd name="connsiteY2" fmla="*/ 525650 h 1487323"/>
                <a:gd name="connsiteX3" fmla="*/ 1692184 w 4728755"/>
                <a:gd name="connsiteY3" fmla="*/ 349761 h 1487323"/>
                <a:gd name="connsiteX4" fmla="*/ 2233749 w 4728755"/>
                <a:gd name="connsiteY4" fmla="*/ 206876 h 1487323"/>
                <a:gd name="connsiteX5" fmla="*/ 3097530 w 4728755"/>
                <a:gd name="connsiteY5" fmla="*/ 97281 h 1487323"/>
                <a:gd name="connsiteX6" fmla="*/ 3939540 w 4728755"/>
                <a:gd name="connsiteY6" fmla="*/ 39189 h 1487323"/>
                <a:gd name="connsiteX7" fmla="*/ 4728755 w 4728755"/>
                <a:gd name="connsiteY7" fmla="*/ 0 h 148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8755" h="1487323">
                  <a:moveTo>
                    <a:pt x="0" y="1487323"/>
                  </a:moveTo>
                  <a:cubicBezTo>
                    <a:pt x="13063" y="1307708"/>
                    <a:pt x="138885" y="1071512"/>
                    <a:pt x="293915" y="911233"/>
                  </a:cubicBezTo>
                  <a:cubicBezTo>
                    <a:pt x="448945" y="750954"/>
                    <a:pt x="697138" y="619229"/>
                    <a:pt x="930183" y="525650"/>
                  </a:cubicBezTo>
                  <a:cubicBezTo>
                    <a:pt x="1163228" y="432071"/>
                    <a:pt x="1474923" y="402890"/>
                    <a:pt x="1692184" y="349761"/>
                  </a:cubicBezTo>
                  <a:cubicBezTo>
                    <a:pt x="1909445" y="296632"/>
                    <a:pt x="1999525" y="248956"/>
                    <a:pt x="2233749" y="206876"/>
                  </a:cubicBezTo>
                  <a:cubicBezTo>
                    <a:pt x="2467973" y="164796"/>
                    <a:pt x="2813232" y="125229"/>
                    <a:pt x="3097530" y="97281"/>
                  </a:cubicBezTo>
                  <a:cubicBezTo>
                    <a:pt x="3381829" y="69333"/>
                    <a:pt x="3639094" y="52214"/>
                    <a:pt x="3939540" y="39189"/>
                  </a:cubicBezTo>
                  <a:lnTo>
                    <a:pt x="4728755" y="0"/>
                  </a:ln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352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6178" name="Group 2"/>
          <p:cNvGrpSpPr>
            <a:grpSpLocks noChangeAspect="1"/>
          </p:cNvGrpSpPr>
          <p:nvPr/>
        </p:nvGrpSpPr>
        <p:grpSpPr bwMode="auto">
          <a:xfrm>
            <a:off x="2181225" y="1306513"/>
            <a:ext cx="1527175" cy="2163762"/>
            <a:chOff x="384" y="1392"/>
            <a:chExt cx="1344" cy="1776"/>
          </a:xfrm>
        </p:grpSpPr>
        <p:sp>
          <p:nvSpPr>
            <p:cNvPr id="306179" name="Oval 3"/>
            <p:cNvSpPr>
              <a:spLocks noChangeAspect="1" noChangeArrowheads="1"/>
            </p:cNvSpPr>
            <p:nvPr/>
          </p:nvSpPr>
          <p:spPr bwMode="auto">
            <a:xfrm>
              <a:off x="912" y="1392"/>
              <a:ext cx="288" cy="288"/>
            </a:xfrm>
            <a:prstGeom prst="ellipse">
              <a:avLst/>
            </a:prstGeom>
            <a:solidFill>
              <a:srgbClr val="99D8FF"/>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A</a:t>
              </a:r>
            </a:p>
          </p:txBody>
        </p:sp>
        <p:sp>
          <p:nvSpPr>
            <p:cNvPr id="306180" name="Oval 4"/>
            <p:cNvSpPr>
              <a:spLocks noChangeAspect="1" noChangeArrowheads="1"/>
            </p:cNvSpPr>
            <p:nvPr/>
          </p:nvSpPr>
          <p:spPr bwMode="auto">
            <a:xfrm>
              <a:off x="384" y="1776"/>
              <a:ext cx="288" cy="288"/>
            </a:xfrm>
            <a:prstGeom prst="ellipse">
              <a:avLst/>
            </a:prstGeom>
            <a:solidFill>
              <a:srgbClr val="99D8FF"/>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B</a:t>
              </a:r>
            </a:p>
          </p:txBody>
        </p:sp>
        <p:sp>
          <p:nvSpPr>
            <p:cNvPr id="306181" name="Oval 5"/>
            <p:cNvSpPr>
              <a:spLocks noChangeAspect="1" noChangeArrowheads="1"/>
            </p:cNvSpPr>
            <p:nvPr/>
          </p:nvSpPr>
          <p:spPr bwMode="auto">
            <a:xfrm>
              <a:off x="1440" y="1776"/>
              <a:ext cx="288" cy="288"/>
            </a:xfrm>
            <a:prstGeom prst="ellipse">
              <a:avLst/>
            </a:prstGeom>
            <a:solidFill>
              <a:srgbClr val="99D8FF"/>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C</a:t>
              </a:r>
            </a:p>
          </p:txBody>
        </p:sp>
        <p:sp>
          <p:nvSpPr>
            <p:cNvPr id="306182" name="Oval 6"/>
            <p:cNvSpPr>
              <a:spLocks noChangeAspect="1" noChangeArrowheads="1"/>
            </p:cNvSpPr>
            <p:nvPr/>
          </p:nvSpPr>
          <p:spPr bwMode="auto">
            <a:xfrm>
              <a:off x="384" y="2496"/>
              <a:ext cx="288" cy="288"/>
            </a:xfrm>
            <a:prstGeom prst="ellipse">
              <a:avLst/>
            </a:prstGeom>
            <a:solidFill>
              <a:srgbClr val="99D8FF"/>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D</a:t>
              </a:r>
            </a:p>
          </p:txBody>
        </p:sp>
        <p:sp>
          <p:nvSpPr>
            <p:cNvPr id="306183" name="Oval 7"/>
            <p:cNvSpPr>
              <a:spLocks noChangeAspect="1" noChangeArrowheads="1"/>
            </p:cNvSpPr>
            <p:nvPr/>
          </p:nvSpPr>
          <p:spPr bwMode="auto">
            <a:xfrm>
              <a:off x="1440" y="2496"/>
              <a:ext cx="288" cy="288"/>
            </a:xfrm>
            <a:prstGeom prst="ellipse">
              <a:avLst/>
            </a:prstGeom>
            <a:solidFill>
              <a:srgbClr val="99D8FF"/>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F</a:t>
              </a:r>
            </a:p>
          </p:txBody>
        </p:sp>
        <p:sp>
          <p:nvSpPr>
            <p:cNvPr id="306184" name="Oval 8"/>
            <p:cNvSpPr>
              <a:spLocks noChangeAspect="1" noChangeArrowheads="1"/>
            </p:cNvSpPr>
            <p:nvPr/>
          </p:nvSpPr>
          <p:spPr bwMode="auto">
            <a:xfrm>
              <a:off x="912" y="2880"/>
              <a:ext cx="288" cy="288"/>
            </a:xfrm>
            <a:prstGeom prst="ellipse">
              <a:avLst/>
            </a:prstGeom>
            <a:solidFill>
              <a:srgbClr val="99D8FF"/>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G</a:t>
              </a:r>
            </a:p>
          </p:txBody>
        </p:sp>
        <p:cxnSp>
          <p:nvCxnSpPr>
            <p:cNvPr id="306185" name="AutoShape 9"/>
            <p:cNvCxnSpPr>
              <a:cxnSpLocks noChangeAspect="1" noChangeShapeType="1"/>
              <a:stCxn id="306179" idx="3"/>
              <a:endCxn id="306180" idx="7"/>
            </p:cNvCxnSpPr>
            <p:nvPr/>
          </p:nvCxnSpPr>
          <p:spPr bwMode="auto">
            <a:xfrm flipH="1">
              <a:off x="630" y="1638"/>
              <a:ext cx="324" cy="18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186" name="AutoShape 10"/>
            <p:cNvCxnSpPr>
              <a:cxnSpLocks noChangeAspect="1" noChangeShapeType="1"/>
              <a:stCxn id="306179" idx="5"/>
              <a:endCxn id="306181" idx="1"/>
            </p:cNvCxnSpPr>
            <p:nvPr/>
          </p:nvCxnSpPr>
          <p:spPr bwMode="auto">
            <a:xfrm>
              <a:off x="1158" y="1638"/>
              <a:ext cx="324" cy="18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187" name="AutoShape 11"/>
            <p:cNvCxnSpPr>
              <a:cxnSpLocks noChangeAspect="1" noChangeShapeType="1"/>
              <a:stCxn id="306180" idx="4"/>
              <a:endCxn id="306182" idx="0"/>
            </p:cNvCxnSpPr>
            <p:nvPr/>
          </p:nvCxnSpPr>
          <p:spPr bwMode="auto">
            <a:xfrm>
              <a:off x="528" y="2064"/>
              <a:ext cx="0" cy="43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188" name="AutoShape 12"/>
            <p:cNvCxnSpPr>
              <a:cxnSpLocks noChangeAspect="1" noChangeShapeType="1"/>
              <a:stCxn id="306179" idx="4"/>
              <a:endCxn id="306182" idx="7"/>
            </p:cNvCxnSpPr>
            <p:nvPr/>
          </p:nvCxnSpPr>
          <p:spPr bwMode="auto">
            <a:xfrm flipH="1">
              <a:off x="630" y="1680"/>
              <a:ext cx="426" cy="85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189" name="AutoShape 13"/>
            <p:cNvCxnSpPr>
              <a:cxnSpLocks noChangeAspect="1" noChangeShapeType="1"/>
              <a:stCxn id="306180" idx="5"/>
              <a:endCxn id="306183" idx="1"/>
            </p:cNvCxnSpPr>
            <p:nvPr/>
          </p:nvCxnSpPr>
          <p:spPr bwMode="auto">
            <a:xfrm>
              <a:off x="630" y="2022"/>
              <a:ext cx="852" cy="51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190" name="AutoShape 14"/>
            <p:cNvCxnSpPr>
              <a:cxnSpLocks noChangeAspect="1" noChangeShapeType="1"/>
              <a:stCxn id="306181" idx="4"/>
              <a:endCxn id="306183" idx="0"/>
            </p:cNvCxnSpPr>
            <p:nvPr/>
          </p:nvCxnSpPr>
          <p:spPr bwMode="auto">
            <a:xfrm>
              <a:off x="1584" y="2064"/>
              <a:ext cx="0" cy="43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191" name="AutoShape 15"/>
            <p:cNvCxnSpPr>
              <a:cxnSpLocks noChangeAspect="1" noChangeShapeType="1"/>
              <a:stCxn id="306182" idx="5"/>
              <a:endCxn id="306184" idx="1"/>
            </p:cNvCxnSpPr>
            <p:nvPr/>
          </p:nvCxnSpPr>
          <p:spPr bwMode="auto">
            <a:xfrm>
              <a:off x="630" y="2742"/>
              <a:ext cx="324" cy="18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192" name="AutoShape 16"/>
            <p:cNvCxnSpPr>
              <a:cxnSpLocks noChangeAspect="1" noChangeShapeType="1"/>
              <a:stCxn id="306183" idx="3"/>
              <a:endCxn id="306184" idx="7"/>
            </p:cNvCxnSpPr>
            <p:nvPr/>
          </p:nvCxnSpPr>
          <p:spPr bwMode="auto">
            <a:xfrm flipH="1">
              <a:off x="1158" y="2742"/>
              <a:ext cx="324" cy="18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6193" name="Group 17"/>
          <p:cNvGrpSpPr>
            <a:grpSpLocks noChangeAspect="1"/>
          </p:cNvGrpSpPr>
          <p:nvPr/>
        </p:nvGrpSpPr>
        <p:grpSpPr bwMode="auto">
          <a:xfrm>
            <a:off x="5740400" y="1276350"/>
            <a:ext cx="1527175" cy="2184400"/>
            <a:chOff x="2304" y="1392"/>
            <a:chExt cx="1344" cy="1776"/>
          </a:xfrm>
        </p:grpSpPr>
        <p:sp>
          <p:nvSpPr>
            <p:cNvPr id="306194" name="Oval 18"/>
            <p:cNvSpPr>
              <a:spLocks noChangeAspect="1" noChangeArrowheads="1"/>
            </p:cNvSpPr>
            <p:nvPr/>
          </p:nvSpPr>
          <p:spPr bwMode="auto">
            <a:xfrm>
              <a:off x="2832" y="1392"/>
              <a:ext cx="288" cy="288"/>
            </a:xfrm>
            <a:prstGeom prst="ellipse">
              <a:avLst/>
            </a:prstGeom>
            <a:solidFill>
              <a:srgbClr val="FFFF00"/>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A</a:t>
              </a:r>
            </a:p>
          </p:txBody>
        </p:sp>
        <p:sp>
          <p:nvSpPr>
            <p:cNvPr id="306195" name="Oval 19"/>
            <p:cNvSpPr>
              <a:spLocks noChangeAspect="1" noChangeArrowheads="1"/>
            </p:cNvSpPr>
            <p:nvPr/>
          </p:nvSpPr>
          <p:spPr bwMode="auto">
            <a:xfrm>
              <a:off x="2304" y="1776"/>
              <a:ext cx="288" cy="288"/>
            </a:xfrm>
            <a:prstGeom prst="ellipse">
              <a:avLst/>
            </a:prstGeom>
            <a:solidFill>
              <a:srgbClr val="FFFF00"/>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B</a:t>
              </a:r>
            </a:p>
          </p:txBody>
        </p:sp>
        <p:sp>
          <p:nvSpPr>
            <p:cNvPr id="306196" name="Oval 20"/>
            <p:cNvSpPr>
              <a:spLocks noChangeAspect="1" noChangeArrowheads="1"/>
            </p:cNvSpPr>
            <p:nvPr/>
          </p:nvSpPr>
          <p:spPr bwMode="auto">
            <a:xfrm>
              <a:off x="3360" y="1776"/>
              <a:ext cx="288" cy="288"/>
            </a:xfrm>
            <a:prstGeom prst="ellipse">
              <a:avLst/>
            </a:prstGeom>
            <a:solidFill>
              <a:srgbClr val="FFFF00"/>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C</a:t>
              </a:r>
            </a:p>
          </p:txBody>
        </p:sp>
        <p:sp>
          <p:nvSpPr>
            <p:cNvPr id="306197" name="Oval 21"/>
            <p:cNvSpPr>
              <a:spLocks noChangeAspect="1" noChangeArrowheads="1"/>
            </p:cNvSpPr>
            <p:nvPr/>
          </p:nvSpPr>
          <p:spPr bwMode="auto">
            <a:xfrm>
              <a:off x="2304" y="2496"/>
              <a:ext cx="288" cy="288"/>
            </a:xfrm>
            <a:prstGeom prst="ellipse">
              <a:avLst/>
            </a:prstGeom>
            <a:solidFill>
              <a:srgbClr val="FFFF00"/>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D</a:t>
              </a:r>
            </a:p>
          </p:txBody>
        </p:sp>
        <p:sp>
          <p:nvSpPr>
            <p:cNvPr id="306198" name="Oval 22"/>
            <p:cNvSpPr>
              <a:spLocks noChangeAspect="1" noChangeArrowheads="1"/>
            </p:cNvSpPr>
            <p:nvPr/>
          </p:nvSpPr>
          <p:spPr bwMode="auto">
            <a:xfrm>
              <a:off x="3360" y="2496"/>
              <a:ext cx="288" cy="288"/>
            </a:xfrm>
            <a:prstGeom prst="ellipse">
              <a:avLst/>
            </a:prstGeom>
            <a:solidFill>
              <a:srgbClr val="FFFF00"/>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F</a:t>
              </a:r>
            </a:p>
          </p:txBody>
        </p:sp>
        <p:sp>
          <p:nvSpPr>
            <p:cNvPr id="306199" name="Oval 23"/>
            <p:cNvSpPr>
              <a:spLocks noChangeAspect="1" noChangeArrowheads="1"/>
            </p:cNvSpPr>
            <p:nvPr/>
          </p:nvSpPr>
          <p:spPr bwMode="auto">
            <a:xfrm>
              <a:off x="2832" y="2880"/>
              <a:ext cx="288" cy="288"/>
            </a:xfrm>
            <a:prstGeom prst="ellipse">
              <a:avLst/>
            </a:prstGeom>
            <a:solidFill>
              <a:srgbClr val="FFFF00"/>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G</a:t>
              </a:r>
            </a:p>
          </p:txBody>
        </p:sp>
        <p:cxnSp>
          <p:nvCxnSpPr>
            <p:cNvPr id="306200" name="AutoShape 24"/>
            <p:cNvCxnSpPr>
              <a:cxnSpLocks noChangeAspect="1" noChangeShapeType="1"/>
              <a:stCxn id="306194" idx="3"/>
              <a:endCxn id="306195" idx="7"/>
            </p:cNvCxnSpPr>
            <p:nvPr/>
          </p:nvCxnSpPr>
          <p:spPr bwMode="auto">
            <a:xfrm flipH="1">
              <a:off x="2550" y="1638"/>
              <a:ext cx="324" cy="18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01" name="AutoShape 25"/>
            <p:cNvCxnSpPr>
              <a:cxnSpLocks noChangeAspect="1" noChangeShapeType="1"/>
              <a:stCxn id="306194" idx="5"/>
              <a:endCxn id="306196" idx="1"/>
            </p:cNvCxnSpPr>
            <p:nvPr/>
          </p:nvCxnSpPr>
          <p:spPr bwMode="auto">
            <a:xfrm>
              <a:off x="3078" y="1638"/>
              <a:ext cx="324" cy="18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02" name="AutoShape 26"/>
            <p:cNvCxnSpPr>
              <a:cxnSpLocks noChangeAspect="1" noChangeShapeType="1"/>
              <a:stCxn id="306195" idx="4"/>
              <a:endCxn id="306197" idx="0"/>
            </p:cNvCxnSpPr>
            <p:nvPr/>
          </p:nvCxnSpPr>
          <p:spPr bwMode="auto">
            <a:xfrm>
              <a:off x="2448" y="2064"/>
              <a:ext cx="0" cy="432"/>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03" name="AutoShape 27"/>
            <p:cNvCxnSpPr>
              <a:cxnSpLocks noChangeAspect="1" noChangeShapeType="1"/>
              <a:stCxn id="306194" idx="4"/>
              <a:endCxn id="306197" idx="7"/>
            </p:cNvCxnSpPr>
            <p:nvPr/>
          </p:nvCxnSpPr>
          <p:spPr bwMode="auto">
            <a:xfrm flipH="1">
              <a:off x="2550" y="1680"/>
              <a:ext cx="426" cy="858"/>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04" name="AutoShape 28"/>
            <p:cNvCxnSpPr>
              <a:cxnSpLocks noChangeAspect="1" noChangeShapeType="1"/>
              <a:stCxn id="306195" idx="5"/>
              <a:endCxn id="306198" idx="1"/>
            </p:cNvCxnSpPr>
            <p:nvPr/>
          </p:nvCxnSpPr>
          <p:spPr bwMode="auto">
            <a:xfrm>
              <a:off x="2550" y="2022"/>
              <a:ext cx="852" cy="516"/>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05" name="AutoShape 29"/>
            <p:cNvCxnSpPr>
              <a:cxnSpLocks noChangeAspect="1" noChangeShapeType="1"/>
              <a:stCxn id="306196" idx="4"/>
              <a:endCxn id="306198" idx="0"/>
            </p:cNvCxnSpPr>
            <p:nvPr/>
          </p:nvCxnSpPr>
          <p:spPr bwMode="auto">
            <a:xfrm>
              <a:off x="3504" y="2064"/>
              <a:ext cx="0" cy="432"/>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06" name="AutoShape 30"/>
            <p:cNvCxnSpPr>
              <a:cxnSpLocks noChangeAspect="1" noChangeShapeType="1"/>
              <a:stCxn id="306197" idx="5"/>
              <a:endCxn id="306199" idx="1"/>
            </p:cNvCxnSpPr>
            <p:nvPr/>
          </p:nvCxnSpPr>
          <p:spPr bwMode="auto">
            <a:xfrm>
              <a:off x="2550" y="2742"/>
              <a:ext cx="324" cy="18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07" name="AutoShape 31"/>
            <p:cNvCxnSpPr>
              <a:cxnSpLocks noChangeAspect="1" noChangeShapeType="1"/>
              <a:stCxn id="306198" idx="3"/>
              <a:endCxn id="306199" idx="7"/>
            </p:cNvCxnSpPr>
            <p:nvPr/>
          </p:nvCxnSpPr>
          <p:spPr bwMode="auto">
            <a:xfrm flipH="1">
              <a:off x="3078" y="2742"/>
              <a:ext cx="324" cy="18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08" name="AutoShape 32"/>
            <p:cNvCxnSpPr>
              <a:cxnSpLocks noChangeAspect="1" noChangeShapeType="1"/>
              <a:stCxn id="306195" idx="6"/>
              <a:endCxn id="306196" idx="2"/>
            </p:cNvCxnSpPr>
            <p:nvPr/>
          </p:nvCxnSpPr>
          <p:spPr bwMode="auto">
            <a:xfrm>
              <a:off x="2592" y="1920"/>
              <a:ext cx="768" cy="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09" name="AutoShape 33"/>
            <p:cNvCxnSpPr>
              <a:cxnSpLocks noChangeAspect="1" noChangeShapeType="1"/>
              <a:stCxn id="306197" idx="6"/>
              <a:endCxn id="306198" idx="2"/>
            </p:cNvCxnSpPr>
            <p:nvPr/>
          </p:nvCxnSpPr>
          <p:spPr bwMode="auto">
            <a:xfrm>
              <a:off x="2592" y="2640"/>
              <a:ext cx="768" cy="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6210" name="Text Box 34"/>
          <p:cNvSpPr txBox="1">
            <a:spLocks noChangeArrowheads="1"/>
          </p:cNvSpPr>
          <p:nvPr/>
        </p:nvSpPr>
        <p:spPr bwMode="auto">
          <a:xfrm>
            <a:off x="1655763" y="3514725"/>
            <a:ext cx="2438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sz="1600" dirty="0">
                <a:latin typeface="Arial" panose="020B0604020202020204" pitchFamily="34" charset="0"/>
              </a:rPr>
              <a:t>a) Belief network (directed)</a:t>
            </a:r>
          </a:p>
        </p:txBody>
      </p:sp>
      <p:sp>
        <p:nvSpPr>
          <p:cNvPr id="306211" name="Text Box 35"/>
          <p:cNvSpPr txBox="1">
            <a:spLocks noChangeArrowheads="1"/>
          </p:cNvSpPr>
          <p:nvPr/>
        </p:nvSpPr>
        <p:spPr bwMode="auto">
          <a:xfrm>
            <a:off x="5399088" y="3505200"/>
            <a:ext cx="2286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sz="1600" dirty="0">
                <a:latin typeface="Arial" panose="020B0604020202020204" pitchFamily="34" charset="0"/>
              </a:rPr>
              <a:t>b) Constraint network (undirected)</a:t>
            </a:r>
          </a:p>
        </p:txBody>
      </p:sp>
      <p:sp>
        <p:nvSpPr>
          <p:cNvPr id="306212" name="Text Box 36"/>
          <p:cNvSpPr txBox="1">
            <a:spLocks noChangeArrowheads="1"/>
          </p:cNvSpPr>
          <p:nvPr/>
        </p:nvSpPr>
        <p:spPr bwMode="auto">
          <a:xfrm>
            <a:off x="1458913" y="6469063"/>
            <a:ext cx="22860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sz="1600">
                <a:latin typeface="Arial" panose="020B0604020202020204" pitchFamily="34" charset="0"/>
              </a:rPr>
              <a:t>c) Influence diagram</a:t>
            </a:r>
          </a:p>
        </p:txBody>
      </p:sp>
      <p:sp>
        <p:nvSpPr>
          <p:cNvPr id="306213" name="Text Box 37"/>
          <p:cNvSpPr txBox="1">
            <a:spLocks noChangeArrowheads="1"/>
          </p:cNvSpPr>
          <p:nvPr/>
        </p:nvSpPr>
        <p:spPr bwMode="auto">
          <a:xfrm>
            <a:off x="5551488" y="6480175"/>
            <a:ext cx="2667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sz="1600">
                <a:latin typeface="Arial" panose="020B0604020202020204" pitchFamily="34" charset="0"/>
              </a:rPr>
              <a:t>d) Markov network</a:t>
            </a:r>
          </a:p>
        </p:txBody>
      </p:sp>
      <p:sp>
        <p:nvSpPr>
          <p:cNvPr id="306214" name="Text Box 38"/>
          <p:cNvSpPr txBox="1">
            <a:spLocks noChangeArrowheads="1"/>
          </p:cNvSpPr>
          <p:nvPr/>
        </p:nvSpPr>
        <p:spPr bwMode="auto">
          <a:xfrm>
            <a:off x="1066800" y="1520825"/>
            <a:ext cx="10668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l">
              <a:spcBef>
                <a:spcPct val="50000"/>
              </a:spcBef>
            </a:pPr>
            <a:r>
              <a:rPr lang="en-US" altLang="en-US" sz="1200" b="1"/>
              <a:t>P(A)</a:t>
            </a:r>
          </a:p>
          <a:p>
            <a:pPr algn="l">
              <a:spcBef>
                <a:spcPct val="50000"/>
              </a:spcBef>
            </a:pPr>
            <a:r>
              <a:rPr lang="en-US" altLang="en-US" sz="1200" b="1"/>
              <a:t>P(B|A)</a:t>
            </a:r>
          </a:p>
          <a:p>
            <a:pPr algn="l">
              <a:spcBef>
                <a:spcPct val="50000"/>
              </a:spcBef>
            </a:pPr>
            <a:r>
              <a:rPr lang="en-US" altLang="en-US" sz="1200" b="1"/>
              <a:t>P(C|A)</a:t>
            </a:r>
          </a:p>
          <a:p>
            <a:pPr algn="l">
              <a:spcBef>
                <a:spcPct val="50000"/>
              </a:spcBef>
            </a:pPr>
            <a:r>
              <a:rPr lang="en-US" altLang="en-US" sz="1200" b="1"/>
              <a:t>P(D|A,B)</a:t>
            </a:r>
          </a:p>
          <a:p>
            <a:pPr algn="l">
              <a:spcBef>
                <a:spcPct val="50000"/>
              </a:spcBef>
            </a:pPr>
            <a:r>
              <a:rPr lang="en-US" altLang="en-US" sz="1200" b="1"/>
              <a:t>P(F|B,C)</a:t>
            </a:r>
          </a:p>
          <a:p>
            <a:pPr algn="l">
              <a:spcBef>
                <a:spcPct val="50000"/>
              </a:spcBef>
            </a:pPr>
            <a:r>
              <a:rPr lang="en-US" altLang="en-US" sz="1200" b="1"/>
              <a:t>P(G|D,F)</a:t>
            </a:r>
          </a:p>
        </p:txBody>
      </p:sp>
      <p:sp>
        <p:nvSpPr>
          <p:cNvPr id="306215" name="Text Box 39"/>
          <p:cNvSpPr txBox="1">
            <a:spLocks noChangeArrowheads="1"/>
          </p:cNvSpPr>
          <p:nvPr/>
        </p:nvSpPr>
        <p:spPr bwMode="auto">
          <a:xfrm>
            <a:off x="7467600" y="1520825"/>
            <a:ext cx="10668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l">
              <a:spcBef>
                <a:spcPct val="50000"/>
              </a:spcBef>
            </a:pPr>
            <a:r>
              <a:rPr lang="en-US" altLang="en-US" sz="1200" b="1"/>
              <a:t>R(A)</a:t>
            </a:r>
          </a:p>
          <a:p>
            <a:pPr algn="l">
              <a:spcBef>
                <a:spcPct val="50000"/>
              </a:spcBef>
            </a:pPr>
            <a:r>
              <a:rPr lang="en-US" altLang="en-US" sz="1200" b="1"/>
              <a:t>R(A,B)</a:t>
            </a:r>
          </a:p>
          <a:p>
            <a:pPr algn="l">
              <a:spcBef>
                <a:spcPct val="50000"/>
              </a:spcBef>
            </a:pPr>
            <a:r>
              <a:rPr lang="en-US" altLang="en-US" sz="1200" b="1"/>
              <a:t>R(A,C)</a:t>
            </a:r>
          </a:p>
          <a:p>
            <a:pPr algn="l">
              <a:spcBef>
                <a:spcPct val="50000"/>
              </a:spcBef>
            </a:pPr>
            <a:r>
              <a:rPr lang="en-US" altLang="en-US" sz="1200" b="1"/>
              <a:t>R(A,B,D)</a:t>
            </a:r>
          </a:p>
          <a:p>
            <a:pPr algn="l">
              <a:spcBef>
                <a:spcPct val="50000"/>
              </a:spcBef>
            </a:pPr>
            <a:r>
              <a:rPr lang="en-US" altLang="en-US" sz="1200" b="1"/>
              <a:t>R(B,C,F)</a:t>
            </a:r>
          </a:p>
          <a:p>
            <a:pPr algn="l">
              <a:spcBef>
                <a:spcPct val="50000"/>
              </a:spcBef>
            </a:pPr>
            <a:r>
              <a:rPr lang="en-US" altLang="en-US" sz="1200" b="1"/>
              <a:t>R(D,F,G)</a:t>
            </a:r>
          </a:p>
        </p:txBody>
      </p:sp>
      <p:grpSp>
        <p:nvGrpSpPr>
          <p:cNvPr id="306216" name="Group 40"/>
          <p:cNvGrpSpPr>
            <a:grpSpLocks/>
          </p:cNvGrpSpPr>
          <p:nvPr/>
        </p:nvGrpSpPr>
        <p:grpSpPr bwMode="auto">
          <a:xfrm>
            <a:off x="457200" y="3855082"/>
            <a:ext cx="3886200" cy="2504443"/>
            <a:chOff x="528" y="2284"/>
            <a:chExt cx="2448" cy="1457"/>
          </a:xfrm>
        </p:grpSpPr>
        <p:sp>
          <p:nvSpPr>
            <p:cNvPr id="306217" name="Rectangle 41"/>
            <p:cNvSpPr>
              <a:spLocks noChangeArrowheads="1"/>
            </p:cNvSpPr>
            <p:nvPr/>
          </p:nvSpPr>
          <p:spPr bwMode="auto">
            <a:xfrm>
              <a:off x="528" y="2507"/>
              <a:ext cx="196" cy="130"/>
            </a:xfrm>
            <a:prstGeom prst="rect">
              <a:avLst/>
            </a:prstGeom>
            <a:solidFill>
              <a:schemeClr val="accent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16" tIns="45716" rIns="45716" bIns="45716" anchor="ctr">
              <a:spAutoFit/>
            </a:bodyPr>
            <a:lstStyle/>
            <a:p>
              <a:pPr eaLnBrk="1" hangingPunct="1"/>
              <a:r>
                <a:rPr lang="en-US" altLang="en-US" sz="800" b="1">
                  <a:solidFill>
                    <a:schemeClr val="bg2"/>
                  </a:solidFill>
                  <a:latin typeface="Arial" panose="020B0604020202020204" pitchFamily="34" charset="0"/>
                  <a:cs typeface="Arial" panose="020B0604020202020204" pitchFamily="34" charset="0"/>
                </a:rPr>
                <a:t>Test</a:t>
              </a:r>
            </a:p>
          </p:txBody>
        </p:sp>
        <p:sp>
          <p:nvSpPr>
            <p:cNvPr id="306218" name="Rectangle 42"/>
            <p:cNvSpPr>
              <a:spLocks noChangeArrowheads="1"/>
            </p:cNvSpPr>
            <p:nvPr/>
          </p:nvSpPr>
          <p:spPr bwMode="auto">
            <a:xfrm>
              <a:off x="1200" y="3012"/>
              <a:ext cx="189" cy="131"/>
            </a:xfrm>
            <a:prstGeom prst="rect">
              <a:avLst/>
            </a:prstGeom>
            <a:solidFill>
              <a:schemeClr val="accent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16" tIns="45716" rIns="45716" bIns="45716" anchor="ctr">
              <a:spAutoFit/>
            </a:bodyPr>
            <a:lstStyle/>
            <a:p>
              <a:pPr eaLnBrk="1" hangingPunct="1"/>
              <a:r>
                <a:rPr lang="en-US" altLang="en-US" sz="800" b="1">
                  <a:solidFill>
                    <a:schemeClr val="bg2"/>
                  </a:solidFill>
                  <a:latin typeface="Arial" panose="020B0604020202020204" pitchFamily="34" charset="0"/>
                  <a:cs typeface="Arial" panose="020B0604020202020204" pitchFamily="34" charset="0"/>
                </a:rPr>
                <a:t>Drill</a:t>
              </a:r>
            </a:p>
          </p:txBody>
        </p:sp>
        <p:sp>
          <p:nvSpPr>
            <p:cNvPr id="306219" name="Rectangle 43"/>
            <p:cNvSpPr>
              <a:spLocks noChangeArrowheads="1"/>
            </p:cNvSpPr>
            <p:nvPr/>
          </p:nvSpPr>
          <p:spPr bwMode="auto">
            <a:xfrm>
              <a:off x="2304" y="2980"/>
              <a:ext cx="294" cy="201"/>
            </a:xfrm>
            <a:prstGeom prst="rect">
              <a:avLst/>
            </a:prstGeom>
            <a:solidFill>
              <a:schemeClr val="accent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16" tIns="45716" rIns="45716" bIns="45716" anchor="ctr">
              <a:spAutoFit/>
            </a:bodyPr>
            <a:lstStyle/>
            <a:p>
              <a:pPr eaLnBrk="1" hangingPunct="1"/>
              <a:r>
                <a:rPr lang="en-US" altLang="en-US" sz="800" b="1">
                  <a:solidFill>
                    <a:schemeClr val="bg2"/>
                  </a:solidFill>
                  <a:latin typeface="Arial" panose="020B0604020202020204" pitchFamily="34" charset="0"/>
                  <a:cs typeface="Arial" panose="020B0604020202020204" pitchFamily="34" charset="0"/>
                </a:rPr>
                <a:t>Oil sale</a:t>
              </a:r>
            </a:p>
            <a:p>
              <a:pPr eaLnBrk="1" hangingPunct="1"/>
              <a:r>
                <a:rPr lang="en-US" altLang="en-US" sz="800" b="1">
                  <a:solidFill>
                    <a:schemeClr val="bg2"/>
                  </a:solidFill>
                  <a:latin typeface="Arial" panose="020B0604020202020204" pitchFamily="34" charset="0"/>
                  <a:cs typeface="Arial" panose="020B0604020202020204" pitchFamily="34" charset="0"/>
                </a:rPr>
                <a:t>policy</a:t>
              </a:r>
            </a:p>
          </p:txBody>
        </p:sp>
        <p:sp>
          <p:nvSpPr>
            <p:cNvPr id="306220" name="Oval 44"/>
            <p:cNvSpPr>
              <a:spLocks noChangeArrowheads="1"/>
            </p:cNvSpPr>
            <p:nvPr/>
          </p:nvSpPr>
          <p:spPr bwMode="auto">
            <a:xfrm>
              <a:off x="672" y="2948"/>
              <a:ext cx="313" cy="260"/>
            </a:xfrm>
            <a:prstGeom prst="ellipse">
              <a:avLst/>
            </a:prstGeom>
            <a:solidFill>
              <a:srgbClr val="99D8FF"/>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16" tIns="45716" rIns="45716" bIns="45716" anchor="ctr">
              <a:spAutoFit/>
            </a:bodyPr>
            <a:lstStyle/>
            <a:p>
              <a:pPr eaLnBrk="1" hangingPunct="1"/>
              <a:r>
                <a:rPr lang="en-US" altLang="en-US" sz="800" b="1">
                  <a:solidFill>
                    <a:schemeClr val="bg2"/>
                  </a:solidFill>
                  <a:latin typeface="Arial" panose="020B0604020202020204" pitchFamily="34" charset="0"/>
                  <a:cs typeface="Arial" panose="020B0604020202020204" pitchFamily="34" charset="0"/>
                </a:rPr>
                <a:t>Test</a:t>
              </a:r>
            </a:p>
            <a:p>
              <a:pPr eaLnBrk="1" hangingPunct="1"/>
              <a:r>
                <a:rPr lang="en-US" altLang="en-US" sz="800" b="1">
                  <a:solidFill>
                    <a:schemeClr val="bg2"/>
                  </a:solidFill>
                  <a:latin typeface="Arial" panose="020B0604020202020204" pitchFamily="34" charset="0"/>
                  <a:cs typeface="Arial" panose="020B0604020202020204" pitchFamily="34" charset="0"/>
                </a:rPr>
                <a:t>result</a:t>
              </a:r>
            </a:p>
          </p:txBody>
        </p:sp>
        <p:sp>
          <p:nvSpPr>
            <p:cNvPr id="306221" name="Oval 45"/>
            <p:cNvSpPr>
              <a:spLocks noChangeArrowheads="1"/>
            </p:cNvSpPr>
            <p:nvPr/>
          </p:nvSpPr>
          <p:spPr bwMode="auto">
            <a:xfrm>
              <a:off x="576" y="3458"/>
              <a:ext cx="458" cy="261"/>
            </a:xfrm>
            <a:prstGeom prst="ellipse">
              <a:avLst/>
            </a:prstGeom>
            <a:solidFill>
              <a:srgbClr val="99D8FF"/>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16" tIns="45716" rIns="45716" bIns="45716" anchor="ctr">
              <a:spAutoFit/>
            </a:bodyPr>
            <a:lstStyle/>
            <a:p>
              <a:pPr eaLnBrk="1" hangingPunct="1"/>
              <a:r>
                <a:rPr lang="en-US" altLang="en-US" sz="800" b="1">
                  <a:solidFill>
                    <a:schemeClr val="bg2"/>
                  </a:solidFill>
                  <a:latin typeface="Arial" panose="020B0604020202020204" pitchFamily="34" charset="0"/>
                  <a:cs typeface="Arial" panose="020B0604020202020204" pitchFamily="34" charset="0"/>
                </a:rPr>
                <a:t>Seismic</a:t>
              </a:r>
            </a:p>
            <a:p>
              <a:pPr eaLnBrk="1" hangingPunct="1"/>
              <a:r>
                <a:rPr lang="en-US" altLang="en-US" sz="800" b="1">
                  <a:solidFill>
                    <a:schemeClr val="bg2"/>
                  </a:solidFill>
                  <a:latin typeface="Arial" panose="020B0604020202020204" pitchFamily="34" charset="0"/>
                  <a:cs typeface="Arial" panose="020B0604020202020204" pitchFamily="34" charset="0"/>
                </a:rPr>
                <a:t>structure</a:t>
              </a:r>
            </a:p>
          </p:txBody>
        </p:sp>
        <p:sp>
          <p:nvSpPr>
            <p:cNvPr id="306222" name="Oval 46"/>
            <p:cNvSpPr>
              <a:spLocks noChangeArrowheads="1"/>
            </p:cNvSpPr>
            <p:nvPr/>
          </p:nvSpPr>
          <p:spPr bwMode="auto">
            <a:xfrm>
              <a:off x="1248" y="3458"/>
              <a:ext cx="628" cy="261"/>
            </a:xfrm>
            <a:prstGeom prst="ellipse">
              <a:avLst/>
            </a:prstGeom>
            <a:solidFill>
              <a:srgbClr val="99D8FF"/>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16" tIns="45716" rIns="45716" bIns="45716" anchor="ctr">
              <a:spAutoFit/>
            </a:bodyPr>
            <a:lstStyle/>
            <a:p>
              <a:pPr eaLnBrk="1" hangingPunct="1"/>
              <a:r>
                <a:rPr lang="en-US" altLang="en-US" sz="800" b="1">
                  <a:solidFill>
                    <a:schemeClr val="bg2"/>
                  </a:solidFill>
                  <a:latin typeface="Arial" panose="020B0604020202020204" pitchFamily="34" charset="0"/>
                  <a:cs typeface="Arial" panose="020B0604020202020204" pitchFamily="34" charset="0"/>
                </a:rPr>
                <a:t>Oil</a:t>
              </a:r>
            </a:p>
            <a:p>
              <a:pPr eaLnBrk="1" hangingPunct="1"/>
              <a:r>
                <a:rPr lang="en-US" altLang="en-US" sz="800" b="1">
                  <a:solidFill>
                    <a:schemeClr val="bg2"/>
                  </a:solidFill>
                  <a:latin typeface="Arial" panose="020B0604020202020204" pitchFamily="34" charset="0"/>
                  <a:cs typeface="Arial" panose="020B0604020202020204" pitchFamily="34" charset="0"/>
                </a:rPr>
                <a:t>underground</a:t>
              </a:r>
            </a:p>
          </p:txBody>
        </p:sp>
        <p:sp>
          <p:nvSpPr>
            <p:cNvPr id="306223" name="Oval 47"/>
            <p:cNvSpPr>
              <a:spLocks noChangeArrowheads="1"/>
            </p:cNvSpPr>
            <p:nvPr/>
          </p:nvSpPr>
          <p:spPr bwMode="auto">
            <a:xfrm>
              <a:off x="1576" y="2948"/>
              <a:ext cx="528" cy="260"/>
            </a:xfrm>
            <a:prstGeom prst="ellipse">
              <a:avLst/>
            </a:prstGeom>
            <a:solidFill>
              <a:srgbClr val="99D8FF"/>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16" tIns="45716" rIns="45716" bIns="45716" anchor="ctr">
              <a:spAutoFit/>
            </a:bodyPr>
            <a:lstStyle/>
            <a:p>
              <a:pPr eaLnBrk="1" hangingPunct="1"/>
              <a:r>
                <a:rPr lang="en-US" altLang="en-US" sz="800" b="1">
                  <a:solidFill>
                    <a:schemeClr val="bg2"/>
                  </a:solidFill>
                  <a:latin typeface="Arial" panose="020B0604020202020204" pitchFamily="34" charset="0"/>
                  <a:cs typeface="Arial" panose="020B0604020202020204" pitchFamily="34" charset="0"/>
                </a:rPr>
                <a:t>Oil</a:t>
              </a:r>
            </a:p>
            <a:p>
              <a:pPr eaLnBrk="1" hangingPunct="1"/>
              <a:r>
                <a:rPr lang="en-US" altLang="en-US" sz="800" b="1">
                  <a:solidFill>
                    <a:schemeClr val="bg2"/>
                  </a:solidFill>
                  <a:latin typeface="Arial" panose="020B0604020202020204" pitchFamily="34" charset="0"/>
                  <a:cs typeface="Arial" panose="020B0604020202020204" pitchFamily="34" charset="0"/>
                </a:rPr>
                <a:t>produced</a:t>
              </a:r>
            </a:p>
          </p:txBody>
        </p:sp>
        <p:sp>
          <p:nvSpPr>
            <p:cNvPr id="306224" name="AutoShape 48"/>
            <p:cNvSpPr>
              <a:spLocks noChangeArrowheads="1"/>
            </p:cNvSpPr>
            <p:nvPr/>
          </p:nvSpPr>
          <p:spPr bwMode="auto">
            <a:xfrm>
              <a:off x="997" y="2420"/>
              <a:ext cx="315" cy="305"/>
            </a:xfrm>
            <a:prstGeom prst="diamond">
              <a:avLst/>
            </a:prstGeom>
            <a:solidFill>
              <a:srgbClr val="66FF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pPr eaLnBrk="1" hangingPunct="1"/>
              <a:r>
                <a:rPr lang="en-US" altLang="en-US" sz="800" b="1" dirty="0">
                  <a:solidFill>
                    <a:schemeClr val="bg2"/>
                  </a:solidFill>
                  <a:latin typeface="Arial" panose="020B0604020202020204" pitchFamily="34" charset="0"/>
                  <a:cs typeface="Arial" panose="020B0604020202020204" pitchFamily="34" charset="0"/>
                </a:rPr>
                <a:t>Test</a:t>
              </a:r>
            </a:p>
            <a:p>
              <a:pPr eaLnBrk="1" hangingPunct="1"/>
              <a:r>
                <a:rPr lang="en-US" altLang="en-US" sz="800" b="1" dirty="0">
                  <a:solidFill>
                    <a:schemeClr val="bg2"/>
                  </a:solidFill>
                  <a:latin typeface="Arial" panose="020B0604020202020204" pitchFamily="34" charset="0"/>
                  <a:cs typeface="Arial" panose="020B0604020202020204" pitchFamily="34" charset="0"/>
                </a:rPr>
                <a:t>cost</a:t>
              </a:r>
            </a:p>
          </p:txBody>
        </p:sp>
        <p:sp>
          <p:nvSpPr>
            <p:cNvPr id="306225" name="AutoShape 49"/>
            <p:cNvSpPr>
              <a:spLocks noChangeArrowheads="1"/>
            </p:cNvSpPr>
            <p:nvPr/>
          </p:nvSpPr>
          <p:spPr bwMode="auto">
            <a:xfrm>
              <a:off x="1488" y="2392"/>
              <a:ext cx="347" cy="333"/>
            </a:xfrm>
            <a:prstGeom prst="diamond">
              <a:avLst/>
            </a:prstGeom>
            <a:solidFill>
              <a:srgbClr val="66FF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pPr eaLnBrk="1" hangingPunct="1"/>
              <a:r>
                <a:rPr lang="en-US" altLang="en-US" sz="800" b="1" dirty="0">
                  <a:solidFill>
                    <a:schemeClr val="bg2"/>
                  </a:solidFill>
                  <a:latin typeface="Arial" panose="020B0604020202020204" pitchFamily="34" charset="0"/>
                  <a:cs typeface="Arial" panose="020B0604020202020204" pitchFamily="34" charset="0"/>
                </a:rPr>
                <a:t>Drill</a:t>
              </a:r>
            </a:p>
            <a:p>
              <a:pPr eaLnBrk="1" hangingPunct="1"/>
              <a:r>
                <a:rPr lang="en-US" altLang="en-US" sz="800" b="1" dirty="0">
                  <a:solidFill>
                    <a:schemeClr val="bg2"/>
                  </a:solidFill>
                  <a:latin typeface="Arial" panose="020B0604020202020204" pitchFamily="34" charset="0"/>
                  <a:cs typeface="Arial" panose="020B0604020202020204" pitchFamily="34" charset="0"/>
                </a:rPr>
                <a:t>cost</a:t>
              </a:r>
            </a:p>
          </p:txBody>
        </p:sp>
        <p:sp>
          <p:nvSpPr>
            <p:cNvPr id="306226" name="AutoShape 50"/>
            <p:cNvSpPr>
              <a:spLocks noChangeArrowheads="1"/>
            </p:cNvSpPr>
            <p:nvPr/>
          </p:nvSpPr>
          <p:spPr bwMode="auto">
            <a:xfrm>
              <a:off x="2064" y="3448"/>
              <a:ext cx="334" cy="293"/>
            </a:xfrm>
            <a:prstGeom prst="diamond">
              <a:avLst/>
            </a:prstGeom>
            <a:solidFill>
              <a:srgbClr val="66FF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pPr eaLnBrk="1" hangingPunct="1"/>
              <a:r>
                <a:rPr lang="en-US" altLang="en-US" sz="800" b="1" dirty="0">
                  <a:solidFill>
                    <a:schemeClr val="bg2"/>
                  </a:solidFill>
                  <a:latin typeface="Arial" panose="020B0604020202020204" pitchFamily="34" charset="0"/>
                  <a:cs typeface="Arial" panose="020B0604020202020204" pitchFamily="34" charset="0"/>
                </a:rPr>
                <a:t>Sales</a:t>
              </a:r>
            </a:p>
            <a:p>
              <a:pPr eaLnBrk="1" hangingPunct="1"/>
              <a:r>
                <a:rPr lang="en-US" altLang="en-US" sz="800" b="1" dirty="0">
                  <a:solidFill>
                    <a:schemeClr val="bg2"/>
                  </a:solidFill>
                  <a:latin typeface="Arial" panose="020B0604020202020204" pitchFamily="34" charset="0"/>
                  <a:cs typeface="Arial" panose="020B0604020202020204" pitchFamily="34" charset="0"/>
                </a:rPr>
                <a:t>cost</a:t>
              </a:r>
            </a:p>
          </p:txBody>
        </p:sp>
        <p:sp>
          <p:nvSpPr>
            <p:cNvPr id="306227" name="AutoShape 51"/>
            <p:cNvSpPr>
              <a:spLocks noChangeAspect="1" noChangeArrowheads="1"/>
            </p:cNvSpPr>
            <p:nvPr/>
          </p:nvSpPr>
          <p:spPr bwMode="auto">
            <a:xfrm>
              <a:off x="2323" y="2284"/>
              <a:ext cx="339" cy="462"/>
            </a:xfrm>
            <a:prstGeom prst="diamond">
              <a:avLst/>
            </a:prstGeom>
            <a:solidFill>
              <a:srgbClr val="66FF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pPr eaLnBrk="1" hangingPunct="1"/>
              <a:r>
                <a:rPr lang="en-US" altLang="en-US" sz="800" b="1" dirty="0">
                  <a:solidFill>
                    <a:schemeClr val="bg2"/>
                  </a:solidFill>
                  <a:latin typeface="Arial" panose="020B0604020202020204" pitchFamily="34" charset="0"/>
                  <a:cs typeface="Arial" panose="020B0604020202020204" pitchFamily="34" charset="0"/>
                </a:rPr>
                <a:t>Oil </a:t>
              </a:r>
            </a:p>
            <a:p>
              <a:pPr eaLnBrk="1" hangingPunct="1"/>
              <a:r>
                <a:rPr lang="en-US" altLang="en-US" sz="800" b="1" dirty="0">
                  <a:solidFill>
                    <a:schemeClr val="bg2"/>
                  </a:solidFill>
                  <a:latin typeface="Arial" panose="020B0604020202020204" pitchFamily="34" charset="0"/>
                  <a:cs typeface="Arial" panose="020B0604020202020204" pitchFamily="34" charset="0"/>
                </a:rPr>
                <a:t>sales</a:t>
              </a:r>
            </a:p>
          </p:txBody>
        </p:sp>
        <p:sp>
          <p:nvSpPr>
            <p:cNvPr id="306228" name="Oval 52"/>
            <p:cNvSpPr>
              <a:spLocks noChangeArrowheads="1"/>
            </p:cNvSpPr>
            <p:nvPr/>
          </p:nvSpPr>
          <p:spPr bwMode="auto">
            <a:xfrm>
              <a:off x="2414" y="3458"/>
              <a:ext cx="562" cy="261"/>
            </a:xfrm>
            <a:prstGeom prst="ellipse">
              <a:avLst/>
            </a:prstGeom>
            <a:solidFill>
              <a:srgbClr val="99D8FF"/>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16" tIns="45716" rIns="45716" bIns="45716" anchor="ctr">
              <a:spAutoFit/>
            </a:bodyPr>
            <a:lstStyle/>
            <a:p>
              <a:pPr eaLnBrk="1" hangingPunct="1"/>
              <a:r>
                <a:rPr lang="en-US" altLang="en-US" sz="800" b="1">
                  <a:solidFill>
                    <a:schemeClr val="bg2"/>
                  </a:solidFill>
                  <a:latin typeface="Arial" panose="020B0604020202020204" pitchFamily="34" charset="0"/>
                  <a:cs typeface="Arial" panose="020B0604020202020204" pitchFamily="34" charset="0"/>
                </a:rPr>
                <a:t>Market</a:t>
              </a:r>
            </a:p>
            <a:p>
              <a:pPr eaLnBrk="1" hangingPunct="1"/>
              <a:r>
                <a:rPr lang="en-US" altLang="en-US" sz="800" b="1">
                  <a:solidFill>
                    <a:schemeClr val="bg2"/>
                  </a:solidFill>
                  <a:latin typeface="Arial" panose="020B0604020202020204" pitchFamily="34" charset="0"/>
                  <a:cs typeface="Arial" panose="020B0604020202020204" pitchFamily="34" charset="0"/>
                </a:rPr>
                <a:t>information</a:t>
              </a:r>
            </a:p>
          </p:txBody>
        </p:sp>
        <p:cxnSp>
          <p:nvCxnSpPr>
            <p:cNvPr id="306229" name="AutoShape 53"/>
            <p:cNvCxnSpPr>
              <a:cxnSpLocks noChangeShapeType="1"/>
              <a:stCxn id="306217" idx="3"/>
              <a:endCxn id="306224" idx="1"/>
            </p:cNvCxnSpPr>
            <p:nvPr/>
          </p:nvCxnSpPr>
          <p:spPr bwMode="auto">
            <a:xfrm>
              <a:off x="724" y="2572"/>
              <a:ext cx="27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30" name="AutoShape 54"/>
            <p:cNvCxnSpPr>
              <a:cxnSpLocks noChangeShapeType="1"/>
              <a:stCxn id="306217" idx="3"/>
              <a:endCxn id="306220" idx="0"/>
            </p:cNvCxnSpPr>
            <p:nvPr/>
          </p:nvCxnSpPr>
          <p:spPr bwMode="auto">
            <a:xfrm>
              <a:off x="724" y="2573"/>
              <a:ext cx="105" cy="36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31" name="AutoShape 55"/>
            <p:cNvCxnSpPr>
              <a:cxnSpLocks noChangeShapeType="1"/>
              <a:stCxn id="306217" idx="3"/>
              <a:endCxn id="306218" idx="1"/>
            </p:cNvCxnSpPr>
            <p:nvPr/>
          </p:nvCxnSpPr>
          <p:spPr bwMode="auto">
            <a:xfrm>
              <a:off x="724" y="2573"/>
              <a:ext cx="476" cy="50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32" name="AutoShape 56"/>
            <p:cNvCxnSpPr>
              <a:cxnSpLocks noChangeShapeType="1"/>
              <a:stCxn id="306220" idx="6"/>
              <a:endCxn id="306218" idx="1"/>
            </p:cNvCxnSpPr>
            <p:nvPr/>
          </p:nvCxnSpPr>
          <p:spPr bwMode="auto">
            <a:xfrm>
              <a:off x="985" y="3078"/>
              <a:ext cx="21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33" name="AutoShape 57"/>
            <p:cNvCxnSpPr>
              <a:cxnSpLocks noChangeShapeType="1"/>
              <a:stCxn id="306221" idx="0"/>
              <a:endCxn id="306220" idx="4"/>
            </p:cNvCxnSpPr>
            <p:nvPr/>
          </p:nvCxnSpPr>
          <p:spPr bwMode="auto">
            <a:xfrm flipV="1">
              <a:off x="805" y="3219"/>
              <a:ext cx="24" cy="22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34" name="AutoShape 58"/>
            <p:cNvCxnSpPr>
              <a:cxnSpLocks noChangeShapeType="1"/>
              <a:stCxn id="306222" idx="2"/>
              <a:endCxn id="306221" idx="6"/>
            </p:cNvCxnSpPr>
            <p:nvPr/>
          </p:nvCxnSpPr>
          <p:spPr bwMode="auto">
            <a:xfrm flipH="1">
              <a:off x="1034" y="3589"/>
              <a:ext cx="21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35" name="AutoShape 59"/>
            <p:cNvCxnSpPr>
              <a:cxnSpLocks noChangeShapeType="1"/>
              <a:stCxn id="306218" idx="3"/>
              <a:endCxn id="306223" idx="2"/>
            </p:cNvCxnSpPr>
            <p:nvPr/>
          </p:nvCxnSpPr>
          <p:spPr bwMode="auto">
            <a:xfrm>
              <a:off x="1389" y="3078"/>
              <a:ext cx="187"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36" name="AutoShape 60"/>
            <p:cNvCxnSpPr>
              <a:cxnSpLocks noChangeShapeType="1"/>
              <a:stCxn id="306218" idx="0"/>
              <a:endCxn id="306225" idx="1"/>
            </p:cNvCxnSpPr>
            <p:nvPr/>
          </p:nvCxnSpPr>
          <p:spPr bwMode="auto">
            <a:xfrm flipV="1">
              <a:off x="1295" y="2559"/>
              <a:ext cx="193" cy="45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37" name="AutoShape 61"/>
            <p:cNvCxnSpPr>
              <a:cxnSpLocks noChangeShapeType="1"/>
              <a:stCxn id="306223" idx="0"/>
              <a:endCxn id="306225" idx="3"/>
            </p:cNvCxnSpPr>
            <p:nvPr/>
          </p:nvCxnSpPr>
          <p:spPr bwMode="auto">
            <a:xfrm flipH="1" flipV="1">
              <a:off x="1835" y="2559"/>
              <a:ext cx="5" cy="38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38" name="AutoShape 62"/>
            <p:cNvCxnSpPr>
              <a:cxnSpLocks noChangeShapeType="1"/>
              <a:stCxn id="306222" idx="0"/>
              <a:endCxn id="306223" idx="4"/>
            </p:cNvCxnSpPr>
            <p:nvPr/>
          </p:nvCxnSpPr>
          <p:spPr bwMode="auto">
            <a:xfrm flipV="1">
              <a:off x="1562" y="3219"/>
              <a:ext cx="278" cy="22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39" name="AutoShape 63"/>
            <p:cNvCxnSpPr>
              <a:cxnSpLocks noChangeShapeType="1"/>
              <a:stCxn id="306223" idx="4"/>
              <a:endCxn id="306226" idx="1"/>
            </p:cNvCxnSpPr>
            <p:nvPr/>
          </p:nvCxnSpPr>
          <p:spPr bwMode="auto">
            <a:xfrm>
              <a:off x="1840" y="3208"/>
              <a:ext cx="224" cy="3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40" name="AutoShape 64"/>
            <p:cNvCxnSpPr>
              <a:cxnSpLocks noChangeShapeType="1"/>
              <a:stCxn id="306219" idx="2"/>
              <a:endCxn id="306226" idx="3"/>
            </p:cNvCxnSpPr>
            <p:nvPr/>
          </p:nvCxnSpPr>
          <p:spPr bwMode="auto">
            <a:xfrm flipH="1">
              <a:off x="2398" y="3181"/>
              <a:ext cx="53" cy="41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41" name="AutoShape 65"/>
            <p:cNvCxnSpPr>
              <a:cxnSpLocks noChangeShapeType="1"/>
              <a:stCxn id="306228" idx="0"/>
              <a:endCxn id="306219" idx="2"/>
            </p:cNvCxnSpPr>
            <p:nvPr/>
          </p:nvCxnSpPr>
          <p:spPr bwMode="auto">
            <a:xfrm flipH="1" flipV="1">
              <a:off x="2451" y="3190"/>
              <a:ext cx="244" cy="25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42" name="AutoShape 66"/>
            <p:cNvCxnSpPr>
              <a:cxnSpLocks noChangeShapeType="1"/>
              <a:stCxn id="306223" idx="6"/>
              <a:endCxn id="306219" idx="1"/>
            </p:cNvCxnSpPr>
            <p:nvPr/>
          </p:nvCxnSpPr>
          <p:spPr bwMode="auto">
            <a:xfrm>
              <a:off x="2104" y="3078"/>
              <a:ext cx="200" cy="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43" name="AutoShape 67"/>
            <p:cNvCxnSpPr>
              <a:cxnSpLocks noChangeShapeType="1"/>
              <a:stCxn id="306223" idx="0"/>
              <a:endCxn id="306227" idx="1"/>
            </p:cNvCxnSpPr>
            <p:nvPr/>
          </p:nvCxnSpPr>
          <p:spPr bwMode="auto">
            <a:xfrm flipV="1">
              <a:off x="1840" y="2515"/>
              <a:ext cx="483" cy="43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44" name="AutoShape 68"/>
            <p:cNvCxnSpPr>
              <a:cxnSpLocks noChangeShapeType="1"/>
              <a:stCxn id="306219" idx="0"/>
              <a:endCxn id="306227" idx="2"/>
            </p:cNvCxnSpPr>
            <p:nvPr/>
          </p:nvCxnSpPr>
          <p:spPr bwMode="auto">
            <a:xfrm flipV="1">
              <a:off x="2451" y="2746"/>
              <a:ext cx="42" cy="23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245" name="AutoShape 69"/>
            <p:cNvCxnSpPr>
              <a:cxnSpLocks noChangeShapeType="1"/>
              <a:stCxn id="306228" idx="7"/>
              <a:endCxn id="306227" idx="3"/>
            </p:cNvCxnSpPr>
            <p:nvPr/>
          </p:nvCxnSpPr>
          <p:spPr bwMode="auto">
            <a:xfrm flipH="1" flipV="1">
              <a:off x="2662" y="2515"/>
              <a:ext cx="232" cy="98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6296" name="Rectangle 120"/>
          <p:cNvSpPr>
            <a:spLocks noGrp="1" noChangeArrowheads="1"/>
          </p:cNvSpPr>
          <p:nvPr>
            <p:ph type="title"/>
          </p:nvPr>
        </p:nvSpPr>
        <p:spPr/>
        <p:txBody>
          <a:bodyPr/>
          <a:lstStyle/>
          <a:p>
            <a:r>
              <a:rPr lang="en-US" altLang="en-US"/>
              <a:t>Graphical Models</a:t>
            </a:r>
          </a:p>
        </p:txBody>
      </p:sp>
      <p:sp>
        <p:nvSpPr>
          <p:cNvPr id="306298" name="Oval 122"/>
          <p:cNvSpPr>
            <a:spLocks noChangeAspect="1" noChangeArrowheads="1"/>
          </p:cNvSpPr>
          <p:nvPr/>
        </p:nvSpPr>
        <p:spPr bwMode="auto">
          <a:xfrm>
            <a:off x="5178425" y="4511675"/>
            <a:ext cx="327025" cy="354013"/>
          </a:xfrm>
          <a:prstGeom prst="ellipse">
            <a:avLst/>
          </a:prstGeom>
          <a:solidFill>
            <a:srgbClr val="99FF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A</a:t>
            </a:r>
          </a:p>
        </p:txBody>
      </p:sp>
      <p:sp>
        <p:nvSpPr>
          <p:cNvPr id="306299" name="Oval 123"/>
          <p:cNvSpPr>
            <a:spLocks noChangeAspect="1" noChangeArrowheads="1"/>
          </p:cNvSpPr>
          <p:nvPr/>
        </p:nvSpPr>
        <p:spPr bwMode="auto">
          <a:xfrm>
            <a:off x="6238875" y="4511675"/>
            <a:ext cx="327025" cy="354013"/>
          </a:xfrm>
          <a:prstGeom prst="ellipse">
            <a:avLst/>
          </a:prstGeom>
          <a:solidFill>
            <a:srgbClr val="99FF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B</a:t>
            </a:r>
          </a:p>
        </p:txBody>
      </p:sp>
      <p:sp>
        <p:nvSpPr>
          <p:cNvPr id="306300" name="Oval 124"/>
          <p:cNvSpPr>
            <a:spLocks noChangeAspect="1" noChangeArrowheads="1"/>
          </p:cNvSpPr>
          <p:nvPr/>
        </p:nvSpPr>
        <p:spPr bwMode="auto">
          <a:xfrm>
            <a:off x="7299325" y="4511675"/>
            <a:ext cx="327025" cy="354013"/>
          </a:xfrm>
          <a:prstGeom prst="ellipse">
            <a:avLst/>
          </a:prstGeom>
          <a:solidFill>
            <a:srgbClr val="99FF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C</a:t>
            </a:r>
          </a:p>
        </p:txBody>
      </p:sp>
      <p:cxnSp>
        <p:nvCxnSpPr>
          <p:cNvPr id="306304" name="AutoShape 128"/>
          <p:cNvCxnSpPr>
            <a:cxnSpLocks noChangeAspect="1" noChangeShapeType="1"/>
            <a:stCxn id="306298" idx="6"/>
            <a:endCxn id="306299" idx="2"/>
          </p:cNvCxnSpPr>
          <p:nvPr/>
        </p:nvCxnSpPr>
        <p:spPr bwMode="auto">
          <a:xfrm>
            <a:off x="5505450" y="4689475"/>
            <a:ext cx="733425" cy="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306" name="AutoShape 130"/>
          <p:cNvCxnSpPr>
            <a:cxnSpLocks noChangeAspect="1" noChangeShapeType="1"/>
            <a:stCxn id="306299" idx="4"/>
            <a:endCxn id="306317" idx="0"/>
          </p:cNvCxnSpPr>
          <p:nvPr/>
        </p:nvCxnSpPr>
        <p:spPr bwMode="auto">
          <a:xfrm>
            <a:off x="6402388" y="4865688"/>
            <a:ext cx="0" cy="33655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307" name="AutoShape 131"/>
          <p:cNvCxnSpPr>
            <a:cxnSpLocks noChangeAspect="1" noChangeShapeType="1"/>
            <a:stCxn id="306298" idx="4"/>
            <a:endCxn id="306316" idx="0"/>
          </p:cNvCxnSpPr>
          <p:nvPr/>
        </p:nvCxnSpPr>
        <p:spPr bwMode="auto">
          <a:xfrm>
            <a:off x="5341938" y="4865688"/>
            <a:ext cx="0" cy="33655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308" name="AutoShape 132"/>
          <p:cNvCxnSpPr>
            <a:cxnSpLocks noChangeAspect="1" noChangeShapeType="1"/>
            <a:stCxn id="306314" idx="4"/>
            <a:endCxn id="306321" idx="0"/>
          </p:cNvCxnSpPr>
          <p:nvPr/>
        </p:nvCxnSpPr>
        <p:spPr bwMode="auto">
          <a:xfrm>
            <a:off x="8523288" y="4865688"/>
            <a:ext cx="0" cy="33655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309" name="AutoShape 133"/>
          <p:cNvCxnSpPr>
            <a:cxnSpLocks noChangeAspect="1" noChangeShapeType="1"/>
            <a:stCxn id="306300" idx="4"/>
            <a:endCxn id="306318" idx="0"/>
          </p:cNvCxnSpPr>
          <p:nvPr/>
        </p:nvCxnSpPr>
        <p:spPr bwMode="auto">
          <a:xfrm>
            <a:off x="7462838" y="4865688"/>
            <a:ext cx="0" cy="33655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312" name="AutoShape 136"/>
          <p:cNvCxnSpPr>
            <a:cxnSpLocks noChangeAspect="1" noChangeShapeType="1"/>
            <a:stCxn id="306299" idx="6"/>
            <a:endCxn id="306300" idx="2"/>
          </p:cNvCxnSpPr>
          <p:nvPr/>
        </p:nvCxnSpPr>
        <p:spPr bwMode="auto">
          <a:xfrm>
            <a:off x="6565900" y="4689475"/>
            <a:ext cx="733425" cy="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6314" name="Oval 138"/>
          <p:cNvSpPr>
            <a:spLocks noChangeAspect="1" noChangeArrowheads="1"/>
          </p:cNvSpPr>
          <p:nvPr/>
        </p:nvSpPr>
        <p:spPr bwMode="auto">
          <a:xfrm>
            <a:off x="8359775" y="4511675"/>
            <a:ext cx="327025" cy="354013"/>
          </a:xfrm>
          <a:prstGeom prst="ellipse">
            <a:avLst/>
          </a:prstGeom>
          <a:solidFill>
            <a:srgbClr val="99FF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D</a:t>
            </a:r>
          </a:p>
        </p:txBody>
      </p:sp>
      <p:cxnSp>
        <p:nvCxnSpPr>
          <p:cNvPr id="306315" name="AutoShape 139"/>
          <p:cNvCxnSpPr>
            <a:cxnSpLocks noChangeAspect="1" noChangeShapeType="1"/>
            <a:stCxn id="306300" idx="6"/>
            <a:endCxn id="306314" idx="2"/>
          </p:cNvCxnSpPr>
          <p:nvPr/>
        </p:nvCxnSpPr>
        <p:spPr bwMode="auto">
          <a:xfrm>
            <a:off x="7626350" y="4689475"/>
            <a:ext cx="733425" cy="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6316" name="Oval 140"/>
          <p:cNvSpPr>
            <a:spLocks noChangeAspect="1" noChangeArrowheads="1"/>
          </p:cNvSpPr>
          <p:nvPr/>
        </p:nvSpPr>
        <p:spPr bwMode="auto">
          <a:xfrm>
            <a:off x="5178425" y="5202238"/>
            <a:ext cx="327025" cy="354012"/>
          </a:xfrm>
          <a:prstGeom prst="ellipse">
            <a:avLst/>
          </a:prstGeom>
          <a:solidFill>
            <a:srgbClr val="99FF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E</a:t>
            </a:r>
          </a:p>
        </p:txBody>
      </p:sp>
      <p:sp>
        <p:nvSpPr>
          <p:cNvPr id="306317" name="Oval 141"/>
          <p:cNvSpPr>
            <a:spLocks noChangeAspect="1" noChangeArrowheads="1"/>
          </p:cNvSpPr>
          <p:nvPr/>
        </p:nvSpPr>
        <p:spPr bwMode="auto">
          <a:xfrm>
            <a:off x="6238875" y="5202238"/>
            <a:ext cx="327025" cy="354012"/>
          </a:xfrm>
          <a:prstGeom prst="ellipse">
            <a:avLst/>
          </a:prstGeom>
          <a:solidFill>
            <a:srgbClr val="99FF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F</a:t>
            </a:r>
          </a:p>
        </p:txBody>
      </p:sp>
      <p:sp>
        <p:nvSpPr>
          <p:cNvPr id="306318" name="Oval 142"/>
          <p:cNvSpPr>
            <a:spLocks noChangeAspect="1" noChangeArrowheads="1"/>
          </p:cNvSpPr>
          <p:nvPr/>
        </p:nvSpPr>
        <p:spPr bwMode="auto">
          <a:xfrm>
            <a:off x="7299325" y="5202238"/>
            <a:ext cx="327025" cy="354012"/>
          </a:xfrm>
          <a:prstGeom prst="ellipse">
            <a:avLst/>
          </a:prstGeom>
          <a:solidFill>
            <a:srgbClr val="99FF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G</a:t>
            </a:r>
          </a:p>
        </p:txBody>
      </p:sp>
      <p:cxnSp>
        <p:nvCxnSpPr>
          <p:cNvPr id="306319" name="AutoShape 143"/>
          <p:cNvCxnSpPr>
            <a:cxnSpLocks noChangeAspect="1" noChangeShapeType="1"/>
            <a:stCxn id="306316" idx="6"/>
            <a:endCxn id="306317" idx="2"/>
          </p:cNvCxnSpPr>
          <p:nvPr/>
        </p:nvCxnSpPr>
        <p:spPr bwMode="auto">
          <a:xfrm>
            <a:off x="5505450" y="5380038"/>
            <a:ext cx="733425" cy="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320" name="AutoShape 144"/>
          <p:cNvCxnSpPr>
            <a:cxnSpLocks noChangeAspect="1" noChangeShapeType="1"/>
            <a:stCxn id="306317" idx="6"/>
            <a:endCxn id="306318" idx="2"/>
          </p:cNvCxnSpPr>
          <p:nvPr/>
        </p:nvCxnSpPr>
        <p:spPr bwMode="auto">
          <a:xfrm>
            <a:off x="6565900" y="5380038"/>
            <a:ext cx="733425" cy="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6321" name="Oval 145"/>
          <p:cNvSpPr>
            <a:spLocks noChangeAspect="1" noChangeArrowheads="1"/>
          </p:cNvSpPr>
          <p:nvPr/>
        </p:nvSpPr>
        <p:spPr bwMode="auto">
          <a:xfrm>
            <a:off x="8359775" y="5202238"/>
            <a:ext cx="327025" cy="354012"/>
          </a:xfrm>
          <a:prstGeom prst="ellipse">
            <a:avLst/>
          </a:prstGeom>
          <a:solidFill>
            <a:srgbClr val="99FF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H</a:t>
            </a:r>
          </a:p>
        </p:txBody>
      </p:sp>
      <p:cxnSp>
        <p:nvCxnSpPr>
          <p:cNvPr id="306322" name="AutoShape 146"/>
          <p:cNvCxnSpPr>
            <a:cxnSpLocks noChangeAspect="1" noChangeShapeType="1"/>
            <a:stCxn id="306318" idx="6"/>
            <a:endCxn id="306321" idx="2"/>
          </p:cNvCxnSpPr>
          <p:nvPr/>
        </p:nvCxnSpPr>
        <p:spPr bwMode="auto">
          <a:xfrm>
            <a:off x="7626350" y="5380038"/>
            <a:ext cx="733425" cy="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330" name="AutoShape 154"/>
          <p:cNvCxnSpPr>
            <a:cxnSpLocks noChangeAspect="1" noChangeShapeType="1"/>
            <a:stCxn id="306317" idx="4"/>
            <a:endCxn id="306335" idx="0"/>
          </p:cNvCxnSpPr>
          <p:nvPr/>
        </p:nvCxnSpPr>
        <p:spPr bwMode="auto">
          <a:xfrm>
            <a:off x="6402388" y="5556250"/>
            <a:ext cx="0" cy="338138"/>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331" name="AutoShape 155"/>
          <p:cNvCxnSpPr>
            <a:cxnSpLocks noChangeAspect="1" noChangeShapeType="1"/>
            <a:stCxn id="306316" idx="4"/>
            <a:endCxn id="306334" idx="0"/>
          </p:cNvCxnSpPr>
          <p:nvPr/>
        </p:nvCxnSpPr>
        <p:spPr bwMode="auto">
          <a:xfrm>
            <a:off x="5341938" y="5556250"/>
            <a:ext cx="0" cy="338138"/>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332" name="AutoShape 156"/>
          <p:cNvCxnSpPr>
            <a:cxnSpLocks noChangeAspect="1" noChangeShapeType="1"/>
            <a:stCxn id="306321" idx="4"/>
            <a:endCxn id="306339" idx="0"/>
          </p:cNvCxnSpPr>
          <p:nvPr/>
        </p:nvCxnSpPr>
        <p:spPr bwMode="auto">
          <a:xfrm>
            <a:off x="8523288" y="5556250"/>
            <a:ext cx="0" cy="338138"/>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333" name="AutoShape 157"/>
          <p:cNvCxnSpPr>
            <a:cxnSpLocks noChangeAspect="1" noChangeShapeType="1"/>
            <a:stCxn id="306318" idx="4"/>
            <a:endCxn id="306336" idx="0"/>
          </p:cNvCxnSpPr>
          <p:nvPr/>
        </p:nvCxnSpPr>
        <p:spPr bwMode="auto">
          <a:xfrm>
            <a:off x="7462838" y="5556250"/>
            <a:ext cx="0" cy="338138"/>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6334" name="Oval 158"/>
          <p:cNvSpPr>
            <a:spLocks noChangeAspect="1" noChangeArrowheads="1"/>
          </p:cNvSpPr>
          <p:nvPr/>
        </p:nvSpPr>
        <p:spPr bwMode="auto">
          <a:xfrm>
            <a:off x="5178425" y="5894388"/>
            <a:ext cx="327025" cy="354012"/>
          </a:xfrm>
          <a:prstGeom prst="ellipse">
            <a:avLst/>
          </a:prstGeom>
          <a:solidFill>
            <a:srgbClr val="99FF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I</a:t>
            </a:r>
          </a:p>
        </p:txBody>
      </p:sp>
      <p:sp>
        <p:nvSpPr>
          <p:cNvPr id="306335" name="Oval 159"/>
          <p:cNvSpPr>
            <a:spLocks noChangeAspect="1" noChangeArrowheads="1"/>
          </p:cNvSpPr>
          <p:nvPr/>
        </p:nvSpPr>
        <p:spPr bwMode="auto">
          <a:xfrm>
            <a:off x="6238875" y="5894388"/>
            <a:ext cx="327025" cy="354012"/>
          </a:xfrm>
          <a:prstGeom prst="ellipse">
            <a:avLst/>
          </a:prstGeom>
          <a:solidFill>
            <a:srgbClr val="99FF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J</a:t>
            </a:r>
          </a:p>
        </p:txBody>
      </p:sp>
      <p:sp>
        <p:nvSpPr>
          <p:cNvPr id="306336" name="Oval 160"/>
          <p:cNvSpPr>
            <a:spLocks noChangeAspect="1" noChangeArrowheads="1"/>
          </p:cNvSpPr>
          <p:nvPr/>
        </p:nvSpPr>
        <p:spPr bwMode="auto">
          <a:xfrm>
            <a:off x="7299325" y="5894388"/>
            <a:ext cx="327025" cy="354012"/>
          </a:xfrm>
          <a:prstGeom prst="ellipse">
            <a:avLst/>
          </a:prstGeom>
          <a:solidFill>
            <a:srgbClr val="99FF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K</a:t>
            </a:r>
          </a:p>
        </p:txBody>
      </p:sp>
      <p:cxnSp>
        <p:nvCxnSpPr>
          <p:cNvPr id="306337" name="AutoShape 161"/>
          <p:cNvCxnSpPr>
            <a:cxnSpLocks noChangeAspect="1" noChangeShapeType="1"/>
            <a:stCxn id="306334" idx="6"/>
            <a:endCxn id="306335" idx="2"/>
          </p:cNvCxnSpPr>
          <p:nvPr/>
        </p:nvCxnSpPr>
        <p:spPr bwMode="auto">
          <a:xfrm>
            <a:off x="5505450" y="6072188"/>
            <a:ext cx="733425" cy="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338" name="AutoShape 162"/>
          <p:cNvCxnSpPr>
            <a:cxnSpLocks noChangeAspect="1" noChangeShapeType="1"/>
            <a:stCxn id="306335" idx="6"/>
            <a:endCxn id="306336" idx="2"/>
          </p:cNvCxnSpPr>
          <p:nvPr/>
        </p:nvCxnSpPr>
        <p:spPr bwMode="auto">
          <a:xfrm>
            <a:off x="6565900" y="6072188"/>
            <a:ext cx="733425" cy="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6339" name="Oval 163"/>
          <p:cNvSpPr>
            <a:spLocks noChangeAspect="1" noChangeArrowheads="1"/>
          </p:cNvSpPr>
          <p:nvPr/>
        </p:nvSpPr>
        <p:spPr bwMode="auto">
          <a:xfrm>
            <a:off x="8359775" y="5894388"/>
            <a:ext cx="327025" cy="354012"/>
          </a:xfrm>
          <a:prstGeom prst="ellipse">
            <a:avLst/>
          </a:prstGeom>
          <a:solidFill>
            <a:srgbClr val="99FF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r>
              <a:rPr lang="en-US" altLang="en-US" sz="1200" b="1">
                <a:solidFill>
                  <a:schemeClr val="bg2"/>
                </a:solidFill>
                <a:latin typeface="Arial" panose="020B0604020202020204" pitchFamily="34" charset="0"/>
              </a:rPr>
              <a:t>L</a:t>
            </a:r>
          </a:p>
        </p:txBody>
      </p:sp>
      <p:cxnSp>
        <p:nvCxnSpPr>
          <p:cNvPr id="306340" name="AutoShape 164"/>
          <p:cNvCxnSpPr>
            <a:cxnSpLocks noChangeAspect="1" noChangeShapeType="1"/>
            <a:stCxn id="306336" idx="6"/>
            <a:endCxn id="306339" idx="2"/>
          </p:cNvCxnSpPr>
          <p:nvPr/>
        </p:nvCxnSpPr>
        <p:spPr bwMode="auto">
          <a:xfrm>
            <a:off x="7626350" y="6072188"/>
            <a:ext cx="733425" cy="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06342" name="Object 166"/>
          <p:cNvGraphicFramePr>
            <a:graphicFrameLocks noChangeAspect="1"/>
          </p:cNvGraphicFramePr>
          <p:nvPr/>
        </p:nvGraphicFramePr>
        <p:xfrm>
          <a:off x="5080000" y="4248150"/>
          <a:ext cx="482600" cy="276225"/>
        </p:xfrm>
        <a:graphic>
          <a:graphicData uri="http://schemas.openxmlformats.org/presentationml/2006/ole">
            <mc:AlternateContent xmlns:mc="http://schemas.openxmlformats.org/markup-compatibility/2006">
              <mc:Choice xmlns:v="urn:schemas-microsoft-com:vml" Requires="v">
                <p:oleObj spid="_x0000_s108753" name="Equation" r:id="rId4" imgW="355320" imgH="203040" progId="Equation.3">
                  <p:embed/>
                </p:oleObj>
              </mc:Choice>
              <mc:Fallback>
                <p:oleObj name="Equation" r:id="rId4" imgW="355320" imgH="203040" progId="Equation.3">
                  <p:embed/>
                  <p:pic>
                    <p:nvPicPr>
                      <p:cNvPr id="306342" name="Object 1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0" y="4248150"/>
                        <a:ext cx="4826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6343" name="Object 167"/>
          <p:cNvGraphicFramePr>
            <a:graphicFrameLocks noChangeAspect="1"/>
          </p:cNvGraphicFramePr>
          <p:nvPr/>
        </p:nvGraphicFramePr>
        <p:xfrm>
          <a:off x="6153150" y="4257675"/>
          <a:ext cx="482600" cy="276225"/>
        </p:xfrm>
        <a:graphic>
          <a:graphicData uri="http://schemas.openxmlformats.org/presentationml/2006/ole">
            <mc:AlternateContent xmlns:mc="http://schemas.openxmlformats.org/markup-compatibility/2006">
              <mc:Choice xmlns:v="urn:schemas-microsoft-com:vml" Requires="v">
                <p:oleObj spid="_x0000_s108754" name="Equation" r:id="rId6" imgW="355320" imgH="203040" progId="Equation.3">
                  <p:embed/>
                </p:oleObj>
              </mc:Choice>
              <mc:Fallback>
                <p:oleObj name="Equation" r:id="rId6" imgW="355320" imgH="203040" progId="Equation.3">
                  <p:embed/>
                  <p:pic>
                    <p:nvPicPr>
                      <p:cNvPr id="306343" name="Object 1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3150" y="4257675"/>
                        <a:ext cx="4826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6344" name="Object 168"/>
          <p:cNvGraphicFramePr>
            <a:graphicFrameLocks noChangeAspect="1"/>
          </p:cNvGraphicFramePr>
          <p:nvPr/>
        </p:nvGraphicFramePr>
        <p:xfrm>
          <a:off x="5513388" y="4676775"/>
          <a:ext cx="706437" cy="276225"/>
        </p:xfrm>
        <a:graphic>
          <a:graphicData uri="http://schemas.openxmlformats.org/presentationml/2006/ole">
            <mc:AlternateContent xmlns:mc="http://schemas.openxmlformats.org/markup-compatibility/2006">
              <mc:Choice xmlns:v="urn:schemas-microsoft-com:vml" Requires="v">
                <p:oleObj spid="_x0000_s108755" name="Equation" r:id="rId8" imgW="520560" imgH="203040" progId="Equation.3">
                  <p:embed/>
                </p:oleObj>
              </mc:Choice>
              <mc:Fallback>
                <p:oleObj name="Equation" r:id="rId8" imgW="520560" imgH="203040" progId="Equation.3">
                  <p:embed/>
                  <p:pic>
                    <p:nvPicPr>
                      <p:cNvPr id="306344" name="Object 1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3388" y="4676775"/>
                        <a:ext cx="706437"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r>
              <a:rPr lang="en-US"/>
              <a:t>Dechter, TPM 14/19</a:t>
            </a:r>
            <a:endParaRPr lang="en-US" dirty="0"/>
          </a:p>
        </p:txBody>
      </p:sp>
    </p:spTree>
    <p:extLst>
      <p:ext uri="{BB962C8B-B14F-4D97-AF65-F5344CB8AC3E}">
        <p14:creationId xmlns:p14="http://schemas.microsoft.com/office/powerpoint/2010/main" val="11824479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E2FF-0EF8-444A-96EF-ACF5A256DED9}"/>
              </a:ext>
            </a:extLst>
          </p:cNvPr>
          <p:cNvSpPr>
            <a:spLocks noGrp="1"/>
          </p:cNvSpPr>
          <p:nvPr>
            <p:ph type="title"/>
          </p:nvPr>
        </p:nvSpPr>
        <p:spPr/>
        <p:txBody>
          <a:bodyPr/>
          <a:lstStyle/>
          <a:p>
            <a:r>
              <a:rPr lang="en-US" dirty="0"/>
              <a:t>Probabilistic Reasoning Problems</a:t>
            </a:r>
          </a:p>
        </p:txBody>
      </p:sp>
      <p:sp>
        <p:nvSpPr>
          <p:cNvPr id="15" name="Content Placeholder 14">
            <a:extLst>
              <a:ext uri="{FF2B5EF4-FFF2-40B4-BE49-F238E27FC236}">
                <a16:creationId xmlns:a16="http://schemas.microsoft.com/office/drawing/2014/main" id="{4871036F-9C48-AA4B-A7EE-288537AC3303}"/>
              </a:ext>
            </a:extLst>
          </p:cNvPr>
          <p:cNvSpPr>
            <a:spLocks noGrp="1"/>
          </p:cNvSpPr>
          <p:nvPr>
            <p:ph idx="1"/>
          </p:nvPr>
        </p:nvSpPr>
        <p:spPr/>
        <p:txBody>
          <a:bodyPr/>
          <a:lstStyle/>
          <a:p>
            <a:r>
              <a:rPr lang="en-US" dirty="0"/>
              <a:t>Tasks:</a:t>
            </a:r>
          </a:p>
          <a:p>
            <a:endParaRPr lang="en-US" dirty="0"/>
          </a:p>
          <a:p>
            <a:endParaRPr lang="en-US" dirty="0"/>
          </a:p>
          <a:p>
            <a:endParaRPr lang="en-US" dirty="0"/>
          </a:p>
          <a:p>
            <a:endParaRPr lang="en-US" dirty="0"/>
          </a:p>
          <a:p>
            <a:endParaRPr lang="en-US" dirty="0"/>
          </a:p>
          <a:p>
            <a:pPr lvl="1"/>
            <a:endParaRPr lang="en-US" dirty="0"/>
          </a:p>
          <a:p>
            <a:pPr lvl="1"/>
            <a:r>
              <a:rPr lang="en-US" dirty="0"/>
              <a:t>Combinatorial search / counting queries</a:t>
            </a:r>
          </a:p>
          <a:p>
            <a:pPr lvl="1"/>
            <a:r>
              <a:rPr lang="en-US" dirty="0"/>
              <a:t>Exact reasoning NP-complete (or worse)</a:t>
            </a:r>
          </a:p>
          <a:p>
            <a:pPr lvl="1"/>
            <a:endParaRPr lang="en-US" dirty="0"/>
          </a:p>
        </p:txBody>
      </p:sp>
      <p:grpSp>
        <p:nvGrpSpPr>
          <p:cNvPr id="14" name="Group 13">
            <a:extLst>
              <a:ext uri="{FF2B5EF4-FFF2-40B4-BE49-F238E27FC236}">
                <a16:creationId xmlns:a16="http://schemas.microsoft.com/office/drawing/2014/main" id="{E17CAC94-5F3D-6F49-8A1E-8652FA39BF0B}"/>
              </a:ext>
            </a:extLst>
          </p:cNvPr>
          <p:cNvGrpSpPr/>
          <p:nvPr/>
        </p:nvGrpSpPr>
        <p:grpSpPr>
          <a:xfrm>
            <a:off x="841617" y="2033588"/>
            <a:ext cx="7961623" cy="2747961"/>
            <a:chOff x="784467" y="1393233"/>
            <a:chExt cx="8275122" cy="2856164"/>
          </a:xfrm>
        </p:grpSpPr>
        <p:sp>
          <p:nvSpPr>
            <p:cNvPr id="5" name="Content Placeholder 4">
              <a:extLst>
                <a:ext uri="{FF2B5EF4-FFF2-40B4-BE49-F238E27FC236}">
                  <a16:creationId xmlns:a16="http://schemas.microsoft.com/office/drawing/2014/main" id="{2C9919BC-4752-4A4D-B2EB-F75A4612546B}"/>
                </a:ext>
              </a:extLst>
            </p:cNvPr>
            <p:cNvSpPr txBox="1">
              <a:spLocks/>
            </p:cNvSpPr>
            <p:nvPr/>
          </p:nvSpPr>
          <p:spPr>
            <a:xfrm>
              <a:off x="784467" y="2656817"/>
              <a:ext cx="2357534" cy="671644"/>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b="1" i="0" u="none" strike="noStrike" kern="1200" cap="none" spc="0" normalizeH="0" baseline="0" noProof="0" dirty="0">
                  <a:ln>
                    <a:noFill/>
                  </a:ln>
                  <a:solidFill>
                    <a:schemeClr val="tx1"/>
                  </a:solidFill>
                  <a:effectLst/>
                  <a:uLnTx/>
                  <a:uFillTx/>
                  <a:latin typeface="Times New Roman"/>
                  <a:ea typeface="+mn-ea"/>
                  <a:cs typeface="Times New Roman"/>
                </a:rPr>
                <a:t>Sum-Inference</a:t>
              </a:r>
            </a:p>
            <a:p>
              <a:pPr marR="0" lvl="0" algn="l" defTabSz="914400" rtl="0" eaLnBrk="1" fontAlgn="auto" latinLnBrk="0" hangingPunct="1">
                <a:lnSpc>
                  <a:spcPct val="100000"/>
                </a:lnSpc>
                <a:spcBef>
                  <a:spcPts val="600"/>
                </a:spcBef>
                <a:spcAft>
                  <a:spcPts val="0"/>
                </a:spcAft>
                <a:buClr>
                  <a:schemeClr val="accent1"/>
                </a:buClr>
                <a:buSzPct val="76000"/>
                <a:tabLst/>
                <a:defRPr/>
              </a:pPr>
              <a:r>
                <a:rPr lang="en-US" dirty="0">
                  <a:latin typeface="Times New Roman"/>
                  <a:cs typeface="Times New Roman"/>
                </a:rPr>
                <a:t>   (data likelihood)</a:t>
              </a:r>
              <a:endParaRPr kumimoji="0" lang="en-US" b="0" i="0" u="none" strike="noStrike" kern="1200" cap="none" spc="0" normalizeH="0" baseline="0" noProof="0" dirty="0">
                <a:ln>
                  <a:noFill/>
                </a:ln>
                <a:solidFill>
                  <a:schemeClr val="tx1"/>
                </a:solidFill>
                <a:effectLst/>
                <a:uLnTx/>
                <a:uFillTx/>
                <a:latin typeface="Times New Roman"/>
                <a:ea typeface="+mn-ea"/>
                <a:cs typeface="Times New Roman"/>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en-US" b="0" i="0" u="none" strike="noStrike" kern="1200" cap="none" spc="0" normalizeH="0" baseline="0" noProof="0" dirty="0">
                <a:ln>
                  <a:noFill/>
                </a:ln>
                <a:solidFill>
                  <a:schemeClr val="tx1"/>
                </a:solidFill>
                <a:effectLst/>
                <a:uLnTx/>
                <a:uFillTx/>
                <a:latin typeface="Times New Roman"/>
                <a:ea typeface="+mn-ea"/>
                <a:cs typeface="Times New Roman"/>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en-US" b="0" i="0" u="none" strike="noStrike" kern="1200" cap="none" spc="0" normalizeH="0" baseline="0" noProof="0" dirty="0">
                <a:ln>
                  <a:noFill/>
                </a:ln>
                <a:solidFill>
                  <a:schemeClr val="tx1"/>
                </a:solidFill>
                <a:effectLst/>
                <a:uLnTx/>
                <a:uFillTx/>
                <a:latin typeface="Times New Roman"/>
                <a:ea typeface="+mn-ea"/>
                <a:cs typeface="Times New Roman"/>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en-US" b="0" i="0" u="none" strike="noStrike" kern="1200" cap="none" spc="0" normalizeH="0" baseline="0" noProof="0" dirty="0">
                <a:ln>
                  <a:noFill/>
                </a:ln>
                <a:solidFill>
                  <a:schemeClr val="tx1"/>
                </a:solidFill>
                <a:effectLst/>
                <a:uLnTx/>
                <a:uFillTx/>
                <a:latin typeface="Times New Roman"/>
                <a:ea typeface="+mn-ea"/>
                <a:cs typeface="Times New Roman"/>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en-US" b="0" i="0" u="none" strike="noStrike" kern="1200" cap="none" spc="0" normalizeH="0" baseline="0" noProof="0" dirty="0">
                <a:ln>
                  <a:noFill/>
                </a:ln>
                <a:solidFill>
                  <a:schemeClr val="tx1"/>
                </a:solidFill>
                <a:effectLst/>
                <a:uLnTx/>
                <a:uFillTx/>
                <a:latin typeface="Times New Roman"/>
                <a:ea typeface="+mn-ea"/>
                <a:cs typeface="Times New Roman"/>
              </a:endParaRPr>
            </a:p>
          </p:txBody>
        </p:sp>
        <p:sp>
          <p:nvSpPr>
            <p:cNvPr id="6" name="Content Placeholder 4">
              <a:extLst>
                <a:ext uri="{FF2B5EF4-FFF2-40B4-BE49-F238E27FC236}">
                  <a16:creationId xmlns:a16="http://schemas.microsoft.com/office/drawing/2014/main" id="{2C072B0D-0616-B54F-B42C-DA7D93D44069}"/>
                </a:ext>
              </a:extLst>
            </p:cNvPr>
            <p:cNvSpPr txBox="1">
              <a:spLocks/>
            </p:cNvSpPr>
            <p:nvPr/>
          </p:nvSpPr>
          <p:spPr>
            <a:xfrm>
              <a:off x="784467" y="1742417"/>
              <a:ext cx="2440531" cy="671644"/>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b="1" i="0" u="none" strike="noStrike" kern="1200" cap="none" spc="0" normalizeH="0" baseline="0" noProof="0" dirty="0">
                  <a:ln>
                    <a:noFill/>
                  </a:ln>
                  <a:solidFill>
                    <a:schemeClr val="tx1"/>
                  </a:solidFill>
                  <a:effectLst/>
                  <a:uLnTx/>
                  <a:uFillTx/>
                  <a:latin typeface="Times New Roman"/>
                  <a:ea typeface="+mn-ea"/>
                  <a:cs typeface="Times New Roman"/>
                </a:rPr>
                <a:t>Max-</a:t>
              </a:r>
              <a:r>
                <a:rPr kumimoji="0" lang="en-US" b="1" i="0" u="none" strike="noStrike" kern="1200" cap="none" spc="0" normalizeH="0" noProof="0" dirty="0">
                  <a:ln>
                    <a:noFill/>
                  </a:ln>
                  <a:solidFill>
                    <a:schemeClr val="tx1"/>
                  </a:solidFill>
                  <a:effectLst/>
                  <a:uLnTx/>
                  <a:uFillTx/>
                  <a:latin typeface="Times New Roman"/>
                  <a:ea typeface="+mn-ea"/>
                  <a:cs typeface="Times New Roman"/>
                </a:rPr>
                <a:t>Inference</a:t>
              </a:r>
            </a:p>
            <a:p>
              <a:pPr marR="0" lvl="0" algn="l" defTabSz="914400" rtl="0" eaLnBrk="1" fontAlgn="auto" latinLnBrk="0" hangingPunct="1">
                <a:lnSpc>
                  <a:spcPct val="100000"/>
                </a:lnSpc>
                <a:spcBef>
                  <a:spcPts val="600"/>
                </a:spcBef>
                <a:spcAft>
                  <a:spcPts val="0"/>
                </a:spcAft>
                <a:buClr>
                  <a:schemeClr val="accent1"/>
                </a:buClr>
                <a:buSzPct val="76000"/>
                <a:tabLst/>
                <a:defRPr/>
              </a:pPr>
              <a:r>
                <a:rPr kumimoji="0" lang="en-US" b="0" i="0" u="none" strike="noStrike" kern="1200" cap="none" spc="0" normalizeH="0" noProof="0" dirty="0">
                  <a:ln>
                    <a:noFill/>
                  </a:ln>
                  <a:solidFill>
                    <a:schemeClr val="tx1"/>
                  </a:solidFill>
                  <a:effectLst/>
                  <a:uLnTx/>
                  <a:uFillTx/>
                  <a:latin typeface="Times New Roman"/>
                  <a:ea typeface="+mn-ea"/>
                  <a:cs typeface="Times New Roman"/>
                </a:rPr>
                <a:t>   (most likely config.)</a:t>
              </a:r>
              <a:endParaRPr kumimoji="0" lang="en-US" b="0" i="0" u="none" strike="noStrike" kern="1200" cap="none" spc="0" normalizeH="0" baseline="0" noProof="0" dirty="0">
                <a:ln>
                  <a:noFill/>
                </a:ln>
                <a:solidFill>
                  <a:schemeClr val="tx1"/>
                </a:solidFill>
                <a:effectLst/>
                <a:uLnTx/>
                <a:uFillTx/>
                <a:latin typeface="Times New Roman"/>
                <a:ea typeface="+mn-ea"/>
                <a:cs typeface="Times New Roman"/>
              </a:endParaRPr>
            </a:p>
          </p:txBody>
        </p:sp>
        <p:sp>
          <p:nvSpPr>
            <p:cNvPr id="7" name="Content Placeholder 4">
              <a:extLst>
                <a:ext uri="{FF2B5EF4-FFF2-40B4-BE49-F238E27FC236}">
                  <a16:creationId xmlns:a16="http://schemas.microsoft.com/office/drawing/2014/main" id="{8CFC4F32-4D6C-2444-9499-00A05A9803A8}"/>
                </a:ext>
              </a:extLst>
            </p:cNvPr>
            <p:cNvSpPr txBox="1">
              <a:spLocks/>
            </p:cNvSpPr>
            <p:nvPr/>
          </p:nvSpPr>
          <p:spPr>
            <a:xfrm>
              <a:off x="784467" y="3577753"/>
              <a:ext cx="6111874" cy="671644"/>
            </a:xfrm>
            <a:prstGeom prst="rect">
              <a:avLst/>
            </a:prstGeom>
            <a:noFill/>
          </p:spPr>
          <p:txBody>
            <a:bodyPr vert="horz">
              <a:normAutofit fontScale="92500" lnSpcReduction="1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b="1" i="0" u="none" strike="noStrike" kern="1200" cap="none" spc="0" normalizeH="0" baseline="0" noProof="0" dirty="0">
                  <a:ln>
                    <a:noFill/>
                  </a:ln>
                  <a:solidFill>
                    <a:schemeClr val="tx1">
                      <a:lumMod val="95000"/>
                      <a:lumOff val="5000"/>
                    </a:schemeClr>
                  </a:solidFill>
                  <a:effectLst/>
                  <a:uLnTx/>
                  <a:uFillTx/>
                  <a:latin typeface="Times New Roman"/>
                  <a:ea typeface="+mn-ea"/>
                  <a:cs typeface="Times New Roman"/>
                </a:rPr>
                <a:t>Mixed-Inference</a:t>
              </a:r>
            </a:p>
            <a:p>
              <a:pPr marR="0" lvl="0" algn="l" defTabSz="914400" rtl="0" eaLnBrk="1" fontAlgn="auto" latinLnBrk="0" hangingPunct="1">
                <a:lnSpc>
                  <a:spcPct val="100000"/>
                </a:lnSpc>
                <a:spcBef>
                  <a:spcPts val="600"/>
                </a:spcBef>
                <a:spcAft>
                  <a:spcPts val="0"/>
                </a:spcAft>
                <a:buClr>
                  <a:schemeClr val="accent1"/>
                </a:buClr>
                <a:buSzPct val="76000"/>
                <a:tabLst/>
                <a:defRPr/>
              </a:pPr>
              <a:r>
                <a:rPr lang="en-US" dirty="0">
                  <a:solidFill>
                    <a:schemeClr val="tx1">
                      <a:lumMod val="95000"/>
                      <a:lumOff val="5000"/>
                    </a:schemeClr>
                  </a:solidFill>
                  <a:latin typeface="Times New Roman"/>
                  <a:cs typeface="Times New Roman"/>
                </a:rPr>
                <a:t>   (optimal prediction)</a:t>
              </a:r>
              <a:endParaRPr kumimoji="0" lang="en-US" b="0" i="0" u="none" strike="noStrike" kern="1200" cap="none" spc="0" normalizeH="0" baseline="0" noProof="0" dirty="0">
                <a:ln>
                  <a:noFill/>
                </a:ln>
                <a:solidFill>
                  <a:schemeClr val="tx1">
                    <a:lumMod val="95000"/>
                    <a:lumOff val="5000"/>
                  </a:schemeClr>
                </a:solidFill>
                <a:effectLst/>
                <a:uLnTx/>
                <a:uFillTx/>
                <a:latin typeface="Times New Roman"/>
                <a:ea typeface="+mn-ea"/>
                <a:cs typeface="Times New Roman"/>
              </a:endParaRPr>
            </a:p>
          </p:txBody>
        </p:sp>
        <p:pic>
          <p:nvPicPr>
            <p:cNvPr id="8" name="Picture 7" descr="TP_tmp.png">
              <a:extLst>
                <a:ext uri="{FF2B5EF4-FFF2-40B4-BE49-F238E27FC236}">
                  <a16:creationId xmlns:a16="http://schemas.microsoft.com/office/drawing/2014/main" id="{51CBA057-B5D9-6A4E-8827-6D8E65CE18B4}"/>
                </a:ext>
              </a:extLst>
            </p:cNvPr>
            <p:cNvPicPr>
              <a:picLocks noChangeAspect="1"/>
            </p:cNvPicPr>
            <p:nvPr>
              <p:custDataLst>
                <p:tags r:id="rId1"/>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913444" y="1814582"/>
              <a:ext cx="2752155" cy="599479"/>
            </a:xfrm>
            <a:prstGeom prst="rect">
              <a:avLst/>
            </a:prstGeom>
            <a:noFill/>
            <a:ln w="9525" cap="flat" cmpd="sng" algn="ctr">
              <a:noFill/>
              <a:prstDash val="solid"/>
              <a:round/>
              <a:headEnd type="none" w="med" len="med"/>
              <a:tailEnd type="none" w="med" len="me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9" name="Picture 8" descr="TP_tmp.png">
              <a:extLst>
                <a:ext uri="{FF2B5EF4-FFF2-40B4-BE49-F238E27FC236}">
                  <a16:creationId xmlns:a16="http://schemas.microsoft.com/office/drawing/2014/main" id="{5B68DADD-17E3-9145-A900-8E4D686D2180}"/>
                </a:ext>
              </a:extLst>
            </p:cNvPr>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386598" y="2704442"/>
              <a:ext cx="2006523" cy="544981"/>
            </a:xfrm>
            <a:prstGeom prst="rect">
              <a:avLst/>
            </a:prstGeom>
            <a:noFill/>
            <a:ln w="9525" cap="flat" cmpd="sng" algn="ctr">
              <a:noFill/>
              <a:prstDash val="solid"/>
              <a:round/>
              <a:headEnd type="none" w="med" len="med"/>
              <a:tailEnd type="none" w="med" len="me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10" name="Picture 9" descr="TP_tmp.png">
              <a:extLst>
                <a:ext uri="{FF2B5EF4-FFF2-40B4-BE49-F238E27FC236}">
                  <a16:creationId xmlns:a16="http://schemas.microsoft.com/office/drawing/2014/main" id="{3F3E33CE-8938-2245-AD11-8340674F439A}"/>
                </a:ext>
              </a:extLst>
            </p:cNvPr>
            <p:cNvPicPr>
              <a:picLocks noChangeAspect="1"/>
            </p:cNvPicPr>
            <p:nvPr>
              <p:custDataLst>
                <p:tags r:id="rId3"/>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693460" y="3597269"/>
              <a:ext cx="3351635" cy="626728"/>
            </a:xfrm>
            <a:prstGeom prst="rect">
              <a:avLst/>
            </a:prstGeom>
            <a:noFill/>
            <a:ln w="9525" cap="flat" cmpd="sng" algn="ctr">
              <a:noFill/>
              <a:prstDash val="solid"/>
              <a:round/>
              <a:headEnd type="none" w="med" len="med"/>
              <a:tailEnd type="none" w="med" len="me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sp>
          <p:nvSpPr>
            <p:cNvPr id="11" name="Right Triangle 10">
              <a:extLst>
                <a:ext uri="{FF2B5EF4-FFF2-40B4-BE49-F238E27FC236}">
                  <a16:creationId xmlns:a16="http://schemas.microsoft.com/office/drawing/2014/main" id="{962F4B8D-51A8-5641-ABE9-6821D4904D5A}"/>
                </a:ext>
              </a:extLst>
            </p:cNvPr>
            <p:cNvSpPr/>
            <p:nvPr/>
          </p:nvSpPr>
          <p:spPr>
            <a:xfrm flipH="1">
              <a:off x="7675838" y="1437618"/>
              <a:ext cx="822960" cy="2743200"/>
            </a:xfrm>
            <a:prstGeom prst="rtTriangle">
              <a:avLst/>
            </a:prstGeom>
            <a:solidFill>
              <a:srgbClr val="82090B">
                <a:alpha val="51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D2417F6D-6EBF-4746-816F-43C1069D1EC2}"/>
                </a:ext>
              </a:extLst>
            </p:cNvPr>
            <p:cNvCxnSpPr/>
            <p:nvPr/>
          </p:nvCxnSpPr>
          <p:spPr>
            <a:xfrm rot="5400000">
              <a:off x="7675045" y="2764039"/>
              <a:ext cx="2743200" cy="1588"/>
            </a:xfrm>
            <a:prstGeom prst="line">
              <a:avLst/>
            </a:prstGeom>
            <a:ln w="38100" cmpd="sng">
              <a:solidFill>
                <a:schemeClr val="accent2"/>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657411FD-5C03-CB41-A33B-AC9714CE84C6}"/>
                </a:ext>
              </a:extLst>
            </p:cNvPr>
            <p:cNvSpPr txBox="1"/>
            <p:nvPr/>
          </p:nvSpPr>
          <p:spPr>
            <a:xfrm rot="5400000">
              <a:off x="8307505" y="2570972"/>
              <a:ext cx="1042481" cy="461687"/>
            </a:xfrm>
            <a:prstGeom prst="rect">
              <a:avLst/>
            </a:prstGeom>
            <a:noFill/>
          </p:spPr>
          <p:txBody>
            <a:bodyPr wrap="none" rtlCol="0">
              <a:spAutoFit/>
            </a:bodyPr>
            <a:lstStyle/>
            <a:p>
              <a:r>
                <a:rPr lang="en-US" dirty="0">
                  <a:solidFill>
                    <a:schemeClr val="accent2"/>
                  </a:solidFill>
                </a:rPr>
                <a:t>Harder</a:t>
              </a:r>
            </a:p>
          </p:txBody>
        </p:sp>
      </p:grpSp>
      <p:grpSp>
        <p:nvGrpSpPr>
          <p:cNvPr id="19" name="Group 18">
            <a:extLst>
              <a:ext uri="{FF2B5EF4-FFF2-40B4-BE49-F238E27FC236}">
                <a16:creationId xmlns:a16="http://schemas.microsoft.com/office/drawing/2014/main" id="{02F12809-8BFF-F64B-B98B-8766D96D5793}"/>
              </a:ext>
            </a:extLst>
          </p:cNvPr>
          <p:cNvGrpSpPr/>
          <p:nvPr/>
        </p:nvGrpSpPr>
        <p:grpSpPr>
          <a:xfrm>
            <a:off x="828467" y="2305377"/>
            <a:ext cx="6360970" cy="2476172"/>
            <a:chOff x="828467" y="2306480"/>
            <a:chExt cx="5886258" cy="2646439"/>
          </a:xfrm>
        </p:grpSpPr>
        <p:sp>
          <p:nvSpPr>
            <p:cNvPr id="16" name="Rectangle 15">
              <a:extLst>
                <a:ext uri="{FF2B5EF4-FFF2-40B4-BE49-F238E27FC236}">
                  <a16:creationId xmlns:a16="http://schemas.microsoft.com/office/drawing/2014/main" id="{2A4F154F-9F4D-6546-BC6B-A0941C7D8F1E}"/>
                </a:ext>
              </a:extLst>
            </p:cNvPr>
            <p:cNvSpPr/>
            <p:nvPr/>
          </p:nvSpPr>
          <p:spPr>
            <a:xfrm>
              <a:off x="834396" y="2306480"/>
              <a:ext cx="5880329" cy="87975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D13A9C3-FC2A-2046-B61D-501E52277CE9}"/>
                </a:ext>
              </a:extLst>
            </p:cNvPr>
            <p:cNvSpPr/>
            <p:nvPr/>
          </p:nvSpPr>
          <p:spPr>
            <a:xfrm>
              <a:off x="828467" y="3193403"/>
              <a:ext cx="5880329" cy="87975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595724E-1E01-6E43-973D-2FE8AB1F37E0}"/>
                </a:ext>
              </a:extLst>
            </p:cNvPr>
            <p:cNvSpPr/>
            <p:nvPr/>
          </p:nvSpPr>
          <p:spPr>
            <a:xfrm>
              <a:off x="828467" y="4073161"/>
              <a:ext cx="5880329" cy="87975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p:cNvSpPr>
            <a:spLocks noGrp="1"/>
          </p:cNvSpPr>
          <p:nvPr>
            <p:ph type="ftr" sz="quarter" idx="11"/>
          </p:nvPr>
        </p:nvSpPr>
        <p:spPr/>
        <p:txBody>
          <a:bodyPr/>
          <a:lstStyle/>
          <a:p>
            <a:r>
              <a:rPr lang="en-US"/>
              <a:t>Dechter, TPM 14/19</a:t>
            </a:r>
          </a:p>
        </p:txBody>
      </p:sp>
    </p:spTree>
    <p:extLst>
      <p:ext uri="{BB962C8B-B14F-4D97-AF65-F5344CB8AC3E}">
        <p14:creationId xmlns:p14="http://schemas.microsoft.com/office/powerpoint/2010/main" val="2676836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Marginal MAP?</a:t>
            </a:r>
          </a:p>
        </p:txBody>
      </p:sp>
      <p:sp>
        <p:nvSpPr>
          <p:cNvPr id="3" name="Content Placeholder 2"/>
          <p:cNvSpPr>
            <a:spLocks noGrp="1"/>
          </p:cNvSpPr>
          <p:nvPr>
            <p:ph idx="1"/>
          </p:nvPr>
        </p:nvSpPr>
        <p:spPr>
          <a:xfrm>
            <a:off x="277903" y="1235906"/>
            <a:ext cx="8229600" cy="4572000"/>
          </a:xfrm>
        </p:spPr>
        <p:txBody>
          <a:bodyPr>
            <a:normAutofit/>
          </a:bodyPr>
          <a:lstStyle/>
          <a:p>
            <a:r>
              <a:rPr lang="en-US" sz="2400" dirty="0"/>
              <a:t>Often, Marginal MAP is the “right” task:</a:t>
            </a:r>
          </a:p>
          <a:p>
            <a:pPr lvl="1"/>
            <a:r>
              <a:rPr lang="en-US" sz="2000" dirty="0"/>
              <a:t>We have a model describing a large system</a:t>
            </a:r>
          </a:p>
          <a:p>
            <a:pPr lvl="1"/>
            <a:r>
              <a:rPr lang="en-US" sz="2000" dirty="0"/>
              <a:t>We care about predicting the state of some part</a:t>
            </a:r>
          </a:p>
          <a:p>
            <a:pPr lvl="1"/>
            <a:endParaRPr lang="en-US" sz="2000" dirty="0"/>
          </a:p>
          <a:p>
            <a:r>
              <a:rPr lang="en-US" sz="2400" dirty="0"/>
              <a:t>Example: decision making	</a:t>
            </a:r>
          </a:p>
          <a:p>
            <a:pPr lvl="1"/>
            <a:r>
              <a:rPr lang="en-US" sz="2000" dirty="0"/>
              <a:t>Sum over random variables (random effects, etc.)</a:t>
            </a:r>
          </a:p>
          <a:p>
            <a:pPr lvl="1"/>
            <a:r>
              <a:rPr lang="en-US" sz="2000" dirty="0"/>
              <a:t>Max over decision variables (specify action policies)</a:t>
            </a:r>
            <a:endParaRPr lang="en-US" sz="1200" dirty="0"/>
          </a:p>
        </p:txBody>
      </p:sp>
      <p:grpSp>
        <p:nvGrpSpPr>
          <p:cNvPr id="180" name="Group 179"/>
          <p:cNvGrpSpPr/>
          <p:nvPr/>
        </p:nvGrpSpPr>
        <p:grpSpPr>
          <a:xfrm>
            <a:off x="6762754" y="552663"/>
            <a:ext cx="2243262" cy="1660694"/>
            <a:chOff x="6146037" y="4424098"/>
            <a:chExt cx="2714347" cy="2009439"/>
          </a:xfrm>
        </p:grpSpPr>
        <p:sp>
          <p:nvSpPr>
            <p:cNvPr id="8" name="Oval 7"/>
            <p:cNvSpPr/>
            <p:nvPr/>
          </p:nvSpPr>
          <p:spPr bwMode="auto">
            <a:xfrm>
              <a:off x="8558722" y="4679471"/>
              <a:ext cx="256156" cy="256155"/>
            </a:xfrm>
            <a:prstGeom prst="ellipse">
              <a:avLst/>
            </a:prstGeom>
            <a:noFill/>
            <a:ln w="28575" cap="flat" cmpd="sng" algn="ctr">
              <a:solidFill>
                <a:schemeClr val="accent1"/>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sp>
          <p:nvSpPr>
            <p:cNvPr id="11" name="Oval 10"/>
            <p:cNvSpPr/>
            <p:nvPr/>
          </p:nvSpPr>
          <p:spPr bwMode="auto">
            <a:xfrm>
              <a:off x="7435162" y="4448925"/>
              <a:ext cx="256156" cy="256155"/>
            </a:xfrm>
            <a:prstGeom prst="ellipse">
              <a:avLst/>
            </a:prstGeom>
            <a:noFill/>
            <a:ln w="28575" cap="flat" cmpd="sng" algn="ctr">
              <a:solidFill>
                <a:schemeClr val="accent1"/>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sp>
          <p:nvSpPr>
            <p:cNvPr id="13" name="Oval 12"/>
            <p:cNvSpPr/>
            <p:nvPr/>
          </p:nvSpPr>
          <p:spPr bwMode="auto">
            <a:xfrm>
              <a:off x="8001027" y="4424098"/>
              <a:ext cx="256156" cy="256155"/>
            </a:xfrm>
            <a:prstGeom prst="ellipse">
              <a:avLst/>
            </a:prstGeom>
            <a:noFill/>
            <a:ln w="28575" cap="flat" cmpd="sng" algn="ctr">
              <a:solidFill>
                <a:schemeClr val="accent1"/>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sp>
          <p:nvSpPr>
            <p:cNvPr id="15" name="Oval 14"/>
            <p:cNvSpPr/>
            <p:nvPr/>
          </p:nvSpPr>
          <p:spPr bwMode="auto">
            <a:xfrm>
              <a:off x="6922850" y="4838070"/>
              <a:ext cx="256156" cy="256155"/>
            </a:xfrm>
            <a:prstGeom prst="ellipse">
              <a:avLst/>
            </a:prstGeom>
            <a:noFill/>
            <a:ln w="28575" cap="flat" cmpd="sng" algn="ctr">
              <a:solidFill>
                <a:schemeClr val="accent1"/>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sp>
          <p:nvSpPr>
            <p:cNvPr id="17" name="Oval 16"/>
            <p:cNvSpPr/>
            <p:nvPr/>
          </p:nvSpPr>
          <p:spPr bwMode="auto">
            <a:xfrm>
              <a:off x="7563240" y="5027582"/>
              <a:ext cx="256156" cy="256155"/>
            </a:xfrm>
            <a:prstGeom prst="ellipse">
              <a:avLst/>
            </a:prstGeom>
            <a:noFill/>
            <a:ln w="28575" cap="flat" cmpd="sng" algn="ctr">
              <a:solidFill>
                <a:schemeClr val="accent1"/>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sp>
          <p:nvSpPr>
            <p:cNvPr id="19" name="Oval 18"/>
            <p:cNvSpPr/>
            <p:nvPr/>
          </p:nvSpPr>
          <p:spPr bwMode="auto">
            <a:xfrm>
              <a:off x="8091916" y="5027579"/>
              <a:ext cx="256156" cy="256155"/>
            </a:xfrm>
            <a:prstGeom prst="ellipse">
              <a:avLst/>
            </a:prstGeom>
            <a:noFill/>
            <a:ln w="28575" cap="flat" cmpd="sng" algn="ctr">
              <a:solidFill>
                <a:schemeClr val="accent1"/>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sp>
          <p:nvSpPr>
            <p:cNvPr id="21" name="Oval 20"/>
            <p:cNvSpPr/>
            <p:nvPr/>
          </p:nvSpPr>
          <p:spPr bwMode="auto">
            <a:xfrm>
              <a:off x="6553200" y="5410907"/>
              <a:ext cx="256156" cy="256155"/>
            </a:xfrm>
            <a:prstGeom prst="ellipse">
              <a:avLst/>
            </a:prstGeom>
            <a:noFill/>
            <a:ln w="28575" cap="flat" cmpd="sng" algn="ctr">
              <a:solidFill>
                <a:schemeClr val="accent1"/>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sp>
          <p:nvSpPr>
            <p:cNvPr id="22" name="Oval 21"/>
            <p:cNvSpPr/>
            <p:nvPr/>
          </p:nvSpPr>
          <p:spPr bwMode="auto">
            <a:xfrm>
              <a:off x="7179006" y="5393578"/>
              <a:ext cx="256156" cy="256155"/>
            </a:xfrm>
            <a:prstGeom prst="ellipse">
              <a:avLst/>
            </a:prstGeom>
            <a:noFill/>
            <a:ln w="28575" cap="flat" cmpd="sng" algn="ctr">
              <a:solidFill>
                <a:schemeClr val="accent1"/>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sp>
          <p:nvSpPr>
            <p:cNvPr id="23" name="Oval 22"/>
            <p:cNvSpPr/>
            <p:nvPr/>
          </p:nvSpPr>
          <p:spPr bwMode="auto">
            <a:xfrm>
              <a:off x="7819396" y="5590330"/>
              <a:ext cx="256156" cy="256155"/>
            </a:xfrm>
            <a:prstGeom prst="ellipse">
              <a:avLst/>
            </a:prstGeom>
            <a:noFill/>
            <a:ln w="28575" cap="flat" cmpd="sng" algn="ctr">
              <a:solidFill>
                <a:schemeClr val="accent1"/>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cxnSp>
          <p:nvCxnSpPr>
            <p:cNvPr id="34" name="Straight Arrow Connector 22"/>
            <p:cNvCxnSpPr>
              <a:cxnSpLocks noChangeShapeType="1"/>
              <a:stCxn id="19" idx="0"/>
              <a:endCxn id="13" idx="4"/>
            </p:cNvCxnSpPr>
            <p:nvPr/>
          </p:nvCxnSpPr>
          <p:spPr bwMode="auto">
            <a:xfrm flipH="1" flipV="1">
              <a:off x="8129105" y="4680253"/>
              <a:ext cx="90889" cy="347326"/>
            </a:xfrm>
            <a:prstGeom prst="straightConnector1">
              <a:avLst/>
            </a:prstGeom>
            <a:noFill/>
            <a:ln w="44450" cmpd="sng">
              <a:solidFill>
                <a:schemeClr val="accent1"/>
              </a:solidFill>
              <a:round/>
              <a:headEnd/>
              <a:tailEnd/>
            </a:ln>
            <a:extLst>
              <a:ext uri="{909E8E84-426E-40dd-AFC4-6F175D3DCCD1}">
                <a14:hiddenFill xmlns="" xmlns:a14="http://schemas.microsoft.com/office/drawing/2010/main">
                  <a:noFill/>
                </a14:hiddenFill>
              </a:ext>
            </a:extLst>
          </p:spPr>
        </p:cxnSp>
        <p:cxnSp>
          <p:nvCxnSpPr>
            <p:cNvPr id="35" name="Straight Arrow Connector 22"/>
            <p:cNvCxnSpPr>
              <a:cxnSpLocks noChangeShapeType="1"/>
              <a:stCxn id="17" idx="6"/>
              <a:endCxn id="19" idx="2"/>
            </p:cNvCxnSpPr>
            <p:nvPr/>
          </p:nvCxnSpPr>
          <p:spPr bwMode="auto">
            <a:xfrm flipV="1">
              <a:off x="7819396" y="5155657"/>
              <a:ext cx="272520" cy="3"/>
            </a:xfrm>
            <a:prstGeom prst="straightConnector1">
              <a:avLst/>
            </a:prstGeom>
            <a:noFill/>
            <a:ln w="44450" cmpd="sng">
              <a:solidFill>
                <a:schemeClr val="accent1"/>
              </a:solidFill>
              <a:round/>
              <a:headEnd/>
              <a:tailEnd/>
            </a:ln>
            <a:extLst>
              <a:ext uri="{909E8E84-426E-40dd-AFC4-6F175D3DCCD1}">
                <a14:hiddenFill xmlns="" xmlns:a14="http://schemas.microsoft.com/office/drawing/2010/main">
                  <a:noFill/>
                </a14:hiddenFill>
              </a:ext>
            </a:extLst>
          </p:spPr>
        </p:cxnSp>
        <p:cxnSp>
          <p:nvCxnSpPr>
            <p:cNvPr id="36" name="Straight Arrow Connector 22"/>
            <p:cNvCxnSpPr>
              <a:cxnSpLocks noChangeShapeType="1"/>
              <a:stCxn id="13" idx="6"/>
              <a:endCxn id="8" idx="1"/>
            </p:cNvCxnSpPr>
            <p:nvPr/>
          </p:nvCxnSpPr>
          <p:spPr bwMode="auto">
            <a:xfrm>
              <a:off x="8257183" y="4552176"/>
              <a:ext cx="339052" cy="164808"/>
            </a:xfrm>
            <a:prstGeom prst="straightConnector1">
              <a:avLst/>
            </a:prstGeom>
            <a:noFill/>
            <a:ln w="44450" cmpd="sng">
              <a:solidFill>
                <a:schemeClr val="accent1"/>
              </a:solidFill>
              <a:round/>
              <a:headEnd/>
              <a:tailEnd/>
            </a:ln>
            <a:extLst>
              <a:ext uri="{909E8E84-426E-40dd-AFC4-6F175D3DCCD1}">
                <a14:hiddenFill xmlns="" xmlns:a14="http://schemas.microsoft.com/office/drawing/2010/main">
                  <a:noFill/>
                </a14:hiddenFill>
              </a:ext>
            </a:extLst>
          </p:spPr>
        </p:cxnSp>
        <p:cxnSp>
          <p:nvCxnSpPr>
            <p:cNvPr id="39" name="Straight Arrow Connector 22"/>
            <p:cNvCxnSpPr>
              <a:cxnSpLocks noChangeShapeType="1"/>
              <a:stCxn id="17" idx="0"/>
              <a:endCxn id="11" idx="4"/>
            </p:cNvCxnSpPr>
            <p:nvPr/>
          </p:nvCxnSpPr>
          <p:spPr bwMode="auto">
            <a:xfrm flipH="1" flipV="1">
              <a:off x="7563240" y="4705080"/>
              <a:ext cx="128078" cy="322502"/>
            </a:xfrm>
            <a:prstGeom prst="straightConnector1">
              <a:avLst/>
            </a:prstGeom>
            <a:noFill/>
            <a:ln w="44450" cmpd="sng">
              <a:solidFill>
                <a:schemeClr val="accent1"/>
              </a:solidFill>
              <a:round/>
              <a:headEnd/>
              <a:tailEnd/>
            </a:ln>
            <a:extLst>
              <a:ext uri="{909E8E84-426E-40dd-AFC4-6F175D3DCCD1}">
                <a14:hiddenFill xmlns="" xmlns:a14="http://schemas.microsoft.com/office/drawing/2010/main">
                  <a:noFill/>
                </a14:hiddenFill>
              </a:ext>
            </a:extLst>
          </p:spPr>
        </p:cxnSp>
        <p:cxnSp>
          <p:nvCxnSpPr>
            <p:cNvPr id="40" name="Straight Arrow Connector 22"/>
            <p:cNvCxnSpPr>
              <a:cxnSpLocks noChangeShapeType="1"/>
              <a:stCxn id="11" idx="3"/>
              <a:endCxn id="15" idx="7"/>
            </p:cNvCxnSpPr>
            <p:nvPr/>
          </p:nvCxnSpPr>
          <p:spPr bwMode="auto">
            <a:xfrm flipH="1">
              <a:off x="7141493" y="4667567"/>
              <a:ext cx="331182" cy="208016"/>
            </a:xfrm>
            <a:prstGeom prst="straightConnector1">
              <a:avLst/>
            </a:prstGeom>
            <a:noFill/>
            <a:ln w="44450" cmpd="sng">
              <a:solidFill>
                <a:schemeClr val="accent1"/>
              </a:solidFill>
              <a:round/>
              <a:headEnd/>
              <a:tailEnd/>
            </a:ln>
            <a:extLst>
              <a:ext uri="{909E8E84-426E-40dd-AFC4-6F175D3DCCD1}">
                <a14:hiddenFill xmlns="" xmlns:a14="http://schemas.microsoft.com/office/drawing/2010/main">
                  <a:noFill/>
                </a14:hiddenFill>
              </a:ext>
            </a:extLst>
          </p:spPr>
        </p:cxnSp>
        <p:cxnSp>
          <p:nvCxnSpPr>
            <p:cNvPr id="41" name="Straight Arrow Connector 22"/>
            <p:cNvCxnSpPr>
              <a:cxnSpLocks noChangeShapeType="1"/>
              <a:stCxn id="8" idx="4"/>
              <a:endCxn id="69" idx="0"/>
            </p:cNvCxnSpPr>
            <p:nvPr/>
          </p:nvCxnSpPr>
          <p:spPr bwMode="auto">
            <a:xfrm>
              <a:off x="8686800" y="4935626"/>
              <a:ext cx="45506" cy="500712"/>
            </a:xfrm>
            <a:prstGeom prst="straightConnector1">
              <a:avLst/>
            </a:prstGeom>
            <a:noFill/>
            <a:ln w="44450" cmpd="sng">
              <a:solidFill>
                <a:schemeClr val="accent1"/>
              </a:solidFill>
              <a:round/>
              <a:headEnd/>
              <a:tailEnd/>
            </a:ln>
            <a:extLst>
              <a:ext uri="{909E8E84-426E-40dd-AFC4-6F175D3DCCD1}">
                <a14:hiddenFill xmlns="" xmlns:a14="http://schemas.microsoft.com/office/drawing/2010/main">
                  <a:noFill/>
                </a14:hiddenFill>
              </a:ext>
            </a:extLst>
          </p:spPr>
        </p:cxnSp>
        <p:cxnSp>
          <p:nvCxnSpPr>
            <p:cNvPr id="42" name="Straight Arrow Connector 22"/>
            <p:cNvCxnSpPr>
              <a:cxnSpLocks noChangeShapeType="1"/>
              <a:stCxn id="8" idx="3"/>
              <a:endCxn id="19" idx="7"/>
            </p:cNvCxnSpPr>
            <p:nvPr/>
          </p:nvCxnSpPr>
          <p:spPr bwMode="auto">
            <a:xfrm flipH="1">
              <a:off x="8310559" y="4898113"/>
              <a:ext cx="285676" cy="166979"/>
            </a:xfrm>
            <a:prstGeom prst="straightConnector1">
              <a:avLst/>
            </a:prstGeom>
            <a:noFill/>
            <a:ln w="44450" cmpd="sng">
              <a:solidFill>
                <a:schemeClr val="accent1"/>
              </a:solidFill>
              <a:round/>
              <a:headEnd/>
              <a:tailEnd/>
            </a:ln>
            <a:extLst>
              <a:ext uri="{909E8E84-426E-40dd-AFC4-6F175D3DCCD1}">
                <a14:hiddenFill xmlns="" xmlns:a14="http://schemas.microsoft.com/office/drawing/2010/main">
                  <a:noFill/>
                </a14:hiddenFill>
              </a:ext>
            </a:extLst>
          </p:spPr>
        </p:cxnSp>
        <p:cxnSp>
          <p:nvCxnSpPr>
            <p:cNvPr id="43" name="Straight Arrow Connector 22"/>
            <p:cNvCxnSpPr>
              <a:cxnSpLocks noChangeShapeType="1"/>
              <a:stCxn id="17" idx="3"/>
              <a:endCxn id="22" idx="7"/>
            </p:cNvCxnSpPr>
            <p:nvPr/>
          </p:nvCxnSpPr>
          <p:spPr bwMode="auto">
            <a:xfrm flipH="1">
              <a:off x="7397649" y="5246224"/>
              <a:ext cx="203104" cy="184867"/>
            </a:xfrm>
            <a:prstGeom prst="straightConnector1">
              <a:avLst/>
            </a:prstGeom>
            <a:noFill/>
            <a:ln w="44450" cmpd="sng">
              <a:solidFill>
                <a:schemeClr val="accent1"/>
              </a:solidFill>
              <a:round/>
              <a:headEnd/>
              <a:tailEnd/>
            </a:ln>
            <a:extLst>
              <a:ext uri="{909E8E84-426E-40dd-AFC4-6F175D3DCCD1}">
                <a14:hiddenFill xmlns="" xmlns:a14="http://schemas.microsoft.com/office/drawing/2010/main">
                  <a:noFill/>
                </a14:hiddenFill>
              </a:ext>
            </a:extLst>
          </p:spPr>
        </p:cxnSp>
        <p:cxnSp>
          <p:nvCxnSpPr>
            <p:cNvPr id="44" name="Straight Arrow Connector 22"/>
            <p:cNvCxnSpPr>
              <a:cxnSpLocks noChangeShapeType="1"/>
              <a:stCxn id="11" idx="6"/>
              <a:endCxn id="13" idx="2"/>
            </p:cNvCxnSpPr>
            <p:nvPr/>
          </p:nvCxnSpPr>
          <p:spPr bwMode="auto">
            <a:xfrm flipV="1">
              <a:off x="7691318" y="4552176"/>
              <a:ext cx="309709" cy="24827"/>
            </a:xfrm>
            <a:prstGeom prst="straightConnector1">
              <a:avLst/>
            </a:prstGeom>
            <a:noFill/>
            <a:ln w="44450" cmpd="sng">
              <a:solidFill>
                <a:schemeClr val="accent1"/>
              </a:solidFill>
              <a:round/>
              <a:headEnd/>
              <a:tailEnd/>
            </a:ln>
            <a:extLst>
              <a:ext uri="{909E8E84-426E-40dd-AFC4-6F175D3DCCD1}">
                <a14:hiddenFill xmlns="" xmlns:a14="http://schemas.microsoft.com/office/drawing/2010/main">
                  <a:noFill/>
                </a14:hiddenFill>
              </a:ext>
            </a:extLst>
          </p:spPr>
        </p:cxnSp>
        <p:cxnSp>
          <p:nvCxnSpPr>
            <p:cNvPr id="45" name="Straight Arrow Connector 22"/>
            <p:cNvCxnSpPr>
              <a:cxnSpLocks noChangeShapeType="1"/>
              <a:stCxn id="15" idx="3"/>
              <a:endCxn id="21" idx="0"/>
            </p:cNvCxnSpPr>
            <p:nvPr/>
          </p:nvCxnSpPr>
          <p:spPr bwMode="auto">
            <a:xfrm flipH="1">
              <a:off x="6681278" y="5056712"/>
              <a:ext cx="279085" cy="354195"/>
            </a:xfrm>
            <a:prstGeom prst="straightConnector1">
              <a:avLst/>
            </a:prstGeom>
            <a:noFill/>
            <a:ln w="44450" cmpd="sng">
              <a:solidFill>
                <a:schemeClr val="accent1"/>
              </a:solidFill>
              <a:round/>
              <a:headEnd/>
              <a:tailEnd/>
            </a:ln>
            <a:extLst>
              <a:ext uri="{909E8E84-426E-40dd-AFC4-6F175D3DCCD1}">
                <a14:hiddenFill xmlns="" xmlns:a14="http://schemas.microsoft.com/office/drawing/2010/main">
                  <a:noFill/>
                </a14:hiddenFill>
              </a:ext>
            </a:extLst>
          </p:spPr>
        </p:cxnSp>
        <p:cxnSp>
          <p:nvCxnSpPr>
            <p:cNvPr id="46" name="Straight Arrow Connector 22"/>
            <p:cNvCxnSpPr>
              <a:cxnSpLocks noChangeShapeType="1"/>
              <a:stCxn id="21" idx="6"/>
              <a:endCxn id="22" idx="2"/>
            </p:cNvCxnSpPr>
            <p:nvPr/>
          </p:nvCxnSpPr>
          <p:spPr bwMode="auto">
            <a:xfrm flipV="1">
              <a:off x="6809356" y="5521656"/>
              <a:ext cx="369650" cy="17329"/>
            </a:xfrm>
            <a:prstGeom prst="straightConnector1">
              <a:avLst/>
            </a:prstGeom>
            <a:noFill/>
            <a:ln w="44450" cmpd="sng">
              <a:solidFill>
                <a:schemeClr val="accent1"/>
              </a:solidFill>
              <a:round/>
              <a:headEnd/>
              <a:tailEnd/>
            </a:ln>
            <a:extLst>
              <a:ext uri="{909E8E84-426E-40dd-AFC4-6F175D3DCCD1}">
                <a14:hiddenFill xmlns="" xmlns:a14="http://schemas.microsoft.com/office/drawing/2010/main">
                  <a:noFill/>
                </a14:hiddenFill>
              </a:ext>
            </a:extLst>
          </p:spPr>
        </p:cxnSp>
        <p:sp>
          <p:nvSpPr>
            <p:cNvPr id="66" name="Oval 65"/>
            <p:cNvSpPr/>
            <p:nvPr/>
          </p:nvSpPr>
          <p:spPr bwMode="auto">
            <a:xfrm>
              <a:off x="7050928" y="5965057"/>
              <a:ext cx="256156" cy="256155"/>
            </a:xfrm>
            <a:prstGeom prst="ellipse">
              <a:avLst/>
            </a:prstGeom>
            <a:noFill/>
            <a:ln w="28575" cap="flat" cmpd="sng" algn="ctr">
              <a:solidFill>
                <a:schemeClr val="accent1"/>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sp>
          <p:nvSpPr>
            <p:cNvPr id="67" name="Oval 66"/>
            <p:cNvSpPr/>
            <p:nvPr/>
          </p:nvSpPr>
          <p:spPr bwMode="auto">
            <a:xfrm>
              <a:off x="7691318" y="6154569"/>
              <a:ext cx="256156" cy="256155"/>
            </a:xfrm>
            <a:prstGeom prst="ellipse">
              <a:avLst/>
            </a:prstGeom>
            <a:noFill/>
            <a:ln w="28575" cap="flat" cmpd="sng" algn="ctr">
              <a:solidFill>
                <a:schemeClr val="accent1"/>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sp>
          <p:nvSpPr>
            <p:cNvPr id="68" name="Oval 67"/>
            <p:cNvSpPr/>
            <p:nvPr/>
          </p:nvSpPr>
          <p:spPr bwMode="auto">
            <a:xfrm>
              <a:off x="8348072" y="5898414"/>
              <a:ext cx="256156" cy="256155"/>
            </a:xfrm>
            <a:prstGeom prst="ellipse">
              <a:avLst/>
            </a:prstGeom>
            <a:noFill/>
            <a:ln w="28575" cap="flat" cmpd="sng" algn="ctr">
              <a:solidFill>
                <a:schemeClr val="accent1"/>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sp>
          <p:nvSpPr>
            <p:cNvPr id="69" name="Oval 68"/>
            <p:cNvSpPr/>
            <p:nvPr/>
          </p:nvSpPr>
          <p:spPr bwMode="auto">
            <a:xfrm>
              <a:off x="8604228" y="5436338"/>
              <a:ext cx="256156" cy="256155"/>
            </a:xfrm>
            <a:prstGeom prst="ellipse">
              <a:avLst/>
            </a:prstGeom>
            <a:noFill/>
            <a:ln w="28575" cap="flat" cmpd="sng" algn="ctr">
              <a:solidFill>
                <a:schemeClr val="accent1"/>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cxnSp>
          <p:nvCxnSpPr>
            <p:cNvPr id="93" name="Straight Arrow Connector 22"/>
            <p:cNvCxnSpPr>
              <a:cxnSpLocks noChangeShapeType="1"/>
              <a:stCxn id="19" idx="5"/>
              <a:endCxn id="69" idx="1"/>
            </p:cNvCxnSpPr>
            <p:nvPr/>
          </p:nvCxnSpPr>
          <p:spPr bwMode="auto">
            <a:xfrm>
              <a:off x="8310559" y="5246221"/>
              <a:ext cx="331182" cy="227630"/>
            </a:xfrm>
            <a:prstGeom prst="straightConnector1">
              <a:avLst/>
            </a:prstGeom>
            <a:noFill/>
            <a:ln w="44450" cmpd="sng">
              <a:solidFill>
                <a:schemeClr val="accent1"/>
              </a:solidFill>
              <a:round/>
              <a:headEnd/>
              <a:tailEnd/>
            </a:ln>
            <a:extLst>
              <a:ext uri="{909E8E84-426E-40dd-AFC4-6F175D3DCCD1}">
                <a14:hiddenFill xmlns="" xmlns:a14="http://schemas.microsoft.com/office/drawing/2010/main">
                  <a:noFill/>
                </a14:hiddenFill>
              </a:ext>
            </a:extLst>
          </p:spPr>
        </p:cxnSp>
        <p:cxnSp>
          <p:nvCxnSpPr>
            <p:cNvPr id="94" name="Straight Arrow Connector 22"/>
            <p:cNvCxnSpPr>
              <a:cxnSpLocks noChangeShapeType="1"/>
              <a:stCxn id="19" idx="4"/>
              <a:endCxn id="23" idx="7"/>
            </p:cNvCxnSpPr>
            <p:nvPr/>
          </p:nvCxnSpPr>
          <p:spPr bwMode="auto">
            <a:xfrm flipH="1">
              <a:off x="8038039" y="5283734"/>
              <a:ext cx="181955" cy="344109"/>
            </a:xfrm>
            <a:prstGeom prst="straightConnector1">
              <a:avLst/>
            </a:prstGeom>
            <a:noFill/>
            <a:ln w="44450" cmpd="sng">
              <a:solidFill>
                <a:schemeClr val="accent1"/>
              </a:solidFill>
              <a:round/>
              <a:headEnd/>
              <a:tailEnd/>
            </a:ln>
            <a:extLst>
              <a:ext uri="{909E8E84-426E-40dd-AFC4-6F175D3DCCD1}">
                <a14:hiddenFill xmlns="" xmlns:a14="http://schemas.microsoft.com/office/drawing/2010/main">
                  <a:noFill/>
                </a14:hiddenFill>
              </a:ext>
            </a:extLst>
          </p:spPr>
        </p:cxnSp>
        <p:cxnSp>
          <p:nvCxnSpPr>
            <p:cNvPr id="95" name="Straight Arrow Connector 22"/>
            <p:cNvCxnSpPr>
              <a:cxnSpLocks noChangeShapeType="1"/>
              <a:stCxn id="69" idx="4"/>
              <a:endCxn id="68" idx="7"/>
            </p:cNvCxnSpPr>
            <p:nvPr/>
          </p:nvCxnSpPr>
          <p:spPr bwMode="auto">
            <a:xfrm flipH="1">
              <a:off x="8566715" y="5692493"/>
              <a:ext cx="165591" cy="243434"/>
            </a:xfrm>
            <a:prstGeom prst="straightConnector1">
              <a:avLst/>
            </a:prstGeom>
            <a:noFill/>
            <a:ln w="44450" cmpd="sng">
              <a:solidFill>
                <a:schemeClr val="accent1"/>
              </a:solidFill>
              <a:round/>
              <a:headEnd/>
              <a:tailEnd/>
            </a:ln>
            <a:extLst>
              <a:ext uri="{909E8E84-426E-40dd-AFC4-6F175D3DCCD1}">
                <a14:hiddenFill xmlns="" xmlns:a14="http://schemas.microsoft.com/office/drawing/2010/main">
                  <a:noFill/>
                </a14:hiddenFill>
              </a:ext>
            </a:extLst>
          </p:spPr>
        </p:cxnSp>
        <p:cxnSp>
          <p:nvCxnSpPr>
            <p:cNvPr id="96" name="Straight Arrow Connector 22"/>
            <p:cNvCxnSpPr>
              <a:cxnSpLocks noChangeShapeType="1"/>
              <a:stCxn id="23" idx="5"/>
              <a:endCxn id="68" idx="2"/>
            </p:cNvCxnSpPr>
            <p:nvPr/>
          </p:nvCxnSpPr>
          <p:spPr bwMode="auto">
            <a:xfrm>
              <a:off x="8038039" y="5808972"/>
              <a:ext cx="310033" cy="217520"/>
            </a:xfrm>
            <a:prstGeom prst="straightConnector1">
              <a:avLst/>
            </a:prstGeom>
            <a:noFill/>
            <a:ln w="44450" cmpd="sng">
              <a:solidFill>
                <a:schemeClr val="accent1"/>
              </a:solidFill>
              <a:round/>
              <a:headEnd/>
              <a:tailEnd/>
            </a:ln>
            <a:extLst>
              <a:ext uri="{909E8E84-426E-40dd-AFC4-6F175D3DCCD1}">
                <a14:hiddenFill xmlns="" xmlns:a14="http://schemas.microsoft.com/office/drawing/2010/main">
                  <a:noFill/>
                </a14:hiddenFill>
              </a:ext>
            </a:extLst>
          </p:spPr>
        </p:cxnSp>
        <p:cxnSp>
          <p:nvCxnSpPr>
            <p:cNvPr id="115" name="Straight Arrow Connector 22"/>
            <p:cNvCxnSpPr>
              <a:cxnSpLocks noChangeShapeType="1"/>
              <a:stCxn id="68" idx="3"/>
              <a:endCxn id="67" idx="6"/>
            </p:cNvCxnSpPr>
            <p:nvPr/>
          </p:nvCxnSpPr>
          <p:spPr bwMode="auto">
            <a:xfrm flipH="1">
              <a:off x="7947474" y="6117056"/>
              <a:ext cx="438111" cy="165591"/>
            </a:xfrm>
            <a:prstGeom prst="straightConnector1">
              <a:avLst/>
            </a:prstGeom>
            <a:noFill/>
            <a:ln w="44450" cmpd="sng">
              <a:solidFill>
                <a:schemeClr val="accent1"/>
              </a:solidFill>
              <a:round/>
              <a:headEnd/>
              <a:tailEnd/>
            </a:ln>
            <a:extLst>
              <a:ext uri="{909E8E84-426E-40dd-AFC4-6F175D3DCCD1}">
                <a14:hiddenFill xmlns="" xmlns:a14="http://schemas.microsoft.com/office/drawing/2010/main">
                  <a:noFill/>
                </a14:hiddenFill>
              </a:ext>
            </a:extLst>
          </p:spPr>
        </p:cxnSp>
        <p:cxnSp>
          <p:nvCxnSpPr>
            <p:cNvPr id="118" name="Straight Arrow Connector 22"/>
            <p:cNvCxnSpPr>
              <a:cxnSpLocks noChangeShapeType="1"/>
              <a:stCxn id="23" idx="4"/>
              <a:endCxn id="67" idx="0"/>
            </p:cNvCxnSpPr>
            <p:nvPr/>
          </p:nvCxnSpPr>
          <p:spPr bwMode="auto">
            <a:xfrm flipH="1">
              <a:off x="7819396" y="5846485"/>
              <a:ext cx="128078" cy="308084"/>
            </a:xfrm>
            <a:prstGeom prst="straightConnector1">
              <a:avLst/>
            </a:prstGeom>
            <a:noFill/>
            <a:ln w="44450" cmpd="sng">
              <a:solidFill>
                <a:schemeClr val="accent1"/>
              </a:solidFill>
              <a:round/>
              <a:headEnd/>
              <a:tailEnd/>
            </a:ln>
            <a:extLst>
              <a:ext uri="{909E8E84-426E-40dd-AFC4-6F175D3DCCD1}">
                <a14:hiddenFill xmlns="" xmlns:a14="http://schemas.microsoft.com/office/drawing/2010/main">
                  <a:noFill/>
                </a14:hiddenFill>
              </a:ext>
            </a:extLst>
          </p:spPr>
        </p:cxnSp>
        <p:cxnSp>
          <p:nvCxnSpPr>
            <p:cNvPr id="122" name="Straight Arrow Connector 22"/>
            <p:cNvCxnSpPr>
              <a:cxnSpLocks noChangeShapeType="1"/>
              <a:stCxn id="23" idx="3"/>
              <a:endCxn id="66" idx="6"/>
            </p:cNvCxnSpPr>
            <p:nvPr/>
          </p:nvCxnSpPr>
          <p:spPr bwMode="auto">
            <a:xfrm flipH="1">
              <a:off x="7307084" y="5808972"/>
              <a:ext cx="549825" cy="284163"/>
            </a:xfrm>
            <a:prstGeom prst="straightConnector1">
              <a:avLst/>
            </a:prstGeom>
            <a:noFill/>
            <a:ln w="44450" cmpd="sng">
              <a:solidFill>
                <a:schemeClr val="accent1"/>
              </a:solidFill>
              <a:round/>
              <a:headEnd/>
              <a:tailEnd/>
            </a:ln>
            <a:extLst>
              <a:ext uri="{909E8E84-426E-40dd-AFC4-6F175D3DCCD1}">
                <a14:hiddenFill xmlns="" xmlns:a14="http://schemas.microsoft.com/office/drawing/2010/main">
                  <a:noFill/>
                </a14:hiddenFill>
              </a:ext>
            </a:extLst>
          </p:spPr>
        </p:cxnSp>
        <p:cxnSp>
          <p:nvCxnSpPr>
            <p:cNvPr id="126" name="Straight Arrow Connector 22"/>
            <p:cNvCxnSpPr>
              <a:cxnSpLocks noChangeShapeType="1"/>
              <a:stCxn id="22" idx="6"/>
              <a:endCxn id="23" idx="2"/>
            </p:cNvCxnSpPr>
            <p:nvPr/>
          </p:nvCxnSpPr>
          <p:spPr bwMode="auto">
            <a:xfrm>
              <a:off x="7435162" y="5521656"/>
              <a:ext cx="384234" cy="196752"/>
            </a:xfrm>
            <a:prstGeom prst="straightConnector1">
              <a:avLst/>
            </a:prstGeom>
            <a:noFill/>
            <a:ln w="44450" cmpd="sng">
              <a:solidFill>
                <a:schemeClr val="accent1"/>
              </a:solidFill>
              <a:round/>
              <a:headEnd/>
              <a:tailEnd/>
            </a:ln>
            <a:extLst>
              <a:ext uri="{909E8E84-426E-40dd-AFC4-6F175D3DCCD1}">
                <a14:hiddenFill xmlns="" xmlns:a14="http://schemas.microsoft.com/office/drawing/2010/main">
                  <a:noFill/>
                </a14:hiddenFill>
              </a:ext>
            </a:extLst>
          </p:spPr>
        </p:cxnSp>
        <p:cxnSp>
          <p:nvCxnSpPr>
            <p:cNvPr id="129" name="Straight Arrow Connector 22"/>
            <p:cNvCxnSpPr>
              <a:cxnSpLocks noChangeShapeType="1"/>
              <a:stCxn id="21" idx="5"/>
              <a:endCxn id="66" idx="1"/>
            </p:cNvCxnSpPr>
            <p:nvPr/>
          </p:nvCxnSpPr>
          <p:spPr bwMode="auto">
            <a:xfrm>
              <a:off x="6771843" y="5629549"/>
              <a:ext cx="316598" cy="373021"/>
            </a:xfrm>
            <a:prstGeom prst="straightConnector1">
              <a:avLst/>
            </a:prstGeom>
            <a:noFill/>
            <a:ln w="44450" cmpd="sng">
              <a:solidFill>
                <a:schemeClr val="accent1"/>
              </a:solidFill>
              <a:round/>
              <a:headEnd/>
              <a:tailEnd/>
            </a:ln>
            <a:extLst>
              <a:ext uri="{909E8E84-426E-40dd-AFC4-6F175D3DCCD1}">
                <a14:hiddenFill xmlns="" xmlns:a14="http://schemas.microsoft.com/office/drawing/2010/main">
                  <a:noFill/>
                </a14:hiddenFill>
              </a:ext>
            </a:extLst>
          </p:spPr>
        </p:cxnSp>
        <p:sp>
          <p:nvSpPr>
            <p:cNvPr id="132" name="Oval 131"/>
            <p:cNvSpPr/>
            <p:nvPr/>
          </p:nvSpPr>
          <p:spPr bwMode="auto">
            <a:xfrm>
              <a:off x="6146037" y="5623232"/>
              <a:ext cx="256156" cy="256155"/>
            </a:xfrm>
            <a:prstGeom prst="ellipse">
              <a:avLst/>
            </a:prstGeom>
            <a:noFill/>
            <a:ln w="28575" cap="flat" cmpd="sng" algn="ctr">
              <a:solidFill>
                <a:schemeClr val="accent1"/>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cxnSp>
          <p:nvCxnSpPr>
            <p:cNvPr id="133" name="Straight Arrow Connector 22"/>
            <p:cNvCxnSpPr>
              <a:cxnSpLocks noChangeShapeType="1"/>
              <a:stCxn id="132" idx="7"/>
              <a:endCxn id="21" idx="3"/>
            </p:cNvCxnSpPr>
            <p:nvPr/>
          </p:nvCxnSpPr>
          <p:spPr bwMode="auto">
            <a:xfrm flipV="1">
              <a:off x="6364680" y="5629549"/>
              <a:ext cx="226033" cy="31196"/>
            </a:xfrm>
            <a:prstGeom prst="straightConnector1">
              <a:avLst/>
            </a:prstGeom>
            <a:noFill/>
            <a:ln w="44450" cmpd="sng">
              <a:solidFill>
                <a:schemeClr val="accent1"/>
              </a:solidFill>
              <a:round/>
              <a:headEnd/>
              <a:tailEnd/>
            </a:ln>
            <a:extLst>
              <a:ext uri="{909E8E84-426E-40dd-AFC4-6F175D3DCCD1}">
                <a14:hiddenFill xmlns="" xmlns:a14="http://schemas.microsoft.com/office/drawing/2010/main">
                  <a:noFill/>
                </a14:hiddenFill>
              </a:ext>
            </a:extLst>
          </p:spPr>
        </p:cxnSp>
        <p:sp>
          <p:nvSpPr>
            <p:cNvPr id="134" name="Oval 133"/>
            <p:cNvSpPr/>
            <p:nvPr/>
          </p:nvSpPr>
          <p:spPr bwMode="auto">
            <a:xfrm>
              <a:off x="6643765" y="6177382"/>
              <a:ext cx="256156" cy="256155"/>
            </a:xfrm>
            <a:prstGeom prst="ellipse">
              <a:avLst/>
            </a:prstGeom>
            <a:noFill/>
            <a:ln w="28575" cap="flat" cmpd="sng" algn="ctr">
              <a:solidFill>
                <a:schemeClr val="accent1"/>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cxnSp>
          <p:nvCxnSpPr>
            <p:cNvPr id="135" name="Straight Arrow Connector 22"/>
            <p:cNvCxnSpPr>
              <a:cxnSpLocks noChangeShapeType="1"/>
              <a:stCxn id="132" idx="5"/>
              <a:endCxn id="134" idx="1"/>
            </p:cNvCxnSpPr>
            <p:nvPr/>
          </p:nvCxnSpPr>
          <p:spPr bwMode="auto">
            <a:xfrm>
              <a:off x="6364680" y="5841874"/>
              <a:ext cx="316598" cy="373021"/>
            </a:xfrm>
            <a:prstGeom prst="straightConnector1">
              <a:avLst/>
            </a:prstGeom>
            <a:noFill/>
            <a:ln w="44450" cmpd="sng">
              <a:solidFill>
                <a:schemeClr val="accent1"/>
              </a:solidFill>
              <a:round/>
              <a:headEnd/>
              <a:tailEnd/>
            </a:ln>
            <a:extLst>
              <a:ext uri="{909E8E84-426E-40dd-AFC4-6F175D3DCCD1}">
                <a14:hiddenFill xmlns="" xmlns:a14="http://schemas.microsoft.com/office/drawing/2010/main">
                  <a:noFill/>
                </a14:hiddenFill>
              </a:ext>
            </a:extLst>
          </p:spPr>
        </p:cxnSp>
        <p:cxnSp>
          <p:nvCxnSpPr>
            <p:cNvPr id="138" name="Straight Arrow Connector 22"/>
            <p:cNvCxnSpPr>
              <a:cxnSpLocks noChangeShapeType="1"/>
              <a:stCxn id="67" idx="3"/>
              <a:endCxn id="134" idx="5"/>
            </p:cNvCxnSpPr>
            <p:nvPr/>
          </p:nvCxnSpPr>
          <p:spPr bwMode="auto">
            <a:xfrm flipH="1">
              <a:off x="6862408" y="6373211"/>
              <a:ext cx="866423" cy="22813"/>
            </a:xfrm>
            <a:prstGeom prst="straightConnector1">
              <a:avLst/>
            </a:prstGeom>
            <a:noFill/>
            <a:ln w="44450" cmpd="sng">
              <a:solidFill>
                <a:schemeClr val="accent1"/>
              </a:solidFill>
              <a:round/>
              <a:headEnd/>
              <a:tailEnd/>
            </a:ln>
            <a:extLst>
              <a:ext uri="{909E8E84-426E-40dd-AFC4-6F175D3DCCD1}">
                <a14:hiddenFill xmlns="" xmlns:a14="http://schemas.microsoft.com/office/drawing/2010/main">
                  <a:noFill/>
                </a14:hiddenFill>
              </a:ext>
            </a:extLst>
          </p:spPr>
        </p:cxnSp>
      </p:grpSp>
      <p:grpSp>
        <p:nvGrpSpPr>
          <p:cNvPr id="181" name="Group 180"/>
          <p:cNvGrpSpPr/>
          <p:nvPr/>
        </p:nvGrpSpPr>
        <p:grpSpPr>
          <a:xfrm>
            <a:off x="6762754" y="551455"/>
            <a:ext cx="2243262" cy="1660694"/>
            <a:chOff x="8870849" y="2615978"/>
            <a:chExt cx="2714347" cy="2009439"/>
          </a:xfrm>
        </p:grpSpPr>
        <p:sp>
          <p:nvSpPr>
            <p:cNvPr id="141" name="Oval 140"/>
            <p:cNvSpPr/>
            <p:nvPr/>
          </p:nvSpPr>
          <p:spPr bwMode="auto">
            <a:xfrm>
              <a:off x="11283534" y="2871351"/>
              <a:ext cx="256156" cy="256155"/>
            </a:xfrm>
            <a:prstGeom prst="ellipse">
              <a:avLst/>
            </a:prstGeom>
            <a:noFill/>
            <a:ln w="28575" cap="flat" cmpd="sng" algn="ctr">
              <a:solidFill>
                <a:schemeClr val="bg1">
                  <a:lumMod val="65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sp>
          <p:nvSpPr>
            <p:cNvPr id="142" name="Oval 141"/>
            <p:cNvSpPr/>
            <p:nvPr/>
          </p:nvSpPr>
          <p:spPr bwMode="auto">
            <a:xfrm>
              <a:off x="10159974" y="2640805"/>
              <a:ext cx="256156" cy="256155"/>
            </a:xfrm>
            <a:prstGeom prst="ellipse">
              <a:avLst/>
            </a:prstGeom>
            <a:noFill/>
            <a:ln w="28575" cap="flat" cmpd="sng" algn="ctr">
              <a:solidFill>
                <a:schemeClr val="bg1">
                  <a:lumMod val="65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sp>
          <p:nvSpPr>
            <p:cNvPr id="143" name="Oval 142"/>
            <p:cNvSpPr/>
            <p:nvPr/>
          </p:nvSpPr>
          <p:spPr bwMode="auto">
            <a:xfrm>
              <a:off x="10725839" y="2615978"/>
              <a:ext cx="256156" cy="256155"/>
            </a:xfrm>
            <a:prstGeom prst="ellipse">
              <a:avLst/>
            </a:prstGeom>
            <a:noFill/>
            <a:ln w="28575" cap="flat" cmpd="sng" algn="ctr">
              <a:solidFill>
                <a:schemeClr val="bg1">
                  <a:lumMod val="65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sp>
          <p:nvSpPr>
            <p:cNvPr id="144" name="Oval 143"/>
            <p:cNvSpPr/>
            <p:nvPr/>
          </p:nvSpPr>
          <p:spPr bwMode="auto">
            <a:xfrm>
              <a:off x="9647662" y="3029950"/>
              <a:ext cx="256156" cy="256155"/>
            </a:xfrm>
            <a:prstGeom prst="ellipse">
              <a:avLst/>
            </a:prstGeom>
            <a:noFill/>
            <a:ln w="28575" cap="flat" cmpd="sng" algn="ctr">
              <a:solidFill>
                <a:schemeClr val="bg1">
                  <a:lumMod val="65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sp>
          <p:nvSpPr>
            <p:cNvPr id="145" name="Oval 144"/>
            <p:cNvSpPr/>
            <p:nvPr/>
          </p:nvSpPr>
          <p:spPr bwMode="auto">
            <a:xfrm>
              <a:off x="10288052" y="3219462"/>
              <a:ext cx="256156" cy="256155"/>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sp>
          <p:nvSpPr>
            <p:cNvPr id="146" name="Oval 145"/>
            <p:cNvSpPr/>
            <p:nvPr/>
          </p:nvSpPr>
          <p:spPr bwMode="auto">
            <a:xfrm>
              <a:off x="10816728" y="3219459"/>
              <a:ext cx="256156" cy="256155"/>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sp>
          <p:nvSpPr>
            <p:cNvPr id="147" name="Oval 146"/>
            <p:cNvSpPr/>
            <p:nvPr/>
          </p:nvSpPr>
          <p:spPr bwMode="auto">
            <a:xfrm>
              <a:off x="9278012" y="3602787"/>
              <a:ext cx="256156" cy="256155"/>
            </a:xfrm>
            <a:prstGeom prst="ellipse">
              <a:avLst/>
            </a:prstGeom>
            <a:noFill/>
            <a:ln w="28575" cap="flat" cmpd="sng" algn="ctr">
              <a:solidFill>
                <a:schemeClr val="bg1">
                  <a:lumMod val="65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sp>
          <p:nvSpPr>
            <p:cNvPr id="148" name="Oval 147"/>
            <p:cNvSpPr/>
            <p:nvPr/>
          </p:nvSpPr>
          <p:spPr bwMode="auto">
            <a:xfrm>
              <a:off x="9903818" y="3585458"/>
              <a:ext cx="256156" cy="256155"/>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sp>
          <p:nvSpPr>
            <p:cNvPr id="149" name="Oval 148"/>
            <p:cNvSpPr/>
            <p:nvPr/>
          </p:nvSpPr>
          <p:spPr bwMode="auto">
            <a:xfrm>
              <a:off x="10544208" y="3782210"/>
              <a:ext cx="256156" cy="256155"/>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cxnSp>
          <p:nvCxnSpPr>
            <p:cNvPr id="150" name="Straight Arrow Connector 22"/>
            <p:cNvCxnSpPr>
              <a:cxnSpLocks noChangeShapeType="1"/>
              <a:stCxn id="146" idx="0"/>
              <a:endCxn id="143" idx="4"/>
            </p:cNvCxnSpPr>
            <p:nvPr/>
          </p:nvCxnSpPr>
          <p:spPr bwMode="auto">
            <a:xfrm flipH="1" flipV="1">
              <a:off x="10853917" y="2872133"/>
              <a:ext cx="90889" cy="347326"/>
            </a:xfrm>
            <a:prstGeom prst="straightConnector1">
              <a:avLst/>
            </a:prstGeom>
            <a:noFill/>
            <a:ln w="44450" cmpd="sng">
              <a:solidFill>
                <a:schemeClr val="bg1">
                  <a:lumMod val="65000"/>
                </a:schemeClr>
              </a:solidFill>
              <a:round/>
              <a:headEnd/>
              <a:tailEnd/>
            </a:ln>
            <a:extLst>
              <a:ext uri="{909E8E84-426E-40dd-AFC4-6F175D3DCCD1}">
                <a14:hiddenFill xmlns="" xmlns:a14="http://schemas.microsoft.com/office/drawing/2010/main">
                  <a:noFill/>
                </a14:hiddenFill>
              </a:ext>
            </a:extLst>
          </p:spPr>
        </p:cxnSp>
        <p:cxnSp>
          <p:nvCxnSpPr>
            <p:cNvPr id="151" name="Straight Arrow Connector 22"/>
            <p:cNvCxnSpPr>
              <a:cxnSpLocks noChangeShapeType="1"/>
              <a:stCxn id="145" idx="6"/>
              <a:endCxn id="146" idx="2"/>
            </p:cNvCxnSpPr>
            <p:nvPr/>
          </p:nvCxnSpPr>
          <p:spPr bwMode="auto">
            <a:xfrm flipV="1">
              <a:off x="10544208" y="3347537"/>
              <a:ext cx="272520" cy="3"/>
            </a:xfrm>
            <a:prstGeom prst="straightConnector1">
              <a:avLst/>
            </a:prstGeom>
            <a:noFill/>
            <a:ln w="44450" cmpd="sng">
              <a:solidFill>
                <a:schemeClr val="bg1">
                  <a:lumMod val="65000"/>
                </a:schemeClr>
              </a:solidFill>
              <a:round/>
              <a:headEnd/>
              <a:tailEnd/>
            </a:ln>
            <a:extLst>
              <a:ext uri="{909E8E84-426E-40dd-AFC4-6F175D3DCCD1}">
                <a14:hiddenFill xmlns="" xmlns:a14="http://schemas.microsoft.com/office/drawing/2010/main">
                  <a:noFill/>
                </a14:hiddenFill>
              </a:ext>
            </a:extLst>
          </p:spPr>
        </p:cxnSp>
        <p:cxnSp>
          <p:nvCxnSpPr>
            <p:cNvPr id="152" name="Straight Arrow Connector 22"/>
            <p:cNvCxnSpPr>
              <a:cxnSpLocks noChangeShapeType="1"/>
              <a:stCxn id="143" idx="6"/>
              <a:endCxn id="141" idx="1"/>
            </p:cNvCxnSpPr>
            <p:nvPr/>
          </p:nvCxnSpPr>
          <p:spPr bwMode="auto">
            <a:xfrm>
              <a:off x="10981995" y="2744056"/>
              <a:ext cx="339052" cy="164808"/>
            </a:xfrm>
            <a:prstGeom prst="straightConnector1">
              <a:avLst/>
            </a:prstGeom>
            <a:noFill/>
            <a:ln w="44450" cmpd="sng">
              <a:solidFill>
                <a:schemeClr val="bg1">
                  <a:lumMod val="65000"/>
                </a:schemeClr>
              </a:solidFill>
              <a:round/>
              <a:headEnd/>
              <a:tailEnd/>
            </a:ln>
            <a:extLst>
              <a:ext uri="{909E8E84-426E-40dd-AFC4-6F175D3DCCD1}">
                <a14:hiddenFill xmlns="" xmlns:a14="http://schemas.microsoft.com/office/drawing/2010/main">
                  <a:noFill/>
                </a14:hiddenFill>
              </a:ext>
            </a:extLst>
          </p:spPr>
        </p:cxnSp>
        <p:cxnSp>
          <p:nvCxnSpPr>
            <p:cNvPr id="153" name="Straight Arrow Connector 22"/>
            <p:cNvCxnSpPr>
              <a:cxnSpLocks noChangeShapeType="1"/>
              <a:stCxn id="145" idx="0"/>
              <a:endCxn id="142" idx="4"/>
            </p:cNvCxnSpPr>
            <p:nvPr/>
          </p:nvCxnSpPr>
          <p:spPr bwMode="auto">
            <a:xfrm flipH="1" flipV="1">
              <a:off x="10288052" y="2896960"/>
              <a:ext cx="128078" cy="322502"/>
            </a:xfrm>
            <a:prstGeom prst="straightConnector1">
              <a:avLst/>
            </a:prstGeom>
            <a:noFill/>
            <a:ln w="44450" cmpd="sng">
              <a:solidFill>
                <a:schemeClr val="bg1">
                  <a:lumMod val="65000"/>
                </a:schemeClr>
              </a:solidFill>
              <a:round/>
              <a:headEnd/>
              <a:tailEnd/>
            </a:ln>
            <a:extLst>
              <a:ext uri="{909E8E84-426E-40dd-AFC4-6F175D3DCCD1}">
                <a14:hiddenFill xmlns="" xmlns:a14="http://schemas.microsoft.com/office/drawing/2010/main">
                  <a:noFill/>
                </a14:hiddenFill>
              </a:ext>
            </a:extLst>
          </p:spPr>
        </p:cxnSp>
        <p:cxnSp>
          <p:nvCxnSpPr>
            <p:cNvPr id="154" name="Straight Arrow Connector 22"/>
            <p:cNvCxnSpPr>
              <a:cxnSpLocks noChangeShapeType="1"/>
              <a:stCxn id="142" idx="3"/>
              <a:endCxn id="144" idx="7"/>
            </p:cNvCxnSpPr>
            <p:nvPr/>
          </p:nvCxnSpPr>
          <p:spPr bwMode="auto">
            <a:xfrm flipH="1">
              <a:off x="9866305" y="2859447"/>
              <a:ext cx="331182" cy="208016"/>
            </a:xfrm>
            <a:prstGeom prst="straightConnector1">
              <a:avLst/>
            </a:prstGeom>
            <a:noFill/>
            <a:ln w="44450" cmpd="sng">
              <a:solidFill>
                <a:schemeClr val="bg1">
                  <a:lumMod val="65000"/>
                </a:schemeClr>
              </a:solidFill>
              <a:round/>
              <a:headEnd/>
              <a:tailEnd/>
            </a:ln>
            <a:extLst>
              <a:ext uri="{909E8E84-426E-40dd-AFC4-6F175D3DCCD1}">
                <a14:hiddenFill xmlns="" xmlns:a14="http://schemas.microsoft.com/office/drawing/2010/main">
                  <a:noFill/>
                </a14:hiddenFill>
              </a:ext>
            </a:extLst>
          </p:spPr>
        </p:cxnSp>
        <p:cxnSp>
          <p:nvCxnSpPr>
            <p:cNvPr id="155" name="Straight Arrow Connector 22"/>
            <p:cNvCxnSpPr>
              <a:cxnSpLocks noChangeShapeType="1"/>
              <a:stCxn id="141" idx="4"/>
              <a:endCxn id="164" idx="0"/>
            </p:cNvCxnSpPr>
            <p:nvPr/>
          </p:nvCxnSpPr>
          <p:spPr bwMode="auto">
            <a:xfrm>
              <a:off x="11411612" y="3127506"/>
              <a:ext cx="45506" cy="500712"/>
            </a:xfrm>
            <a:prstGeom prst="straightConnector1">
              <a:avLst/>
            </a:prstGeom>
            <a:noFill/>
            <a:ln w="44450" cmpd="sng">
              <a:solidFill>
                <a:schemeClr val="bg1">
                  <a:lumMod val="65000"/>
                </a:schemeClr>
              </a:solidFill>
              <a:round/>
              <a:headEnd/>
              <a:tailEnd/>
            </a:ln>
            <a:extLst>
              <a:ext uri="{909E8E84-426E-40dd-AFC4-6F175D3DCCD1}">
                <a14:hiddenFill xmlns="" xmlns:a14="http://schemas.microsoft.com/office/drawing/2010/main">
                  <a:noFill/>
                </a14:hiddenFill>
              </a:ext>
            </a:extLst>
          </p:spPr>
        </p:cxnSp>
        <p:cxnSp>
          <p:nvCxnSpPr>
            <p:cNvPr id="156" name="Straight Arrow Connector 22"/>
            <p:cNvCxnSpPr>
              <a:cxnSpLocks noChangeShapeType="1"/>
              <a:stCxn id="141" idx="3"/>
              <a:endCxn id="146" idx="7"/>
            </p:cNvCxnSpPr>
            <p:nvPr/>
          </p:nvCxnSpPr>
          <p:spPr bwMode="auto">
            <a:xfrm flipH="1">
              <a:off x="11035371" y="3089993"/>
              <a:ext cx="285676" cy="166979"/>
            </a:xfrm>
            <a:prstGeom prst="straightConnector1">
              <a:avLst/>
            </a:prstGeom>
            <a:noFill/>
            <a:ln w="44450" cmpd="sng">
              <a:solidFill>
                <a:schemeClr val="bg1">
                  <a:lumMod val="65000"/>
                </a:schemeClr>
              </a:solidFill>
              <a:round/>
              <a:headEnd/>
              <a:tailEnd/>
            </a:ln>
            <a:extLst>
              <a:ext uri="{909E8E84-426E-40dd-AFC4-6F175D3DCCD1}">
                <a14:hiddenFill xmlns="" xmlns:a14="http://schemas.microsoft.com/office/drawing/2010/main">
                  <a:noFill/>
                </a14:hiddenFill>
              </a:ext>
            </a:extLst>
          </p:spPr>
        </p:cxnSp>
        <p:cxnSp>
          <p:nvCxnSpPr>
            <p:cNvPr id="157" name="Straight Arrow Connector 22"/>
            <p:cNvCxnSpPr>
              <a:cxnSpLocks noChangeShapeType="1"/>
              <a:stCxn id="145" idx="3"/>
              <a:endCxn id="148" idx="7"/>
            </p:cNvCxnSpPr>
            <p:nvPr/>
          </p:nvCxnSpPr>
          <p:spPr bwMode="auto">
            <a:xfrm flipH="1">
              <a:off x="10122461" y="3438104"/>
              <a:ext cx="203104" cy="184867"/>
            </a:xfrm>
            <a:prstGeom prst="straightConnector1">
              <a:avLst/>
            </a:prstGeom>
            <a:noFill/>
            <a:ln w="44450" cmpd="sng">
              <a:solidFill>
                <a:schemeClr val="bg1">
                  <a:lumMod val="65000"/>
                </a:schemeClr>
              </a:solidFill>
              <a:round/>
              <a:headEnd/>
              <a:tailEnd/>
            </a:ln>
            <a:extLst>
              <a:ext uri="{909E8E84-426E-40dd-AFC4-6F175D3DCCD1}">
                <a14:hiddenFill xmlns="" xmlns:a14="http://schemas.microsoft.com/office/drawing/2010/main">
                  <a:noFill/>
                </a14:hiddenFill>
              </a:ext>
            </a:extLst>
          </p:spPr>
        </p:cxnSp>
        <p:cxnSp>
          <p:nvCxnSpPr>
            <p:cNvPr id="158" name="Straight Arrow Connector 22"/>
            <p:cNvCxnSpPr>
              <a:cxnSpLocks noChangeShapeType="1"/>
              <a:stCxn id="142" idx="6"/>
              <a:endCxn id="143" idx="2"/>
            </p:cNvCxnSpPr>
            <p:nvPr/>
          </p:nvCxnSpPr>
          <p:spPr bwMode="auto">
            <a:xfrm flipV="1">
              <a:off x="10416130" y="2744056"/>
              <a:ext cx="309709" cy="24827"/>
            </a:xfrm>
            <a:prstGeom prst="straightConnector1">
              <a:avLst/>
            </a:prstGeom>
            <a:noFill/>
            <a:ln w="44450" cmpd="sng">
              <a:solidFill>
                <a:schemeClr val="bg1">
                  <a:lumMod val="65000"/>
                </a:schemeClr>
              </a:solidFill>
              <a:round/>
              <a:headEnd/>
              <a:tailEnd/>
            </a:ln>
            <a:extLst>
              <a:ext uri="{909E8E84-426E-40dd-AFC4-6F175D3DCCD1}">
                <a14:hiddenFill xmlns="" xmlns:a14="http://schemas.microsoft.com/office/drawing/2010/main">
                  <a:noFill/>
                </a14:hiddenFill>
              </a:ext>
            </a:extLst>
          </p:spPr>
        </p:cxnSp>
        <p:cxnSp>
          <p:nvCxnSpPr>
            <p:cNvPr id="159" name="Straight Arrow Connector 22"/>
            <p:cNvCxnSpPr>
              <a:cxnSpLocks noChangeShapeType="1"/>
              <a:stCxn id="144" idx="3"/>
              <a:endCxn id="147" idx="0"/>
            </p:cNvCxnSpPr>
            <p:nvPr/>
          </p:nvCxnSpPr>
          <p:spPr bwMode="auto">
            <a:xfrm flipH="1">
              <a:off x="9406090" y="3248592"/>
              <a:ext cx="279085" cy="354195"/>
            </a:xfrm>
            <a:prstGeom prst="straightConnector1">
              <a:avLst/>
            </a:prstGeom>
            <a:noFill/>
            <a:ln w="44450" cmpd="sng">
              <a:solidFill>
                <a:schemeClr val="bg1">
                  <a:lumMod val="65000"/>
                </a:schemeClr>
              </a:solidFill>
              <a:round/>
              <a:headEnd/>
              <a:tailEnd/>
            </a:ln>
            <a:extLst>
              <a:ext uri="{909E8E84-426E-40dd-AFC4-6F175D3DCCD1}">
                <a14:hiddenFill xmlns="" xmlns:a14="http://schemas.microsoft.com/office/drawing/2010/main">
                  <a:noFill/>
                </a14:hiddenFill>
              </a:ext>
            </a:extLst>
          </p:spPr>
        </p:cxnSp>
        <p:cxnSp>
          <p:nvCxnSpPr>
            <p:cNvPr id="160" name="Straight Arrow Connector 22"/>
            <p:cNvCxnSpPr>
              <a:cxnSpLocks noChangeShapeType="1"/>
              <a:stCxn id="147" idx="6"/>
              <a:endCxn id="148" idx="2"/>
            </p:cNvCxnSpPr>
            <p:nvPr/>
          </p:nvCxnSpPr>
          <p:spPr bwMode="auto">
            <a:xfrm flipV="1">
              <a:off x="9534168" y="3713536"/>
              <a:ext cx="369650" cy="17329"/>
            </a:xfrm>
            <a:prstGeom prst="straightConnector1">
              <a:avLst/>
            </a:prstGeom>
            <a:noFill/>
            <a:ln w="44450" cmpd="sng">
              <a:solidFill>
                <a:schemeClr val="bg1">
                  <a:lumMod val="65000"/>
                </a:schemeClr>
              </a:solidFill>
              <a:round/>
              <a:headEnd/>
              <a:tailEnd/>
            </a:ln>
            <a:extLst>
              <a:ext uri="{909E8E84-426E-40dd-AFC4-6F175D3DCCD1}">
                <a14:hiddenFill xmlns="" xmlns:a14="http://schemas.microsoft.com/office/drawing/2010/main">
                  <a:noFill/>
                </a14:hiddenFill>
              </a:ext>
            </a:extLst>
          </p:spPr>
        </p:cxnSp>
        <p:sp>
          <p:nvSpPr>
            <p:cNvPr id="161" name="Oval 160"/>
            <p:cNvSpPr/>
            <p:nvPr/>
          </p:nvSpPr>
          <p:spPr bwMode="auto">
            <a:xfrm>
              <a:off x="9775740" y="4156937"/>
              <a:ext cx="256156" cy="256155"/>
            </a:xfrm>
            <a:prstGeom prst="ellipse">
              <a:avLst/>
            </a:prstGeom>
            <a:noFill/>
            <a:ln w="28575" cap="flat" cmpd="sng" algn="ctr">
              <a:solidFill>
                <a:schemeClr val="bg1">
                  <a:lumMod val="65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sp>
          <p:nvSpPr>
            <p:cNvPr id="162" name="Oval 161"/>
            <p:cNvSpPr/>
            <p:nvPr/>
          </p:nvSpPr>
          <p:spPr bwMode="auto">
            <a:xfrm>
              <a:off x="10416130" y="4346449"/>
              <a:ext cx="256156" cy="256155"/>
            </a:xfrm>
            <a:prstGeom prst="ellipse">
              <a:avLst/>
            </a:prstGeom>
            <a:noFill/>
            <a:ln w="28575" cap="flat" cmpd="sng" algn="ctr">
              <a:solidFill>
                <a:schemeClr val="bg1">
                  <a:lumMod val="65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sp>
          <p:nvSpPr>
            <p:cNvPr id="163" name="Oval 162"/>
            <p:cNvSpPr/>
            <p:nvPr/>
          </p:nvSpPr>
          <p:spPr bwMode="auto">
            <a:xfrm>
              <a:off x="11072884" y="4090294"/>
              <a:ext cx="256156" cy="256155"/>
            </a:xfrm>
            <a:prstGeom prst="ellipse">
              <a:avLst/>
            </a:prstGeom>
            <a:noFill/>
            <a:ln w="28575" cap="flat" cmpd="sng" algn="ctr">
              <a:solidFill>
                <a:schemeClr val="bg1">
                  <a:lumMod val="65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sp>
          <p:nvSpPr>
            <p:cNvPr id="164" name="Oval 163"/>
            <p:cNvSpPr/>
            <p:nvPr/>
          </p:nvSpPr>
          <p:spPr bwMode="auto">
            <a:xfrm>
              <a:off x="11329040" y="3628218"/>
              <a:ext cx="256156" cy="256155"/>
            </a:xfrm>
            <a:prstGeom prst="ellipse">
              <a:avLst/>
            </a:prstGeom>
            <a:noFill/>
            <a:ln w="28575" cap="flat" cmpd="sng" algn="ctr">
              <a:solidFill>
                <a:schemeClr val="bg1">
                  <a:lumMod val="65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cxnSp>
          <p:nvCxnSpPr>
            <p:cNvPr id="165" name="Straight Arrow Connector 22"/>
            <p:cNvCxnSpPr>
              <a:cxnSpLocks noChangeShapeType="1"/>
              <a:stCxn id="146" idx="5"/>
              <a:endCxn id="164" idx="1"/>
            </p:cNvCxnSpPr>
            <p:nvPr/>
          </p:nvCxnSpPr>
          <p:spPr bwMode="auto">
            <a:xfrm>
              <a:off x="11035371" y="3438101"/>
              <a:ext cx="331182" cy="227630"/>
            </a:xfrm>
            <a:prstGeom prst="straightConnector1">
              <a:avLst/>
            </a:prstGeom>
            <a:noFill/>
            <a:ln w="44450" cmpd="sng">
              <a:solidFill>
                <a:schemeClr val="bg1">
                  <a:lumMod val="65000"/>
                </a:schemeClr>
              </a:solidFill>
              <a:round/>
              <a:headEnd/>
              <a:tailEnd/>
            </a:ln>
            <a:extLst>
              <a:ext uri="{909E8E84-426E-40dd-AFC4-6F175D3DCCD1}">
                <a14:hiddenFill xmlns="" xmlns:a14="http://schemas.microsoft.com/office/drawing/2010/main">
                  <a:noFill/>
                </a14:hiddenFill>
              </a:ext>
            </a:extLst>
          </p:spPr>
        </p:cxnSp>
        <p:cxnSp>
          <p:nvCxnSpPr>
            <p:cNvPr id="166" name="Straight Arrow Connector 22"/>
            <p:cNvCxnSpPr>
              <a:cxnSpLocks noChangeShapeType="1"/>
              <a:stCxn id="146" idx="4"/>
              <a:endCxn id="149" idx="7"/>
            </p:cNvCxnSpPr>
            <p:nvPr/>
          </p:nvCxnSpPr>
          <p:spPr bwMode="auto">
            <a:xfrm flipH="1">
              <a:off x="10762851" y="3475614"/>
              <a:ext cx="181955" cy="344109"/>
            </a:xfrm>
            <a:prstGeom prst="straightConnector1">
              <a:avLst/>
            </a:prstGeom>
            <a:noFill/>
            <a:ln w="44450" cmpd="sng">
              <a:solidFill>
                <a:schemeClr val="bg1">
                  <a:lumMod val="65000"/>
                </a:schemeClr>
              </a:solidFill>
              <a:round/>
              <a:headEnd/>
              <a:tailEnd/>
            </a:ln>
            <a:extLst>
              <a:ext uri="{909E8E84-426E-40dd-AFC4-6F175D3DCCD1}">
                <a14:hiddenFill xmlns="" xmlns:a14="http://schemas.microsoft.com/office/drawing/2010/main">
                  <a:noFill/>
                </a14:hiddenFill>
              </a:ext>
            </a:extLst>
          </p:spPr>
        </p:cxnSp>
        <p:cxnSp>
          <p:nvCxnSpPr>
            <p:cNvPr id="167" name="Straight Arrow Connector 22"/>
            <p:cNvCxnSpPr>
              <a:cxnSpLocks noChangeShapeType="1"/>
              <a:stCxn id="164" idx="4"/>
              <a:endCxn id="163" idx="7"/>
            </p:cNvCxnSpPr>
            <p:nvPr/>
          </p:nvCxnSpPr>
          <p:spPr bwMode="auto">
            <a:xfrm flipH="1">
              <a:off x="11291527" y="3884373"/>
              <a:ext cx="165591" cy="243434"/>
            </a:xfrm>
            <a:prstGeom prst="straightConnector1">
              <a:avLst/>
            </a:prstGeom>
            <a:noFill/>
            <a:ln w="44450" cmpd="sng">
              <a:solidFill>
                <a:schemeClr val="bg1">
                  <a:lumMod val="65000"/>
                </a:schemeClr>
              </a:solidFill>
              <a:round/>
              <a:headEnd/>
              <a:tailEnd/>
            </a:ln>
            <a:extLst>
              <a:ext uri="{909E8E84-426E-40dd-AFC4-6F175D3DCCD1}">
                <a14:hiddenFill xmlns="" xmlns:a14="http://schemas.microsoft.com/office/drawing/2010/main">
                  <a:noFill/>
                </a14:hiddenFill>
              </a:ext>
            </a:extLst>
          </p:spPr>
        </p:cxnSp>
        <p:cxnSp>
          <p:nvCxnSpPr>
            <p:cNvPr id="168" name="Straight Arrow Connector 22"/>
            <p:cNvCxnSpPr>
              <a:cxnSpLocks noChangeShapeType="1"/>
              <a:stCxn id="149" idx="5"/>
              <a:endCxn id="163" idx="2"/>
            </p:cNvCxnSpPr>
            <p:nvPr/>
          </p:nvCxnSpPr>
          <p:spPr bwMode="auto">
            <a:xfrm>
              <a:off x="10762851" y="4000852"/>
              <a:ext cx="310033" cy="217520"/>
            </a:xfrm>
            <a:prstGeom prst="straightConnector1">
              <a:avLst/>
            </a:prstGeom>
            <a:noFill/>
            <a:ln w="44450" cmpd="sng">
              <a:solidFill>
                <a:schemeClr val="bg1">
                  <a:lumMod val="65000"/>
                </a:schemeClr>
              </a:solidFill>
              <a:round/>
              <a:headEnd/>
              <a:tailEnd/>
            </a:ln>
            <a:extLst>
              <a:ext uri="{909E8E84-426E-40dd-AFC4-6F175D3DCCD1}">
                <a14:hiddenFill xmlns="" xmlns:a14="http://schemas.microsoft.com/office/drawing/2010/main">
                  <a:noFill/>
                </a14:hiddenFill>
              </a:ext>
            </a:extLst>
          </p:spPr>
        </p:cxnSp>
        <p:cxnSp>
          <p:nvCxnSpPr>
            <p:cNvPr id="169" name="Straight Arrow Connector 22"/>
            <p:cNvCxnSpPr>
              <a:cxnSpLocks noChangeShapeType="1"/>
              <a:stCxn id="163" idx="3"/>
              <a:endCxn id="162" idx="6"/>
            </p:cNvCxnSpPr>
            <p:nvPr/>
          </p:nvCxnSpPr>
          <p:spPr bwMode="auto">
            <a:xfrm flipH="1">
              <a:off x="10672286" y="4308936"/>
              <a:ext cx="438111" cy="165591"/>
            </a:xfrm>
            <a:prstGeom prst="straightConnector1">
              <a:avLst/>
            </a:prstGeom>
            <a:noFill/>
            <a:ln w="44450" cmpd="sng">
              <a:solidFill>
                <a:schemeClr val="bg1">
                  <a:lumMod val="65000"/>
                </a:schemeClr>
              </a:solidFill>
              <a:round/>
              <a:headEnd/>
              <a:tailEnd/>
            </a:ln>
            <a:extLst>
              <a:ext uri="{909E8E84-426E-40dd-AFC4-6F175D3DCCD1}">
                <a14:hiddenFill xmlns="" xmlns:a14="http://schemas.microsoft.com/office/drawing/2010/main">
                  <a:noFill/>
                </a14:hiddenFill>
              </a:ext>
            </a:extLst>
          </p:spPr>
        </p:cxnSp>
        <p:cxnSp>
          <p:nvCxnSpPr>
            <p:cNvPr id="170" name="Straight Arrow Connector 22"/>
            <p:cNvCxnSpPr>
              <a:cxnSpLocks noChangeShapeType="1"/>
              <a:stCxn id="149" idx="4"/>
              <a:endCxn id="162" idx="0"/>
            </p:cNvCxnSpPr>
            <p:nvPr/>
          </p:nvCxnSpPr>
          <p:spPr bwMode="auto">
            <a:xfrm flipH="1">
              <a:off x="10544208" y="4038365"/>
              <a:ext cx="128078" cy="308084"/>
            </a:xfrm>
            <a:prstGeom prst="straightConnector1">
              <a:avLst/>
            </a:prstGeom>
            <a:noFill/>
            <a:ln w="44450" cmpd="sng">
              <a:solidFill>
                <a:schemeClr val="bg1">
                  <a:lumMod val="65000"/>
                </a:schemeClr>
              </a:solidFill>
              <a:round/>
              <a:headEnd/>
              <a:tailEnd/>
            </a:ln>
            <a:extLst>
              <a:ext uri="{909E8E84-426E-40dd-AFC4-6F175D3DCCD1}">
                <a14:hiddenFill xmlns="" xmlns:a14="http://schemas.microsoft.com/office/drawing/2010/main">
                  <a:noFill/>
                </a14:hiddenFill>
              </a:ext>
            </a:extLst>
          </p:spPr>
        </p:cxnSp>
        <p:cxnSp>
          <p:nvCxnSpPr>
            <p:cNvPr id="171" name="Straight Arrow Connector 22"/>
            <p:cNvCxnSpPr>
              <a:cxnSpLocks noChangeShapeType="1"/>
              <a:stCxn id="149" idx="3"/>
              <a:endCxn id="161" idx="6"/>
            </p:cNvCxnSpPr>
            <p:nvPr/>
          </p:nvCxnSpPr>
          <p:spPr bwMode="auto">
            <a:xfrm flipH="1">
              <a:off x="10031896" y="4000852"/>
              <a:ext cx="549825" cy="284163"/>
            </a:xfrm>
            <a:prstGeom prst="straightConnector1">
              <a:avLst/>
            </a:prstGeom>
            <a:noFill/>
            <a:ln w="44450" cmpd="sng">
              <a:solidFill>
                <a:schemeClr val="bg1">
                  <a:lumMod val="65000"/>
                </a:schemeClr>
              </a:solidFill>
              <a:round/>
              <a:headEnd/>
              <a:tailEnd/>
            </a:ln>
            <a:extLst>
              <a:ext uri="{909E8E84-426E-40dd-AFC4-6F175D3DCCD1}">
                <a14:hiddenFill xmlns="" xmlns:a14="http://schemas.microsoft.com/office/drawing/2010/main">
                  <a:noFill/>
                </a14:hiddenFill>
              </a:ext>
            </a:extLst>
          </p:spPr>
        </p:cxnSp>
        <p:cxnSp>
          <p:nvCxnSpPr>
            <p:cNvPr id="172" name="Straight Arrow Connector 22"/>
            <p:cNvCxnSpPr>
              <a:cxnSpLocks noChangeShapeType="1"/>
              <a:stCxn id="148" idx="6"/>
              <a:endCxn id="149" idx="2"/>
            </p:cNvCxnSpPr>
            <p:nvPr/>
          </p:nvCxnSpPr>
          <p:spPr bwMode="auto">
            <a:xfrm>
              <a:off x="10159974" y="3713536"/>
              <a:ext cx="384234" cy="196752"/>
            </a:xfrm>
            <a:prstGeom prst="straightConnector1">
              <a:avLst/>
            </a:prstGeom>
            <a:noFill/>
            <a:ln w="44450" cmpd="sng">
              <a:solidFill>
                <a:schemeClr val="bg1">
                  <a:lumMod val="65000"/>
                </a:schemeClr>
              </a:solidFill>
              <a:round/>
              <a:headEnd/>
              <a:tailEnd/>
            </a:ln>
            <a:extLst>
              <a:ext uri="{909E8E84-426E-40dd-AFC4-6F175D3DCCD1}">
                <a14:hiddenFill xmlns="" xmlns:a14="http://schemas.microsoft.com/office/drawing/2010/main">
                  <a:noFill/>
                </a14:hiddenFill>
              </a:ext>
            </a:extLst>
          </p:spPr>
        </p:cxnSp>
        <p:cxnSp>
          <p:nvCxnSpPr>
            <p:cNvPr id="173" name="Straight Arrow Connector 22"/>
            <p:cNvCxnSpPr>
              <a:cxnSpLocks noChangeShapeType="1"/>
              <a:stCxn id="147" idx="5"/>
              <a:endCxn id="161" idx="1"/>
            </p:cNvCxnSpPr>
            <p:nvPr/>
          </p:nvCxnSpPr>
          <p:spPr bwMode="auto">
            <a:xfrm>
              <a:off x="9496655" y="3821429"/>
              <a:ext cx="316598" cy="373021"/>
            </a:xfrm>
            <a:prstGeom prst="straightConnector1">
              <a:avLst/>
            </a:prstGeom>
            <a:noFill/>
            <a:ln w="44450" cmpd="sng">
              <a:solidFill>
                <a:schemeClr val="bg1">
                  <a:lumMod val="65000"/>
                </a:schemeClr>
              </a:solidFill>
              <a:round/>
              <a:headEnd/>
              <a:tailEnd/>
            </a:ln>
            <a:extLst>
              <a:ext uri="{909E8E84-426E-40dd-AFC4-6F175D3DCCD1}">
                <a14:hiddenFill xmlns="" xmlns:a14="http://schemas.microsoft.com/office/drawing/2010/main">
                  <a:noFill/>
                </a14:hiddenFill>
              </a:ext>
            </a:extLst>
          </p:spPr>
        </p:cxnSp>
        <p:sp>
          <p:nvSpPr>
            <p:cNvPr id="174" name="Oval 173"/>
            <p:cNvSpPr/>
            <p:nvPr/>
          </p:nvSpPr>
          <p:spPr bwMode="auto">
            <a:xfrm>
              <a:off x="8870849" y="3815112"/>
              <a:ext cx="256156" cy="256155"/>
            </a:xfrm>
            <a:prstGeom prst="ellipse">
              <a:avLst/>
            </a:prstGeom>
            <a:noFill/>
            <a:ln w="28575" cap="flat" cmpd="sng" algn="ctr">
              <a:solidFill>
                <a:schemeClr val="bg1">
                  <a:lumMod val="65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cxnSp>
          <p:nvCxnSpPr>
            <p:cNvPr id="175" name="Straight Arrow Connector 22"/>
            <p:cNvCxnSpPr>
              <a:cxnSpLocks noChangeShapeType="1"/>
              <a:stCxn id="174" idx="7"/>
              <a:endCxn id="147" idx="3"/>
            </p:cNvCxnSpPr>
            <p:nvPr/>
          </p:nvCxnSpPr>
          <p:spPr bwMode="auto">
            <a:xfrm flipV="1">
              <a:off x="9089492" y="3821429"/>
              <a:ext cx="226033" cy="31196"/>
            </a:xfrm>
            <a:prstGeom prst="straightConnector1">
              <a:avLst/>
            </a:prstGeom>
            <a:noFill/>
            <a:ln w="44450" cmpd="sng">
              <a:solidFill>
                <a:schemeClr val="bg1">
                  <a:lumMod val="65000"/>
                </a:schemeClr>
              </a:solidFill>
              <a:round/>
              <a:headEnd/>
              <a:tailEnd/>
            </a:ln>
            <a:extLst>
              <a:ext uri="{909E8E84-426E-40dd-AFC4-6F175D3DCCD1}">
                <a14:hiddenFill xmlns="" xmlns:a14="http://schemas.microsoft.com/office/drawing/2010/main">
                  <a:noFill/>
                </a14:hiddenFill>
              </a:ext>
            </a:extLst>
          </p:spPr>
        </p:cxnSp>
        <p:sp>
          <p:nvSpPr>
            <p:cNvPr id="176" name="Oval 175"/>
            <p:cNvSpPr/>
            <p:nvPr/>
          </p:nvSpPr>
          <p:spPr bwMode="auto">
            <a:xfrm>
              <a:off x="9368577" y="4369262"/>
              <a:ext cx="256156" cy="256155"/>
            </a:xfrm>
            <a:prstGeom prst="ellipse">
              <a:avLst/>
            </a:prstGeom>
            <a:noFill/>
            <a:ln w="28575" cap="flat" cmpd="sng" algn="ctr">
              <a:solidFill>
                <a:schemeClr val="bg1">
                  <a:lumMod val="65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cxnSp>
          <p:nvCxnSpPr>
            <p:cNvPr id="177" name="Straight Arrow Connector 22"/>
            <p:cNvCxnSpPr>
              <a:cxnSpLocks noChangeShapeType="1"/>
              <a:stCxn id="174" idx="5"/>
              <a:endCxn id="176" idx="1"/>
            </p:cNvCxnSpPr>
            <p:nvPr/>
          </p:nvCxnSpPr>
          <p:spPr bwMode="auto">
            <a:xfrm>
              <a:off x="9089492" y="4033754"/>
              <a:ext cx="316598" cy="373021"/>
            </a:xfrm>
            <a:prstGeom prst="straightConnector1">
              <a:avLst/>
            </a:prstGeom>
            <a:noFill/>
            <a:ln w="44450" cmpd="sng">
              <a:solidFill>
                <a:schemeClr val="bg1">
                  <a:lumMod val="65000"/>
                </a:schemeClr>
              </a:solidFill>
              <a:round/>
              <a:headEnd/>
              <a:tailEnd/>
            </a:ln>
            <a:extLst>
              <a:ext uri="{909E8E84-426E-40dd-AFC4-6F175D3DCCD1}">
                <a14:hiddenFill xmlns="" xmlns:a14="http://schemas.microsoft.com/office/drawing/2010/main">
                  <a:noFill/>
                </a14:hiddenFill>
              </a:ext>
            </a:extLst>
          </p:spPr>
        </p:cxnSp>
        <p:cxnSp>
          <p:nvCxnSpPr>
            <p:cNvPr id="178" name="Straight Arrow Connector 22"/>
            <p:cNvCxnSpPr>
              <a:cxnSpLocks noChangeShapeType="1"/>
              <a:stCxn id="162" idx="3"/>
              <a:endCxn id="176" idx="5"/>
            </p:cNvCxnSpPr>
            <p:nvPr/>
          </p:nvCxnSpPr>
          <p:spPr bwMode="auto">
            <a:xfrm flipH="1">
              <a:off x="9587220" y="4565091"/>
              <a:ext cx="866423" cy="22813"/>
            </a:xfrm>
            <a:prstGeom prst="straightConnector1">
              <a:avLst/>
            </a:prstGeom>
            <a:noFill/>
            <a:ln w="44450" cmpd="sng">
              <a:solidFill>
                <a:schemeClr val="bg1">
                  <a:lumMod val="65000"/>
                </a:schemeClr>
              </a:solidFill>
              <a:round/>
              <a:headEnd/>
              <a:tailEnd/>
            </a:ln>
            <a:extLst>
              <a:ext uri="{909E8E84-426E-40dd-AFC4-6F175D3DCCD1}">
                <a14:hiddenFill xmlns="" xmlns:a14="http://schemas.microsoft.com/office/drawing/2010/main">
                  <a:noFill/>
                </a14:hiddenFill>
              </a:ext>
            </a:extLst>
          </p:spPr>
        </p:cxnSp>
      </p:grpSp>
      <p:grpSp>
        <p:nvGrpSpPr>
          <p:cNvPr id="84" name="Group 83"/>
          <p:cNvGrpSpPr/>
          <p:nvPr/>
        </p:nvGrpSpPr>
        <p:grpSpPr>
          <a:xfrm>
            <a:off x="1390433" y="4040438"/>
            <a:ext cx="1744847" cy="1871372"/>
            <a:chOff x="5956428" y="1926641"/>
            <a:chExt cx="2111261" cy="2264359"/>
          </a:xfrm>
        </p:grpSpPr>
        <p:pic>
          <p:nvPicPr>
            <p:cNvPr id="85" name="Picture 84"/>
            <p:cNvPicPr>
              <a:picLocks noChangeAspect="1"/>
            </p:cNvPicPr>
            <p:nvPr/>
          </p:nvPicPr>
          <p:blipFill>
            <a:blip r:embed="rId3"/>
            <a:stretch>
              <a:fillRect/>
            </a:stretch>
          </p:blipFill>
          <p:spPr>
            <a:xfrm>
              <a:off x="6336731" y="2355588"/>
              <a:ext cx="1730958" cy="1835412"/>
            </a:xfrm>
            <a:prstGeom prst="rect">
              <a:avLst/>
            </a:prstGeom>
          </p:spPr>
        </p:pic>
        <p:sp>
          <p:nvSpPr>
            <p:cNvPr id="86" name="TextBox 85"/>
            <p:cNvSpPr txBox="1"/>
            <p:nvPr/>
          </p:nvSpPr>
          <p:spPr>
            <a:xfrm>
              <a:off x="5956428" y="1926641"/>
              <a:ext cx="1659427" cy="369332"/>
            </a:xfrm>
            <a:prstGeom prst="rect">
              <a:avLst/>
            </a:prstGeom>
            <a:noFill/>
          </p:spPr>
          <p:txBody>
            <a:bodyPr wrap="none" rtlCol="0">
              <a:spAutoFit/>
            </a:bodyPr>
            <a:lstStyle/>
            <a:p>
              <a:r>
                <a:rPr lang="en-US" dirty="0"/>
                <a:t>Sensor network</a:t>
              </a:r>
            </a:p>
          </p:txBody>
        </p:sp>
      </p:grpSp>
      <p:grpSp>
        <p:nvGrpSpPr>
          <p:cNvPr id="87" name="Group 86"/>
          <p:cNvGrpSpPr/>
          <p:nvPr/>
        </p:nvGrpSpPr>
        <p:grpSpPr>
          <a:xfrm>
            <a:off x="3619305" y="3969558"/>
            <a:ext cx="2764320" cy="2561548"/>
            <a:chOff x="6269952" y="4186724"/>
            <a:chExt cx="2764320" cy="2561548"/>
          </a:xfrm>
        </p:grpSpPr>
        <p:pic>
          <p:nvPicPr>
            <p:cNvPr id="88" name="Picture 87" descr="Screen Shot 2012-04-25 at 9.25.42 AM.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36792" y="4480560"/>
              <a:ext cx="2697480" cy="2267712"/>
            </a:xfrm>
            <a:prstGeom prst="rect">
              <a:avLst/>
            </a:prstGeom>
          </p:spPr>
        </p:pic>
        <p:sp>
          <p:nvSpPr>
            <p:cNvPr id="89" name="TextBox 88"/>
            <p:cNvSpPr txBox="1"/>
            <p:nvPr/>
          </p:nvSpPr>
          <p:spPr>
            <a:xfrm>
              <a:off x="6269952" y="4186724"/>
              <a:ext cx="1939015" cy="369332"/>
            </a:xfrm>
            <a:prstGeom prst="rect">
              <a:avLst/>
            </a:prstGeom>
            <a:noFill/>
          </p:spPr>
          <p:txBody>
            <a:bodyPr wrap="none" rtlCol="0">
              <a:spAutoFit/>
            </a:bodyPr>
            <a:lstStyle/>
            <a:p>
              <a:r>
                <a:rPr lang="en-US" dirty="0"/>
                <a:t>Influence diagram:</a:t>
              </a:r>
            </a:p>
          </p:txBody>
        </p:sp>
      </p:grpSp>
      <p:sp>
        <p:nvSpPr>
          <p:cNvPr id="4" name="Rectangle 3"/>
          <p:cNvSpPr/>
          <p:nvPr/>
        </p:nvSpPr>
        <p:spPr>
          <a:xfrm>
            <a:off x="3873341" y="2758929"/>
            <a:ext cx="5026825" cy="769441"/>
          </a:xfrm>
          <a:prstGeom prst="rect">
            <a:avLst/>
          </a:prstGeom>
          <a:solidFill>
            <a:schemeClr val="accent2"/>
          </a:solidFill>
        </p:spPr>
        <p:txBody>
          <a:bodyPr wrap="none">
            <a:spAutoFit/>
          </a:bodyPr>
          <a:lstStyle/>
          <a:p>
            <a:pPr marL="864000" lvl="1" indent="-324000">
              <a:buClr>
                <a:srgbClr val="000000"/>
              </a:buClr>
              <a:buSzPct val="75000"/>
              <a:buFont typeface="Symbol" charset="2"/>
              <a:buChar char=""/>
            </a:pPr>
            <a:r>
              <a:rPr lang="en-US" sz="2200" spc="-1" dirty="0">
                <a:solidFill>
                  <a:srgbClr val="000000"/>
                </a:solidFill>
                <a:uFill>
                  <a:solidFill>
                    <a:srgbClr val="FFFFFF"/>
                  </a:solidFill>
                </a:uFill>
                <a:latin typeface="Arial"/>
              </a:rPr>
              <a:t>Complexity: </a:t>
            </a:r>
            <a:r>
              <a:rPr lang="en-US" sz="2200" spc="-1" dirty="0" err="1">
                <a:solidFill>
                  <a:srgbClr val="000000"/>
                </a:solidFill>
                <a:uFill>
                  <a:solidFill>
                    <a:srgbClr val="FFFFFF"/>
                  </a:solidFill>
                </a:uFill>
                <a:latin typeface="Arial"/>
              </a:rPr>
              <a:t>NP</a:t>
            </a:r>
            <a:r>
              <a:rPr lang="en-US" sz="2200" spc="-1" baseline="30000" dirty="0" err="1">
                <a:solidFill>
                  <a:srgbClr val="000000"/>
                </a:solidFill>
                <a:uFill>
                  <a:solidFill>
                    <a:srgbClr val="FFFFFF"/>
                  </a:solidFill>
                </a:uFill>
                <a:latin typeface="Arial"/>
              </a:rPr>
              <a:t>pp</a:t>
            </a:r>
            <a:r>
              <a:rPr lang="en-US" sz="2200" spc="-1" dirty="0">
                <a:solidFill>
                  <a:srgbClr val="000000"/>
                </a:solidFill>
                <a:uFill>
                  <a:solidFill>
                    <a:srgbClr val="FFFFFF"/>
                  </a:solidFill>
                </a:uFill>
                <a:latin typeface="Arial"/>
              </a:rPr>
              <a:t> complete</a:t>
            </a:r>
          </a:p>
          <a:p>
            <a:pPr marL="864000" lvl="1" indent="-324000">
              <a:buClr>
                <a:srgbClr val="000000"/>
              </a:buClr>
              <a:buSzPct val="75000"/>
              <a:buFont typeface="Symbol" charset="2"/>
              <a:buChar char=""/>
            </a:pPr>
            <a:r>
              <a:rPr lang="en-US" sz="2200" spc="-1" dirty="0">
                <a:solidFill>
                  <a:srgbClr val="000000"/>
                </a:solidFill>
                <a:uFill>
                  <a:solidFill>
                    <a:srgbClr val="FFFFFF"/>
                  </a:solidFill>
                </a:uFill>
                <a:latin typeface="Arial"/>
              </a:rPr>
              <a:t>Not necessarily easy on trees</a:t>
            </a:r>
            <a:endParaRPr lang="en-US" sz="2800" spc="-1" dirty="0">
              <a:solidFill>
                <a:srgbClr val="000000"/>
              </a:solidFill>
              <a:uFill>
                <a:solidFill>
                  <a:srgbClr val="FFFFFF"/>
                </a:solidFill>
              </a:uFill>
              <a:latin typeface="Arial"/>
            </a:endParaRPr>
          </a:p>
        </p:txBody>
      </p:sp>
      <p:sp>
        <p:nvSpPr>
          <p:cNvPr id="6" name="Footer Placeholder 5"/>
          <p:cNvSpPr>
            <a:spLocks noGrp="1"/>
          </p:cNvSpPr>
          <p:nvPr>
            <p:ph type="ftr" sz="quarter" idx="10"/>
          </p:nvPr>
        </p:nvSpPr>
        <p:spPr/>
        <p:txBody>
          <a:bodyPr/>
          <a:lstStyle/>
          <a:p>
            <a:r>
              <a:rPr lang="en-US"/>
              <a:t>Dechter, TPM 14/19</a:t>
            </a:r>
            <a:endParaRPr lang="en-US" dirty="0"/>
          </a:p>
        </p:txBody>
      </p:sp>
    </p:spTree>
    <p:extLst>
      <p:ext uri="{BB962C8B-B14F-4D97-AF65-F5344CB8AC3E}">
        <p14:creationId xmlns:p14="http://schemas.microsoft.com/office/powerpoint/2010/main" val="219330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Dechter, TPM 14/19</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4502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776964" y="395257"/>
            <a:ext cx="8191440" cy="772920"/>
          </a:xfrm>
          <a:prstGeom prst="rect">
            <a:avLst/>
          </a:prstGeom>
        </p:spPr>
        <p:txBody>
          <a:bodyPr lIns="0"/>
          <a:lstStyle/>
          <a:p>
            <a:pPr>
              <a:buFont typeface="StarSymbol"/>
              <a:buChar char=""/>
            </a:pPr>
            <a:endParaRPr dirty="0"/>
          </a:p>
        </p:txBody>
      </p:sp>
      <p:sp>
        <p:nvSpPr>
          <p:cNvPr id="91" name="TextShape 2"/>
          <p:cNvSpPr txBox="1"/>
          <p:nvPr/>
        </p:nvSpPr>
        <p:spPr>
          <a:xfrm>
            <a:off x="340020" y="2223376"/>
            <a:ext cx="8191440" cy="3373200"/>
          </a:xfrm>
          <a:prstGeom prst="rect">
            <a:avLst/>
          </a:prstGeom>
        </p:spPr>
        <p:txBody>
          <a:bodyPr lIns="0"/>
          <a:lstStyle/>
          <a:p>
            <a:pPr>
              <a:buFont typeface="Wingdings" charset="2"/>
              <a:buChar char=""/>
            </a:pPr>
            <a:r>
              <a:rPr lang="en-US" dirty="0">
                <a:latin typeface="Arial"/>
              </a:rPr>
              <a:t>Graphical Model:</a:t>
            </a:r>
            <a:endParaRPr dirty="0"/>
          </a:p>
          <a:p>
            <a:pPr lvl="1">
              <a:buFont typeface="Arial"/>
              <a:buChar char="–"/>
            </a:pPr>
            <a:endParaRPr dirty="0"/>
          </a:p>
          <a:p>
            <a:pPr lvl="1">
              <a:buFont typeface="Arial"/>
              <a:buChar char="–"/>
            </a:pPr>
            <a:r>
              <a:rPr lang="en-US" sz="1600" dirty="0">
                <a:latin typeface="Arial"/>
              </a:rPr>
              <a:t>variables</a:t>
            </a:r>
            <a:endParaRPr dirty="0"/>
          </a:p>
          <a:p>
            <a:pPr lvl="1">
              <a:buFont typeface="Arial"/>
              <a:buChar char="–"/>
            </a:pPr>
            <a:r>
              <a:rPr lang="en-US" sz="1600" dirty="0">
                <a:latin typeface="Arial"/>
              </a:rPr>
              <a:t>domains</a:t>
            </a:r>
            <a:endParaRPr dirty="0"/>
          </a:p>
          <a:p>
            <a:pPr lvl="1">
              <a:buFont typeface="Arial"/>
              <a:buChar char="–"/>
            </a:pPr>
            <a:r>
              <a:rPr lang="en-US" sz="1600" dirty="0">
                <a:latin typeface="Arial"/>
              </a:rPr>
              <a:t>functions</a:t>
            </a:r>
            <a:endParaRPr dirty="0"/>
          </a:p>
          <a:p>
            <a:pPr lvl="1">
              <a:buFont typeface="Arial"/>
              <a:buChar char="–"/>
            </a:pPr>
            <a:endParaRPr dirty="0"/>
          </a:p>
          <a:p>
            <a:pPr>
              <a:buFont typeface="Wingdings" charset="2"/>
              <a:buChar char=""/>
            </a:pPr>
            <a:endParaRPr dirty="0"/>
          </a:p>
          <a:p>
            <a:pPr>
              <a:buFont typeface="Wingdings" charset="2"/>
              <a:buChar char=""/>
            </a:pPr>
            <a:endParaRPr lang="en-US" dirty="0">
              <a:latin typeface="Arial"/>
            </a:endParaRPr>
          </a:p>
          <a:p>
            <a:pPr>
              <a:buFont typeface="Wingdings" charset="2"/>
              <a:buChar char=""/>
            </a:pPr>
            <a:r>
              <a:rPr lang="en-US" dirty="0">
                <a:latin typeface="Arial"/>
              </a:rPr>
              <a:t>Marginal MAP task:</a:t>
            </a:r>
            <a:endParaRPr dirty="0"/>
          </a:p>
          <a:p>
            <a:pPr lvl="1">
              <a:buFont typeface="Arial"/>
              <a:buChar char="–"/>
            </a:pPr>
            <a:endParaRPr dirty="0"/>
          </a:p>
        </p:txBody>
      </p:sp>
      <p:sp>
        <p:nvSpPr>
          <p:cNvPr id="92" name="TextShape 3"/>
          <p:cNvSpPr txBox="1"/>
          <p:nvPr/>
        </p:nvSpPr>
        <p:spPr>
          <a:xfrm>
            <a:off x="6901200" y="1108369"/>
            <a:ext cx="1884240" cy="364680"/>
          </a:xfrm>
          <a:prstGeom prst="rect">
            <a:avLst/>
          </a:prstGeom>
        </p:spPr>
        <p:txBody>
          <a:bodyPr lIns="90000" tIns="45000" rIns="90000" bIns="45000"/>
          <a:lstStyle/>
          <a:p>
            <a:r>
              <a:rPr lang="en-US" dirty="0">
                <a:latin typeface="Arial"/>
              </a:rPr>
              <a:t>primal graph</a:t>
            </a:r>
            <a:endParaRPr dirty="0"/>
          </a:p>
        </p:txBody>
      </p:sp>
      <p:sp>
        <p:nvSpPr>
          <p:cNvPr id="93" name="CustomShape 4"/>
          <p:cNvSpPr/>
          <p:nvPr/>
        </p:nvSpPr>
        <p:spPr>
          <a:xfrm>
            <a:off x="6091200" y="2660416"/>
            <a:ext cx="383760" cy="394200"/>
          </a:xfrm>
          <a:prstGeom prst="ellipse">
            <a:avLst/>
          </a:prstGeom>
          <a:solidFill>
            <a:srgbClr val="FFCC99"/>
          </a:solidFill>
          <a:ln>
            <a:solidFill>
              <a:srgbClr val="3465A4"/>
            </a:solidFill>
          </a:ln>
        </p:spPr>
        <p:txBody>
          <a:bodyPr wrap="none" lIns="90000" tIns="45000" rIns="90000" bIns="45000" anchor="ctr"/>
          <a:lstStyle/>
          <a:p>
            <a:pPr algn="ctr"/>
            <a:r>
              <a:rPr lang="en-US">
                <a:latin typeface="Arial"/>
              </a:rPr>
              <a:t>A</a:t>
            </a:r>
            <a:endParaRPr/>
          </a:p>
        </p:txBody>
      </p:sp>
      <p:cxnSp>
        <p:nvCxnSpPr>
          <p:cNvPr id="94" name="Line 5"/>
          <p:cNvCxnSpPr>
            <a:stCxn id="93" idx="6"/>
          </p:cNvCxnSpPr>
          <p:nvPr/>
        </p:nvCxnSpPr>
        <p:spPr>
          <a:xfrm>
            <a:off x="6474960" y="2857696"/>
            <a:ext cx="692640" cy="360"/>
          </a:xfrm>
          <a:prstGeom prst="straightConnector1">
            <a:avLst/>
          </a:prstGeom>
          <a:ln>
            <a:solidFill>
              <a:srgbClr val="3465A4"/>
            </a:solidFill>
          </a:ln>
        </p:spPr>
      </p:cxnSp>
      <p:sp>
        <p:nvSpPr>
          <p:cNvPr id="95" name="CustomShape 6"/>
          <p:cNvSpPr/>
          <p:nvPr/>
        </p:nvSpPr>
        <p:spPr>
          <a:xfrm>
            <a:off x="7167240" y="2660416"/>
            <a:ext cx="383760" cy="394200"/>
          </a:xfrm>
          <a:prstGeom prst="ellipse">
            <a:avLst/>
          </a:prstGeom>
          <a:solidFill>
            <a:srgbClr val="FFCC99"/>
          </a:solidFill>
          <a:ln>
            <a:solidFill>
              <a:srgbClr val="3465A4"/>
            </a:solidFill>
          </a:ln>
        </p:spPr>
        <p:txBody>
          <a:bodyPr wrap="none" lIns="90000" tIns="45000" rIns="90000" bIns="45000" anchor="ctr"/>
          <a:lstStyle/>
          <a:p>
            <a:pPr algn="ctr"/>
            <a:r>
              <a:rPr lang="en-US">
                <a:latin typeface="Arial"/>
              </a:rPr>
              <a:t>B</a:t>
            </a:r>
            <a:endParaRPr/>
          </a:p>
        </p:txBody>
      </p:sp>
      <p:sp>
        <p:nvSpPr>
          <p:cNvPr id="96" name="CustomShape 7"/>
          <p:cNvSpPr/>
          <p:nvPr/>
        </p:nvSpPr>
        <p:spPr>
          <a:xfrm>
            <a:off x="7167240" y="1783816"/>
            <a:ext cx="383760" cy="394200"/>
          </a:xfrm>
          <a:prstGeom prst="ellipse">
            <a:avLst/>
          </a:prstGeom>
          <a:solidFill>
            <a:srgbClr val="FFCC99"/>
          </a:solidFill>
          <a:ln>
            <a:solidFill>
              <a:srgbClr val="3465A4"/>
            </a:solidFill>
          </a:ln>
        </p:spPr>
        <p:txBody>
          <a:bodyPr wrap="none" lIns="90000" tIns="45000" rIns="90000" bIns="45000" anchor="ctr"/>
          <a:lstStyle/>
          <a:p>
            <a:pPr algn="ctr"/>
            <a:r>
              <a:rPr lang="en-US">
                <a:latin typeface="Arial"/>
              </a:rPr>
              <a:t>C</a:t>
            </a:r>
            <a:endParaRPr/>
          </a:p>
        </p:txBody>
      </p:sp>
      <p:sp>
        <p:nvSpPr>
          <p:cNvPr id="97" name="CustomShape 8"/>
          <p:cNvSpPr/>
          <p:nvPr/>
        </p:nvSpPr>
        <p:spPr>
          <a:xfrm>
            <a:off x="7167240" y="3527296"/>
            <a:ext cx="383760" cy="394200"/>
          </a:xfrm>
          <a:prstGeom prst="ellipse">
            <a:avLst/>
          </a:prstGeom>
          <a:solidFill>
            <a:srgbClr val="FFCC99"/>
          </a:solidFill>
          <a:ln>
            <a:solidFill>
              <a:srgbClr val="3465A4"/>
            </a:solidFill>
          </a:ln>
        </p:spPr>
        <p:txBody>
          <a:bodyPr wrap="none" lIns="90000" tIns="45000" rIns="90000" bIns="45000" anchor="ctr"/>
          <a:lstStyle/>
          <a:p>
            <a:pPr algn="ctr"/>
            <a:r>
              <a:rPr lang="en-US">
                <a:latin typeface="Arial"/>
              </a:rPr>
              <a:t>D</a:t>
            </a:r>
            <a:endParaRPr/>
          </a:p>
        </p:txBody>
      </p:sp>
      <p:sp>
        <p:nvSpPr>
          <p:cNvPr id="98" name="CustomShape 9"/>
          <p:cNvSpPr/>
          <p:nvPr/>
        </p:nvSpPr>
        <p:spPr>
          <a:xfrm>
            <a:off x="6091200" y="1783816"/>
            <a:ext cx="383760" cy="394200"/>
          </a:xfrm>
          <a:prstGeom prst="ellipse">
            <a:avLst/>
          </a:prstGeom>
          <a:noFill/>
          <a:ln>
            <a:solidFill>
              <a:srgbClr val="3465A4"/>
            </a:solidFill>
          </a:ln>
        </p:spPr>
        <p:txBody>
          <a:bodyPr wrap="none" lIns="90000" tIns="45000" rIns="90000" bIns="45000" anchor="ctr"/>
          <a:lstStyle/>
          <a:p>
            <a:pPr algn="ctr"/>
            <a:r>
              <a:rPr lang="en-US">
                <a:latin typeface="Arial"/>
              </a:rPr>
              <a:t>E</a:t>
            </a:r>
            <a:endParaRPr/>
          </a:p>
        </p:txBody>
      </p:sp>
      <p:sp>
        <p:nvSpPr>
          <p:cNvPr id="99" name="CustomShape 10"/>
          <p:cNvSpPr/>
          <p:nvPr/>
        </p:nvSpPr>
        <p:spPr>
          <a:xfrm>
            <a:off x="6091200" y="3527296"/>
            <a:ext cx="383760" cy="394200"/>
          </a:xfrm>
          <a:prstGeom prst="ellipse">
            <a:avLst/>
          </a:prstGeom>
          <a:noFill/>
          <a:ln>
            <a:solidFill>
              <a:srgbClr val="3465A4"/>
            </a:solidFill>
          </a:ln>
        </p:spPr>
        <p:txBody>
          <a:bodyPr wrap="none" lIns="90000" tIns="45000" rIns="90000" bIns="45000" anchor="ctr"/>
          <a:lstStyle/>
          <a:p>
            <a:pPr algn="ctr"/>
            <a:r>
              <a:rPr lang="en-US">
                <a:latin typeface="Arial"/>
              </a:rPr>
              <a:t>F</a:t>
            </a:r>
            <a:endParaRPr/>
          </a:p>
        </p:txBody>
      </p:sp>
      <p:cxnSp>
        <p:nvCxnSpPr>
          <p:cNvPr id="100" name="Line 11"/>
          <p:cNvCxnSpPr>
            <a:stCxn id="95" idx="0"/>
            <a:endCxn id="96" idx="4"/>
          </p:cNvCxnSpPr>
          <p:nvPr/>
        </p:nvCxnSpPr>
        <p:spPr>
          <a:xfrm flipV="1">
            <a:off x="7359120" y="2178016"/>
            <a:ext cx="360" cy="482760"/>
          </a:xfrm>
          <a:prstGeom prst="straightConnector1">
            <a:avLst/>
          </a:prstGeom>
          <a:ln>
            <a:solidFill>
              <a:srgbClr val="3465A4"/>
            </a:solidFill>
          </a:ln>
        </p:spPr>
      </p:cxnSp>
      <p:cxnSp>
        <p:nvCxnSpPr>
          <p:cNvPr id="101" name="Line 12"/>
          <p:cNvCxnSpPr>
            <a:stCxn id="96" idx="2"/>
            <a:endCxn id="98" idx="6"/>
          </p:cNvCxnSpPr>
          <p:nvPr/>
        </p:nvCxnSpPr>
        <p:spPr>
          <a:xfrm flipH="1">
            <a:off x="6474960" y="1981096"/>
            <a:ext cx="692640" cy="360"/>
          </a:xfrm>
          <a:prstGeom prst="straightConnector1">
            <a:avLst/>
          </a:prstGeom>
          <a:ln>
            <a:solidFill>
              <a:srgbClr val="3465A4"/>
            </a:solidFill>
          </a:ln>
        </p:spPr>
      </p:cxnSp>
      <p:sp>
        <p:nvSpPr>
          <p:cNvPr id="102" name="CustomShape 13"/>
          <p:cNvSpPr/>
          <p:nvPr/>
        </p:nvSpPr>
        <p:spPr>
          <a:xfrm>
            <a:off x="8135280" y="3527296"/>
            <a:ext cx="384120" cy="394200"/>
          </a:xfrm>
          <a:prstGeom prst="ellipse">
            <a:avLst/>
          </a:prstGeom>
          <a:noFill/>
          <a:ln>
            <a:solidFill>
              <a:srgbClr val="3465A4"/>
            </a:solidFill>
          </a:ln>
        </p:spPr>
        <p:txBody>
          <a:bodyPr wrap="none" lIns="90000" tIns="45000" rIns="90000" bIns="45000" anchor="ctr"/>
          <a:lstStyle/>
          <a:p>
            <a:pPr algn="ctr"/>
            <a:r>
              <a:rPr lang="en-US">
                <a:latin typeface="Arial"/>
              </a:rPr>
              <a:t>G</a:t>
            </a:r>
            <a:endParaRPr/>
          </a:p>
        </p:txBody>
      </p:sp>
      <p:sp>
        <p:nvSpPr>
          <p:cNvPr id="103" name="CustomShape 14"/>
          <p:cNvSpPr/>
          <p:nvPr/>
        </p:nvSpPr>
        <p:spPr>
          <a:xfrm>
            <a:off x="8142120" y="2660416"/>
            <a:ext cx="383760" cy="394200"/>
          </a:xfrm>
          <a:prstGeom prst="ellipse">
            <a:avLst/>
          </a:prstGeom>
          <a:noFill/>
          <a:ln>
            <a:solidFill>
              <a:srgbClr val="3465A4"/>
            </a:solidFill>
          </a:ln>
        </p:spPr>
        <p:txBody>
          <a:bodyPr wrap="none" lIns="90000" tIns="45000" rIns="90000" bIns="45000" anchor="ctr"/>
          <a:lstStyle/>
          <a:p>
            <a:pPr algn="ctr"/>
            <a:r>
              <a:rPr lang="en-US">
                <a:latin typeface="Arial"/>
              </a:rPr>
              <a:t>H</a:t>
            </a:r>
            <a:endParaRPr/>
          </a:p>
        </p:txBody>
      </p:sp>
      <p:cxnSp>
        <p:nvCxnSpPr>
          <p:cNvPr id="104" name="Line 15"/>
          <p:cNvCxnSpPr>
            <a:stCxn id="93" idx="0"/>
            <a:endCxn id="98" idx="4"/>
          </p:cNvCxnSpPr>
          <p:nvPr/>
        </p:nvCxnSpPr>
        <p:spPr>
          <a:xfrm flipV="1">
            <a:off x="6283080" y="2178016"/>
            <a:ext cx="360" cy="482760"/>
          </a:xfrm>
          <a:prstGeom prst="straightConnector1">
            <a:avLst/>
          </a:prstGeom>
          <a:ln>
            <a:solidFill>
              <a:srgbClr val="3465A4"/>
            </a:solidFill>
          </a:ln>
        </p:spPr>
      </p:cxnSp>
      <p:cxnSp>
        <p:nvCxnSpPr>
          <p:cNvPr id="105" name="Line 16"/>
          <p:cNvCxnSpPr>
            <a:stCxn id="95" idx="4"/>
            <a:endCxn id="97" idx="0"/>
          </p:cNvCxnSpPr>
          <p:nvPr/>
        </p:nvCxnSpPr>
        <p:spPr>
          <a:xfrm>
            <a:off x="7359120" y="3054616"/>
            <a:ext cx="360" cy="473040"/>
          </a:xfrm>
          <a:prstGeom prst="straightConnector1">
            <a:avLst/>
          </a:prstGeom>
          <a:ln>
            <a:solidFill>
              <a:srgbClr val="000000"/>
            </a:solidFill>
          </a:ln>
        </p:spPr>
      </p:cxnSp>
      <p:cxnSp>
        <p:nvCxnSpPr>
          <p:cNvPr id="106" name="Line 17"/>
          <p:cNvCxnSpPr>
            <a:stCxn id="97" idx="2"/>
            <a:endCxn id="99" idx="6"/>
          </p:cNvCxnSpPr>
          <p:nvPr/>
        </p:nvCxnSpPr>
        <p:spPr>
          <a:xfrm flipH="1">
            <a:off x="6474960" y="3724576"/>
            <a:ext cx="692640" cy="360"/>
          </a:xfrm>
          <a:prstGeom prst="straightConnector1">
            <a:avLst/>
          </a:prstGeom>
          <a:ln>
            <a:solidFill>
              <a:srgbClr val="000000"/>
            </a:solidFill>
          </a:ln>
        </p:spPr>
      </p:cxnSp>
      <p:cxnSp>
        <p:nvCxnSpPr>
          <p:cNvPr id="107" name="Line 18"/>
          <p:cNvCxnSpPr>
            <a:stCxn id="97" idx="6"/>
            <a:endCxn id="102" idx="2"/>
          </p:cNvCxnSpPr>
          <p:nvPr/>
        </p:nvCxnSpPr>
        <p:spPr>
          <a:xfrm>
            <a:off x="7551000" y="3724576"/>
            <a:ext cx="584640" cy="360"/>
          </a:xfrm>
          <a:prstGeom prst="straightConnector1">
            <a:avLst/>
          </a:prstGeom>
          <a:ln>
            <a:solidFill>
              <a:srgbClr val="000000"/>
            </a:solidFill>
          </a:ln>
        </p:spPr>
      </p:cxnSp>
      <p:cxnSp>
        <p:nvCxnSpPr>
          <p:cNvPr id="108" name="Line 19"/>
          <p:cNvCxnSpPr>
            <a:stCxn id="103" idx="4"/>
            <a:endCxn id="102" idx="0"/>
          </p:cNvCxnSpPr>
          <p:nvPr/>
        </p:nvCxnSpPr>
        <p:spPr>
          <a:xfrm flipH="1">
            <a:off x="8327520" y="3054616"/>
            <a:ext cx="6840" cy="473040"/>
          </a:xfrm>
          <a:prstGeom prst="straightConnector1">
            <a:avLst/>
          </a:prstGeom>
          <a:ln>
            <a:solidFill>
              <a:srgbClr val="000000"/>
            </a:solidFill>
          </a:ln>
        </p:spPr>
      </p:cxnSp>
      <p:cxnSp>
        <p:nvCxnSpPr>
          <p:cNvPr id="109" name="Line 20"/>
          <p:cNvCxnSpPr>
            <a:stCxn id="93" idx="4"/>
            <a:endCxn id="99" idx="0"/>
          </p:cNvCxnSpPr>
          <p:nvPr/>
        </p:nvCxnSpPr>
        <p:spPr>
          <a:xfrm>
            <a:off x="6283080" y="3054616"/>
            <a:ext cx="360" cy="473040"/>
          </a:xfrm>
          <a:prstGeom prst="straightConnector1">
            <a:avLst/>
          </a:prstGeom>
          <a:ln>
            <a:solidFill>
              <a:srgbClr val="000000"/>
            </a:solidFill>
          </a:ln>
        </p:spPr>
      </p:cxnSp>
      <p:cxnSp>
        <p:nvCxnSpPr>
          <p:cNvPr id="110" name="Line 21"/>
          <p:cNvCxnSpPr>
            <a:stCxn id="95" idx="6"/>
            <a:endCxn id="103" idx="2"/>
          </p:cNvCxnSpPr>
          <p:nvPr/>
        </p:nvCxnSpPr>
        <p:spPr>
          <a:xfrm>
            <a:off x="7551000" y="2857696"/>
            <a:ext cx="591480" cy="360"/>
          </a:xfrm>
          <a:prstGeom prst="straightConnector1">
            <a:avLst/>
          </a:prstGeom>
          <a:ln>
            <a:solidFill>
              <a:srgbClr val="000000"/>
            </a:solidFill>
          </a:ln>
        </p:spPr>
      </p:cxnSp>
      <p:pic>
        <p:nvPicPr>
          <p:cNvPr id="111" name="Picture 110" descr="28§display§x^*_M = argmax_{X_M} \sum_{X_S} \prod_j f_j§png§1200§FALSE"/>
          <p:cNvPicPr/>
          <p:nvPr/>
        </p:nvPicPr>
        <p:blipFill>
          <a:blip r:embed="rId3"/>
          <a:stretch>
            <a:fillRect/>
          </a:stretch>
        </p:blipFill>
        <p:spPr>
          <a:xfrm>
            <a:off x="1020240" y="5213524"/>
            <a:ext cx="2597040" cy="511920"/>
          </a:xfrm>
          <a:prstGeom prst="rect">
            <a:avLst/>
          </a:prstGeom>
          <a:ln>
            <a:noFill/>
          </a:ln>
        </p:spPr>
      </p:pic>
      <p:pic>
        <p:nvPicPr>
          <p:cNvPr id="112" name="Picture 111" descr="28§display§\mathbf{D} = \{D_1, \ldots, D_n\}§png§1200§FALSE"/>
          <p:cNvPicPr/>
          <p:nvPr/>
        </p:nvPicPr>
        <p:blipFill>
          <a:blip r:embed="rId4"/>
          <a:stretch>
            <a:fillRect/>
          </a:stretch>
        </p:blipFill>
        <p:spPr>
          <a:xfrm>
            <a:off x="2264040" y="3099868"/>
            <a:ext cx="1746360" cy="219600"/>
          </a:xfrm>
          <a:prstGeom prst="rect">
            <a:avLst/>
          </a:prstGeom>
          <a:ln>
            <a:noFill/>
          </a:ln>
        </p:spPr>
      </p:pic>
      <p:pic>
        <p:nvPicPr>
          <p:cNvPr id="113" name="Picture 112" descr="28§display§\mathbf{X} = \{X_1, \ldots, X_n\}§png§1200§FALSE"/>
          <p:cNvPicPr/>
          <p:nvPr/>
        </p:nvPicPr>
        <p:blipFill>
          <a:blip r:embed="rId5"/>
          <a:stretch>
            <a:fillRect/>
          </a:stretch>
        </p:blipFill>
        <p:spPr>
          <a:xfrm>
            <a:off x="2304720" y="2811256"/>
            <a:ext cx="1746360" cy="219600"/>
          </a:xfrm>
          <a:prstGeom prst="rect">
            <a:avLst/>
          </a:prstGeom>
          <a:ln>
            <a:noFill/>
          </a:ln>
        </p:spPr>
      </p:pic>
      <p:pic>
        <p:nvPicPr>
          <p:cNvPr id="114" name="Picture 113" descr="28§display§\mathbf{F} = \{f_1, \ldots, f_r\}§png§1200§FALSE"/>
          <p:cNvPicPr/>
          <p:nvPr/>
        </p:nvPicPr>
        <p:blipFill>
          <a:blip r:embed="rId6"/>
          <a:stretch>
            <a:fillRect/>
          </a:stretch>
        </p:blipFill>
        <p:spPr>
          <a:xfrm>
            <a:off x="2234045" y="3397414"/>
            <a:ext cx="1536120" cy="219600"/>
          </a:xfrm>
          <a:prstGeom prst="rect">
            <a:avLst/>
          </a:prstGeom>
          <a:ln>
            <a:noFill/>
          </a:ln>
        </p:spPr>
      </p:pic>
      <p:pic>
        <p:nvPicPr>
          <p:cNvPr id="115" name="Picture 114" descr="28§display§\mathcal{M} = \langle \mathbf{X}, \mathbf{D}, \mathbf{F} \rangle§png§1200§FALSE"/>
          <p:cNvPicPr/>
          <p:nvPr/>
        </p:nvPicPr>
        <p:blipFill>
          <a:blip r:embed="rId7"/>
          <a:stretch>
            <a:fillRect/>
          </a:stretch>
        </p:blipFill>
        <p:spPr>
          <a:xfrm>
            <a:off x="2264040" y="2313736"/>
            <a:ext cx="1426320" cy="219600"/>
          </a:xfrm>
          <a:prstGeom prst="rect">
            <a:avLst/>
          </a:prstGeom>
          <a:ln>
            <a:noFill/>
          </a:ln>
        </p:spPr>
      </p:pic>
      <p:pic>
        <p:nvPicPr>
          <p:cNvPr id="116" name="Picture 115" descr="28§display§P(\mathbf{X}) = \frac{1}{Z} \prod_j f_j§png§600§FALSE"/>
          <p:cNvPicPr/>
          <p:nvPr/>
        </p:nvPicPr>
        <p:blipFill>
          <a:blip r:embed="rId8"/>
          <a:stretch>
            <a:fillRect/>
          </a:stretch>
        </p:blipFill>
        <p:spPr>
          <a:xfrm>
            <a:off x="1257840" y="3686776"/>
            <a:ext cx="1609200" cy="603360"/>
          </a:xfrm>
          <a:prstGeom prst="rect">
            <a:avLst/>
          </a:prstGeom>
          <a:ln>
            <a:noFill/>
          </a:ln>
        </p:spPr>
      </p:pic>
      <p:pic>
        <p:nvPicPr>
          <p:cNvPr id="117" name="Picture 116" descr="28§display§\mathbf{X} = \mathbf{X}_M \cup \mathbf{X}_S§png§1200§FALSE"/>
          <p:cNvPicPr/>
          <p:nvPr/>
        </p:nvPicPr>
        <p:blipFill>
          <a:blip r:embed="rId9"/>
          <a:stretch>
            <a:fillRect/>
          </a:stretch>
        </p:blipFill>
        <p:spPr>
          <a:xfrm>
            <a:off x="2798820" y="4629352"/>
            <a:ext cx="1636920" cy="219600"/>
          </a:xfrm>
          <a:prstGeom prst="rect">
            <a:avLst/>
          </a:prstGeom>
          <a:ln>
            <a:noFill/>
          </a:ln>
        </p:spPr>
      </p:pic>
      <p:pic>
        <p:nvPicPr>
          <p:cNvPr id="118" name="Picture 117" descr="28§display§\mathbf{X}_M = \{A,B,C,D\}§png§1200§FALSE"/>
          <p:cNvPicPr/>
          <p:nvPr/>
        </p:nvPicPr>
        <p:blipFill>
          <a:blip r:embed="rId10"/>
          <a:stretch>
            <a:fillRect/>
          </a:stretch>
        </p:blipFill>
        <p:spPr>
          <a:xfrm>
            <a:off x="6408720" y="4544656"/>
            <a:ext cx="1856160" cy="219600"/>
          </a:xfrm>
          <a:prstGeom prst="rect">
            <a:avLst/>
          </a:prstGeom>
          <a:ln>
            <a:noFill/>
          </a:ln>
        </p:spPr>
      </p:pic>
      <p:pic>
        <p:nvPicPr>
          <p:cNvPr id="119" name="Picture 118" descr="28§display§\mathbf{X}_S = \{E,F,G,H\}§png§1200§FALSE"/>
          <p:cNvPicPr/>
          <p:nvPr/>
        </p:nvPicPr>
        <p:blipFill>
          <a:blip r:embed="rId11"/>
          <a:stretch>
            <a:fillRect/>
          </a:stretch>
        </p:blipFill>
        <p:spPr>
          <a:xfrm>
            <a:off x="6408720" y="5001856"/>
            <a:ext cx="1783080" cy="219600"/>
          </a:xfrm>
          <a:prstGeom prst="rect">
            <a:avLst/>
          </a:prstGeom>
          <a:ln>
            <a:noFill/>
          </a:ln>
        </p:spPr>
      </p:pic>
      <p:sp>
        <p:nvSpPr>
          <p:cNvPr id="2" name="Title 1"/>
          <p:cNvSpPr>
            <a:spLocks noGrp="1"/>
          </p:cNvSpPr>
          <p:nvPr>
            <p:ph type="title"/>
          </p:nvPr>
        </p:nvSpPr>
        <p:spPr>
          <a:xfrm>
            <a:off x="498480" y="61558"/>
            <a:ext cx="8153400" cy="1020762"/>
          </a:xfrm>
        </p:spPr>
        <p:txBody>
          <a:bodyPr>
            <a:normAutofit/>
          </a:bodyPr>
          <a:lstStyle/>
          <a:p>
            <a:r>
              <a:rPr lang="en-US" dirty="0">
                <a:latin typeface="Arial"/>
              </a:rPr>
              <a:t>Marginal Map</a:t>
            </a:r>
            <a:endParaRPr lang="en-US" dirty="0"/>
          </a:p>
        </p:txBody>
      </p:sp>
      <p:sp>
        <p:nvSpPr>
          <p:cNvPr id="3" name="TextBox 2"/>
          <p:cNvSpPr txBox="1"/>
          <p:nvPr/>
        </p:nvSpPr>
        <p:spPr>
          <a:xfrm>
            <a:off x="3143250" y="6275070"/>
            <a:ext cx="2758512" cy="369332"/>
          </a:xfrm>
          <a:prstGeom prst="rect">
            <a:avLst/>
          </a:prstGeom>
          <a:noFill/>
        </p:spPr>
        <p:txBody>
          <a:bodyPr wrap="none" rtlCol="0">
            <a:spAutoFit/>
          </a:bodyPr>
          <a:lstStyle/>
          <a:p>
            <a:r>
              <a:rPr lang="en-US" dirty="0"/>
              <a:t>Why is it harder? intuitively</a:t>
            </a:r>
          </a:p>
        </p:txBody>
      </p:sp>
      <p:sp>
        <p:nvSpPr>
          <p:cNvPr id="6" name="Footer Placeholder 5"/>
          <p:cNvSpPr>
            <a:spLocks noGrp="1"/>
          </p:cNvSpPr>
          <p:nvPr>
            <p:ph type="ftr" sz="quarter" idx="11"/>
          </p:nvPr>
        </p:nvSpPr>
        <p:spPr/>
        <p:txBody>
          <a:bodyPr/>
          <a:lstStyle/>
          <a:p>
            <a:r>
              <a:rPr lang="en-US"/>
              <a:t>Dechter, TPM 14/19</a:t>
            </a:r>
          </a:p>
        </p:txBody>
      </p:sp>
    </p:spTree>
    <p:extLst>
      <p:ext uri="{BB962C8B-B14F-4D97-AF65-F5344CB8AC3E}">
        <p14:creationId xmlns:p14="http://schemas.microsoft.com/office/powerpoint/2010/main" val="379995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026"/>
          <p:cNvSpPr>
            <a:spLocks noGrp="1" noChangeArrowheads="1"/>
          </p:cNvSpPr>
          <p:nvPr>
            <p:ph type="title"/>
          </p:nvPr>
        </p:nvSpPr>
        <p:spPr>
          <a:xfrm>
            <a:off x="242497" y="326029"/>
            <a:ext cx="7696200" cy="1143000"/>
          </a:xfrm>
        </p:spPr>
        <p:txBody>
          <a:bodyPr/>
          <a:lstStyle/>
          <a:p>
            <a:pPr eaLnBrk="1" hangingPunct="1">
              <a:lnSpc>
                <a:spcPct val="80000"/>
              </a:lnSpc>
            </a:pPr>
            <a:r>
              <a:rPr lang="en-US" sz="4000" dirty="0"/>
              <a:t> </a:t>
            </a:r>
            <a:r>
              <a:rPr lang="en-US" sz="3200" dirty="0"/>
              <a:t>Finding </a:t>
            </a:r>
            <a:r>
              <a:rPr lang="en-US" sz="3200" dirty="0" err="1"/>
              <a:t>Marginals</a:t>
            </a:r>
            <a:r>
              <a:rPr lang="en-US" sz="3200" dirty="0"/>
              <a:t> by Bucket Elimination </a:t>
            </a:r>
            <a:br>
              <a:rPr lang="en-US" sz="4000" dirty="0"/>
            </a:br>
            <a:r>
              <a:rPr lang="en-US" sz="2000" dirty="0">
                <a:solidFill>
                  <a:schemeClr val="hlink"/>
                </a:solidFill>
              </a:rPr>
              <a:t>Algorithm </a:t>
            </a:r>
            <a:r>
              <a:rPr lang="en-US" sz="2000" i="1" dirty="0">
                <a:solidFill>
                  <a:schemeClr val="hlink"/>
                </a:solidFill>
              </a:rPr>
              <a:t>BE-bel  </a:t>
            </a:r>
            <a:r>
              <a:rPr lang="en-US" sz="2000" dirty="0">
                <a:solidFill>
                  <a:schemeClr val="tx1"/>
                </a:solidFill>
              </a:rPr>
              <a:t>(Dechter 1996)</a:t>
            </a:r>
            <a:endParaRPr lang="en-US" sz="2400" dirty="0">
              <a:solidFill>
                <a:schemeClr val="tx1"/>
              </a:solidFill>
            </a:endParaRPr>
          </a:p>
        </p:txBody>
      </p:sp>
      <p:grpSp>
        <p:nvGrpSpPr>
          <p:cNvPr id="177262" name="Group 1134"/>
          <p:cNvGrpSpPr>
            <a:grpSpLocks/>
          </p:cNvGrpSpPr>
          <p:nvPr/>
        </p:nvGrpSpPr>
        <p:grpSpPr bwMode="auto">
          <a:xfrm>
            <a:off x="3048000" y="1828800"/>
            <a:ext cx="5054600" cy="704850"/>
            <a:chOff x="1728" y="1152"/>
            <a:chExt cx="3419" cy="444"/>
          </a:xfrm>
        </p:grpSpPr>
        <p:graphicFrame>
          <p:nvGraphicFramePr>
            <p:cNvPr id="177225" name="Object 1113"/>
            <p:cNvGraphicFramePr>
              <a:graphicFrameLocks noChangeAspect="1"/>
            </p:cNvGraphicFramePr>
            <p:nvPr/>
          </p:nvGraphicFramePr>
          <p:xfrm>
            <a:off x="2448" y="1152"/>
            <a:ext cx="605" cy="390"/>
          </p:xfrm>
          <a:graphic>
            <a:graphicData uri="http://schemas.openxmlformats.org/presentationml/2006/ole">
              <mc:AlternateContent xmlns:mc="http://schemas.openxmlformats.org/markup-compatibility/2006">
                <mc:Choice xmlns:v="urn:schemas-microsoft-com:vml" Requires="v">
                  <p:oleObj spid="_x0000_s106104" name="Equation" r:id="rId4" imgW="838440" imgH="559080" progId="Equation.3">
                    <p:embed/>
                  </p:oleObj>
                </mc:Choice>
                <mc:Fallback>
                  <p:oleObj name="Equation" r:id="rId4" imgW="838440" imgH="559080" progId="Equation.3">
                    <p:embed/>
                    <p:pic>
                      <p:nvPicPr>
                        <p:cNvPr id="177225" name="Object 11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8" y="1152"/>
                          <a:ext cx="605" cy="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7226" name="AutoShape 1120"/>
            <p:cNvSpPr>
              <a:spLocks/>
            </p:cNvSpPr>
            <p:nvPr/>
          </p:nvSpPr>
          <p:spPr bwMode="auto">
            <a:xfrm rot="5400000" flipV="1">
              <a:off x="2789" y="402"/>
              <a:ext cx="133" cy="2256"/>
            </a:xfrm>
            <a:prstGeom prst="leftBrace">
              <a:avLst>
                <a:gd name="adj1" fmla="val 141353"/>
                <a:gd name="adj2" fmla="val 50000"/>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27" name="Text Box 1132"/>
            <p:cNvSpPr txBox="1">
              <a:spLocks noChangeArrowheads="1"/>
            </p:cNvSpPr>
            <p:nvPr/>
          </p:nvSpPr>
          <p:spPr bwMode="auto">
            <a:xfrm>
              <a:off x="3492" y="1231"/>
              <a:ext cx="165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sz="2000"/>
                <a:t>Elimination operator</a:t>
              </a:r>
            </a:p>
          </p:txBody>
        </p:sp>
        <p:sp>
          <p:nvSpPr>
            <p:cNvPr id="177228" name="Line 1133"/>
            <p:cNvSpPr>
              <a:spLocks noChangeShapeType="1"/>
            </p:cNvSpPr>
            <p:nvPr/>
          </p:nvSpPr>
          <p:spPr bwMode="auto">
            <a:xfrm flipH="1">
              <a:off x="2928" y="1344"/>
              <a:ext cx="432" cy="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7302" name="Group 1174"/>
          <p:cNvGrpSpPr>
            <a:grpSpLocks/>
          </p:cNvGrpSpPr>
          <p:nvPr/>
        </p:nvGrpSpPr>
        <p:grpSpPr bwMode="auto">
          <a:xfrm>
            <a:off x="3124200" y="5638800"/>
            <a:ext cx="1524000" cy="671513"/>
            <a:chOff x="1968" y="3504"/>
            <a:chExt cx="960" cy="423"/>
          </a:xfrm>
        </p:grpSpPr>
        <p:sp>
          <p:nvSpPr>
            <p:cNvPr id="177222" name="Text Box 1129"/>
            <p:cNvSpPr txBox="1">
              <a:spLocks noChangeArrowheads="1"/>
            </p:cNvSpPr>
            <p:nvPr/>
          </p:nvSpPr>
          <p:spPr bwMode="auto">
            <a:xfrm>
              <a:off x="1968" y="3600"/>
              <a:ext cx="9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sz="2800" b="1" i="1">
                  <a:solidFill>
                    <a:schemeClr val="hlink"/>
                  </a:solidFill>
                  <a:latin typeface="Times New Roman" pitchFamily="18" charset="0"/>
                </a:rPr>
                <a:t>P(e=0)</a:t>
              </a:r>
            </a:p>
          </p:txBody>
        </p:sp>
        <p:sp>
          <p:nvSpPr>
            <p:cNvPr id="177223" name="Line 1168"/>
            <p:cNvSpPr>
              <a:spLocks noChangeShapeType="1"/>
            </p:cNvSpPr>
            <p:nvPr/>
          </p:nvSpPr>
          <p:spPr bwMode="auto">
            <a:xfrm>
              <a:off x="2160" y="3504"/>
              <a:ext cx="384" cy="192"/>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24" name="Line 1170"/>
            <p:cNvSpPr>
              <a:spLocks noChangeShapeType="1"/>
            </p:cNvSpPr>
            <p:nvPr/>
          </p:nvSpPr>
          <p:spPr bwMode="auto">
            <a:xfrm flipH="1">
              <a:off x="2592" y="3504"/>
              <a:ext cx="240" cy="192"/>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7408" name="Group 1280"/>
          <p:cNvGrpSpPr>
            <a:grpSpLocks/>
          </p:cNvGrpSpPr>
          <p:nvPr/>
        </p:nvGrpSpPr>
        <p:grpSpPr bwMode="auto">
          <a:xfrm>
            <a:off x="4391025" y="3406775"/>
            <a:ext cx="3124200" cy="2474913"/>
            <a:chOff x="3456" y="2598"/>
            <a:chExt cx="1968" cy="1559"/>
          </a:xfrm>
        </p:grpSpPr>
        <p:sp>
          <p:nvSpPr>
            <p:cNvPr id="177219" name="Text Box 1176"/>
            <p:cNvSpPr txBox="1">
              <a:spLocks noChangeArrowheads="1"/>
            </p:cNvSpPr>
            <p:nvPr/>
          </p:nvSpPr>
          <p:spPr bwMode="auto">
            <a:xfrm>
              <a:off x="3989" y="3523"/>
              <a:ext cx="1435"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sz="2000" dirty="0">
                  <a:solidFill>
                    <a:schemeClr val="hlink"/>
                  </a:solidFill>
                </a:rPr>
                <a:t>        W*=4</a:t>
              </a:r>
              <a:endParaRPr lang="en-US" sz="2000" dirty="0">
                <a:solidFill>
                  <a:schemeClr val="bg2"/>
                </a:solidFill>
              </a:endParaRPr>
            </a:p>
            <a:p>
              <a:r>
                <a:rPr lang="en-US" sz="2000" dirty="0">
                  <a:solidFill>
                    <a:schemeClr val="bg2"/>
                  </a:solidFill>
                </a:rPr>
                <a:t>”induced width” </a:t>
              </a:r>
            </a:p>
            <a:p>
              <a:r>
                <a:rPr lang="en-US" sz="2000" dirty="0">
                  <a:solidFill>
                    <a:schemeClr val="bg2"/>
                  </a:solidFill>
                </a:rPr>
                <a:t>(max clique size)</a:t>
              </a:r>
            </a:p>
          </p:txBody>
        </p:sp>
        <p:sp>
          <p:nvSpPr>
            <p:cNvPr id="177220" name="AutoShape 1177"/>
            <p:cNvSpPr>
              <a:spLocks/>
            </p:cNvSpPr>
            <p:nvPr/>
          </p:nvSpPr>
          <p:spPr bwMode="auto">
            <a:xfrm rot="-5400000">
              <a:off x="3800" y="2344"/>
              <a:ext cx="132" cy="820"/>
            </a:xfrm>
            <a:prstGeom prst="leftBrace">
              <a:avLst>
                <a:gd name="adj1" fmla="val 51768"/>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21" name="Line 1178"/>
            <p:cNvSpPr>
              <a:spLocks noChangeShapeType="1"/>
            </p:cNvSpPr>
            <p:nvPr/>
          </p:nvSpPr>
          <p:spPr bwMode="auto">
            <a:xfrm flipH="1" flipV="1">
              <a:off x="4384" y="2598"/>
              <a:ext cx="327" cy="925"/>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7158" name="Group 1239"/>
          <p:cNvGrpSpPr>
            <a:grpSpLocks/>
          </p:cNvGrpSpPr>
          <p:nvPr/>
        </p:nvGrpSpPr>
        <p:grpSpPr bwMode="auto">
          <a:xfrm>
            <a:off x="914400" y="2438400"/>
            <a:ext cx="7772400" cy="3505200"/>
            <a:chOff x="576" y="1536"/>
            <a:chExt cx="4704" cy="2112"/>
          </a:xfrm>
        </p:grpSpPr>
        <p:grpSp>
          <p:nvGrpSpPr>
            <p:cNvPr id="177197" name="Group 1240"/>
            <p:cNvGrpSpPr>
              <a:grpSpLocks/>
            </p:cNvGrpSpPr>
            <p:nvPr/>
          </p:nvGrpSpPr>
          <p:grpSpPr bwMode="auto">
            <a:xfrm>
              <a:off x="576" y="1536"/>
              <a:ext cx="3504" cy="1962"/>
              <a:chOff x="576" y="1536"/>
              <a:chExt cx="3504" cy="1962"/>
            </a:xfrm>
          </p:grpSpPr>
          <p:sp>
            <p:nvSpPr>
              <p:cNvPr id="177210" name="Text Box 1241"/>
              <p:cNvSpPr txBox="1">
                <a:spLocks noChangeArrowheads="1"/>
              </p:cNvSpPr>
              <p:nvPr/>
            </p:nvSpPr>
            <p:spPr bwMode="auto">
              <a:xfrm>
                <a:off x="576" y="1536"/>
                <a:ext cx="1104"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sz="2400">
                    <a:latin typeface="Times New Roman" pitchFamily="18" charset="0"/>
                  </a:rPr>
                  <a:t>bucket  B: </a:t>
                </a:r>
              </a:p>
            </p:txBody>
          </p:sp>
          <p:sp>
            <p:nvSpPr>
              <p:cNvPr id="177211" name="Text Box 1242"/>
              <p:cNvSpPr txBox="1">
                <a:spLocks noChangeArrowheads="1"/>
              </p:cNvSpPr>
              <p:nvPr/>
            </p:nvSpPr>
            <p:spPr bwMode="auto">
              <a:xfrm>
                <a:off x="1728" y="3222"/>
                <a:ext cx="577"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sz="2400">
                    <a:solidFill>
                      <a:schemeClr val="tx2"/>
                    </a:solidFill>
                    <a:latin typeface="Times New Roman" pitchFamily="18" charset="0"/>
                  </a:rPr>
                  <a:t> P(a)</a:t>
                </a:r>
              </a:p>
            </p:txBody>
          </p:sp>
          <p:sp>
            <p:nvSpPr>
              <p:cNvPr id="177212" name="Text Box 1243"/>
              <p:cNvSpPr txBox="1">
                <a:spLocks noChangeArrowheads="1"/>
              </p:cNvSpPr>
              <p:nvPr/>
            </p:nvSpPr>
            <p:spPr bwMode="auto">
              <a:xfrm>
                <a:off x="1680" y="1936"/>
                <a:ext cx="672"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sz="2400">
                    <a:solidFill>
                      <a:schemeClr val="tx2"/>
                    </a:solidFill>
                    <a:latin typeface="Times New Roman" pitchFamily="18" charset="0"/>
                  </a:rPr>
                  <a:t>  P(c|a)</a:t>
                </a:r>
              </a:p>
            </p:txBody>
          </p:sp>
          <p:sp>
            <p:nvSpPr>
              <p:cNvPr id="177213" name="Rectangle 1244"/>
              <p:cNvSpPr>
                <a:spLocks noChangeArrowheads="1"/>
              </p:cNvSpPr>
              <p:nvPr/>
            </p:nvSpPr>
            <p:spPr bwMode="auto">
              <a:xfrm>
                <a:off x="1644" y="1536"/>
                <a:ext cx="2436" cy="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solidFill>
                      <a:schemeClr val="tx2"/>
                    </a:solidFill>
                    <a:latin typeface="Times New Roman" pitchFamily="18" charset="0"/>
                  </a:rPr>
                  <a:t>P(b|a)   P(d|b,a)   P(e|b,c)</a:t>
                </a:r>
              </a:p>
            </p:txBody>
          </p:sp>
          <p:sp>
            <p:nvSpPr>
              <p:cNvPr id="177214" name="Text Box 1245"/>
              <p:cNvSpPr txBox="1">
                <a:spLocks noChangeArrowheads="1"/>
              </p:cNvSpPr>
              <p:nvPr/>
            </p:nvSpPr>
            <p:spPr bwMode="auto">
              <a:xfrm>
                <a:off x="576" y="1936"/>
                <a:ext cx="1104"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sz="2400">
                    <a:latin typeface="Times New Roman" pitchFamily="18" charset="0"/>
                  </a:rPr>
                  <a:t>bucket  C: </a:t>
                </a:r>
              </a:p>
            </p:txBody>
          </p:sp>
          <p:sp>
            <p:nvSpPr>
              <p:cNvPr id="177215" name="Text Box 1246"/>
              <p:cNvSpPr txBox="1">
                <a:spLocks noChangeArrowheads="1"/>
              </p:cNvSpPr>
              <p:nvPr/>
            </p:nvSpPr>
            <p:spPr bwMode="auto">
              <a:xfrm>
                <a:off x="576" y="2335"/>
                <a:ext cx="1104"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sz="2400">
                    <a:latin typeface="Times New Roman" pitchFamily="18" charset="0"/>
                  </a:rPr>
                  <a:t>bucket  D:</a:t>
                </a:r>
                <a:r>
                  <a:rPr lang="en-US" sz="2400">
                    <a:solidFill>
                      <a:schemeClr val="tx2"/>
                    </a:solidFill>
                    <a:latin typeface="Times New Roman" pitchFamily="18" charset="0"/>
                  </a:rPr>
                  <a:t> </a:t>
                </a:r>
              </a:p>
            </p:txBody>
          </p:sp>
          <p:sp>
            <p:nvSpPr>
              <p:cNvPr id="177216" name="Text Box 1247"/>
              <p:cNvSpPr txBox="1">
                <a:spLocks noChangeArrowheads="1"/>
              </p:cNvSpPr>
              <p:nvPr/>
            </p:nvSpPr>
            <p:spPr bwMode="auto">
              <a:xfrm>
                <a:off x="576" y="2779"/>
                <a:ext cx="1104"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sz="2400">
                    <a:latin typeface="Times New Roman" pitchFamily="18" charset="0"/>
                  </a:rPr>
                  <a:t>bucket  E: </a:t>
                </a:r>
              </a:p>
            </p:txBody>
          </p:sp>
          <p:sp>
            <p:nvSpPr>
              <p:cNvPr id="177217" name="Text Box 1248"/>
              <p:cNvSpPr txBox="1">
                <a:spLocks noChangeArrowheads="1"/>
              </p:cNvSpPr>
              <p:nvPr/>
            </p:nvSpPr>
            <p:spPr bwMode="auto">
              <a:xfrm>
                <a:off x="576" y="3222"/>
                <a:ext cx="1104"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sz="2400">
                    <a:latin typeface="Times New Roman" pitchFamily="18" charset="0"/>
                  </a:rPr>
                  <a:t>bucket  A:</a:t>
                </a:r>
                <a:r>
                  <a:rPr lang="en-US" sz="2400">
                    <a:solidFill>
                      <a:schemeClr val="tx2"/>
                    </a:solidFill>
                    <a:latin typeface="Times New Roman" pitchFamily="18" charset="0"/>
                  </a:rPr>
                  <a:t> </a:t>
                </a:r>
              </a:p>
            </p:txBody>
          </p:sp>
          <p:sp>
            <p:nvSpPr>
              <p:cNvPr id="177218" name="Text Box 1249"/>
              <p:cNvSpPr txBox="1">
                <a:spLocks noChangeArrowheads="1"/>
              </p:cNvSpPr>
              <p:nvPr/>
            </p:nvSpPr>
            <p:spPr bwMode="auto">
              <a:xfrm>
                <a:off x="1680" y="2779"/>
                <a:ext cx="672"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sz="2400">
                    <a:solidFill>
                      <a:schemeClr val="tx2"/>
                    </a:solidFill>
                    <a:latin typeface="Times New Roman" pitchFamily="18" charset="0"/>
                  </a:rPr>
                  <a:t> e=0</a:t>
                </a:r>
              </a:p>
            </p:txBody>
          </p:sp>
        </p:grpSp>
        <p:sp>
          <p:nvSpPr>
            <p:cNvPr id="177198" name="Oval 1250"/>
            <p:cNvSpPr>
              <a:spLocks noChangeArrowheads="1"/>
            </p:cNvSpPr>
            <p:nvPr/>
          </p:nvSpPr>
          <p:spPr bwMode="auto">
            <a:xfrm>
              <a:off x="4652" y="1632"/>
              <a:ext cx="276" cy="242"/>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latin typeface="Times New Roman" pitchFamily="18" charset="0"/>
                </a:rPr>
                <a:t>B</a:t>
              </a:r>
            </a:p>
          </p:txBody>
        </p:sp>
        <p:sp>
          <p:nvSpPr>
            <p:cNvPr id="177199" name="Oval 1251"/>
            <p:cNvSpPr>
              <a:spLocks noChangeArrowheads="1"/>
            </p:cNvSpPr>
            <p:nvPr/>
          </p:nvSpPr>
          <p:spPr bwMode="auto">
            <a:xfrm>
              <a:off x="4652" y="2076"/>
              <a:ext cx="274" cy="24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latin typeface="Times New Roman" pitchFamily="18" charset="0"/>
                </a:rPr>
                <a:t>C</a:t>
              </a:r>
            </a:p>
          </p:txBody>
        </p:sp>
        <p:sp>
          <p:nvSpPr>
            <p:cNvPr id="177200" name="Oval 1252"/>
            <p:cNvSpPr>
              <a:spLocks noChangeArrowheads="1"/>
            </p:cNvSpPr>
            <p:nvPr/>
          </p:nvSpPr>
          <p:spPr bwMode="auto">
            <a:xfrm>
              <a:off x="4652" y="2519"/>
              <a:ext cx="274" cy="242"/>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latin typeface="Times New Roman" pitchFamily="18" charset="0"/>
                </a:rPr>
                <a:t>D</a:t>
              </a:r>
            </a:p>
          </p:txBody>
        </p:sp>
        <p:sp>
          <p:nvSpPr>
            <p:cNvPr id="177201" name="Oval 1253"/>
            <p:cNvSpPr>
              <a:spLocks noChangeArrowheads="1"/>
            </p:cNvSpPr>
            <p:nvPr/>
          </p:nvSpPr>
          <p:spPr bwMode="auto">
            <a:xfrm>
              <a:off x="4652" y="2963"/>
              <a:ext cx="274" cy="241"/>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latin typeface="Times New Roman" pitchFamily="18" charset="0"/>
                </a:rPr>
                <a:t>E</a:t>
              </a:r>
            </a:p>
          </p:txBody>
        </p:sp>
        <p:sp>
          <p:nvSpPr>
            <p:cNvPr id="177202" name="Oval 1254"/>
            <p:cNvSpPr>
              <a:spLocks noChangeArrowheads="1"/>
            </p:cNvSpPr>
            <p:nvPr/>
          </p:nvSpPr>
          <p:spPr bwMode="auto">
            <a:xfrm>
              <a:off x="4652" y="3406"/>
              <a:ext cx="275" cy="242"/>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latin typeface="Times New Roman" pitchFamily="18" charset="0"/>
                </a:rPr>
                <a:t>A</a:t>
              </a:r>
            </a:p>
          </p:txBody>
        </p:sp>
        <p:sp>
          <p:nvSpPr>
            <p:cNvPr id="177203" name="Freeform 1255"/>
            <p:cNvSpPr>
              <a:spLocks/>
            </p:cNvSpPr>
            <p:nvPr/>
          </p:nvSpPr>
          <p:spPr bwMode="auto">
            <a:xfrm>
              <a:off x="4903" y="1780"/>
              <a:ext cx="126" cy="887"/>
            </a:xfrm>
            <a:custGeom>
              <a:avLst/>
              <a:gdLst>
                <a:gd name="T0" fmla="*/ 0 w 96"/>
                <a:gd name="T1" fmla="*/ 0 h 576"/>
                <a:gd name="T2" fmla="*/ 165 w 96"/>
                <a:gd name="T3" fmla="*/ 684 h 576"/>
                <a:gd name="T4" fmla="*/ 0 w 96"/>
                <a:gd name="T5" fmla="*/ 1366 h 576"/>
                <a:gd name="T6" fmla="*/ 0 60000 65536"/>
                <a:gd name="T7" fmla="*/ 0 60000 65536"/>
                <a:gd name="T8" fmla="*/ 0 60000 65536"/>
              </a:gdLst>
              <a:ahLst/>
              <a:cxnLst>
                <a:cxn ang="T6">
                  <a:pos x="T0" y="T1"/>
                </a:cxn>
                <a:cxn ang="T7">
                  <a:pos x="T2" y="T3"/>
                </a:cxn>
                <a:cxn ang="T8">
                  <a:pos x="T4" y="T5"/>
                </a:cxn>
              </a:cxnLst>
              <a:rect l="0" t="0" r="r" b="b"/>
              <a:pathLst>
                <a:path w="96" h="576">
                  <a:moveTo>
                    <a:pt x="0" y="0"/>
                  </a:moveTo>
                  <a:cubicBezTo>
                    <a:pt x="48" y="96"/>
                    <a:pt x="96" y="192"/>
                    <a:pt x="96" y="288"/>
                  </a:cubicBezTo>
                  <a:cubicBezTo>
                    <a:pt x="96" y="384"/>
                    <a:pt x="48" y="480"/>
                    <a:pt x="0" y="576"/>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7204" name="Line 1256"/>
            <p:cNvSpPr>
              <a:spLocks noChangeShapeType="1"/>
            </p:cNvSpPr>
            <p:nvPr/>
          </p:nvSpPr>
          <p:spPr bwMode="auto">
            <a:xfrm>
              <a:off x="4778" y="1854"/>
              <a:ext cx="0" cy="2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7205" name="Freeform 1257"/>
            <p:cNvSpPr>
              <a:spLocks/>
            </p:cNvSpPr>
            <p:nvPr/>
          </p:nvSpPr>
          <p:spPr bwMode="auto">
            <a:xfrm>
              <a:off x="4527" y="2223"/>
              <a:ext cx="125" cy="888"/>
            </a:xfrm>
            <a:custGeom>
              <a:avLst/>
              <a:gdLst>
                <a:gd name="T0" fmla="*/ 163 w 96"/>
                <a:gd name="T1" fmla="*/ 0 h 576"/>
                <a:gd name="T2" fmla="*/ 0 w 96"/>
                <a:gd name="T3" fmla="*/ 685 h 576"/>
                <a:gd name="T4" fmla="*/ 163 w 96"/>
                <a:gd name="T5" fmla="*/ 1369 h 576"/>
                <a:gd name="T6" fmla="*/ 0 60000 65536"/>
                <a:gd name="T7" fmla="*/ 0 60000 65536"/>
                <a:gd name="T8" fmla="*/ 0 60000 65536"/>
              </a:gdLst>
              <a:ahLst/>
              <a:cxnLst>
                <a:cxn ang="T6">
                  <a:pos x="T0" y="T1"/>
                </a:cxn>
                <a:cxn ang="T7">
                  <a:pos x="T2" y="T3"/>
                </a:cxn>
                <a:cxn ang="T8">
                  <a:pos x="T4" y="T5"/>
                </a:cxn>
              </a:cxnLst>
              <a:rect l="0" t="0" r="r" b="b"/>
              <a:pathLst>
                <a:path w="96" h="576">
                  <a:moveTo>
                    <a:pt x="96" y="0"/>
                  </a:moveTo>
                  <a:cubicBezTo>
                    <a:pt x="48" y="96"/>
                    <a:pt x="0" y="192"/>
                    <a:pt x="0" y="288"/>
                  </a:cubicBezTo>
                  <a:cubicBezTo>
                    <a:pt x="0" y="384"/>
                    <a:pt x="48" y="480"/>
                    <a:pt x="96" y="576"/>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7206" name="Freeform 1258"/>
            <p:cNvSpPr>
              <a:spLocks/>
            </p:cNvSpPr>
            <p:nvPr/>
          </p:nvSpPr>
          <p:spPr bwMode="auto">
            <a:xfrm>
              <a:off x="4464" y="2223"/>
              <a:ext cx="188" cy="1257"/>
            </a:xfrm>
            <a:custGeom>
              <a:avLst/>
              <a:gdLst>
                <a:gd name="T0" fmla="*/ 245 w 144"/>
                <a:gd name="T1" fmla="*/ 0 h 816"/>
                <a:gd name="T2" fmla="*/ 0 w 144"/>
                <a:gd name="T3" fmla="*/ 798 h 816"/>
                <a:gd name="T4" fmla="*/ 245 w 144"/>
                <a:gd name="T5" fmla="*/ 1936 h 816"/>
                <a:gd name="T6" fmla="*/ 0 60000 65536"/>
                <a:gd name="T7" fmla="*/ 0 60000 65536"/>
                <a:gd name="T8" fmla="*/ 0 60000 65536"/>
              </a:gdLst>
              <a:ahLst/>
              <a:cxnLst>
                <a:cxn ang="T6">
                  <a:pos x="T0" y="T1"/>
                </a:cxn>
                <a:cxn ang="T7">
                  <a:pos x="T2" y="T3"/>
                </a:cxn>
                <a:cxn ang="T8">
                  <a:pos x="T4" y="T5"/>
                </a:cxn>
              </a:cxnLst>
              <a:rect l="0" t="0" r="r" b="b"/>
              <a:pathLst>
                <a:path w="144" h="816">
                  <a:moveTo>
                    <a:pt x="144" y="0"/>
                  </a:moveTo>
                  <a:cubicBezTo>
                    <a:pt x="72" y="100"/>
                    <a:pt x="0" y="200"/>
                    <a:pt x="0" y="336"/>
                  </a:cubicBezTo>
                  <a:cubicBezTo>
                    <a:pt x="0" y="472"/>
                    <a:pt x="72" y="644"/>
                    <a:pt x="144" y="816"/>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7207" name="Freeform 1259"/>
            <p:cNvSpPr>
              <a:spLocks/>
            </p:cNvSpPr>
            <p:nvPr/>
          </p:nvSpPr>
          <p:spPr bwMode="auto">
            <a:xfrm>
              <a:off x="4903" y="2667"/>
              <a:ext cx="126" cy="813"/>
            </a:xfrm>
            <a:custGeom>
              <a:avLst/>
              <a:gdLst>
                <a:gd name="T0" fmla="*/ 0 w 96"/>
                <a:gd name="T1" fmla="*/ 0 h 528"/>
                <a:gd name="T2" fmla="*/ 165 w 96"/>
                <a:gd name="T3" fmla="*/ 682 h 528"/>
                <a:gd name="T4" fmla="*/ 0 w 96"/>
                <a:gd name="T5" fmla="*/ 1252 h 528"/>
                <a:gd name="T6" fmla="*/ 0 60000 65536"/>
                <a:gd name="T7" fmla="*/ 0 60000 65536"/>
                <a:gd name="T8" fmla="*/ 0 60000 65536"/>
              </a:gdLst>
              <a:ahLst/>
              <a:cxnLst>
                <a:cxn ang="T6">
                  <a:pos x="T0" y="T1"/>
                </a:cxn>
                <a:cxn ang="T7">
                  <a:pos x="T2" y="T3"/>
                </a:cxn>
                <a:cxn ang="T8">
                  <a:pos x="T4" y="T5"/>
                </a:cxn>
              </a:cxnLst>
              <a:rect l="0" t="0" r="r" b="b"/>
              <a:pathLst>
                <a:path w="96" h="528">
                  <a:moveTo>
                    <a:pt x="0" y="0"/>
                  </a:moveTo>
                  <a:cubicBezTo>
                    <a:pt x="48" y="100"/>
                    <a:pt x="96" y="200"/>
                    <a:pt x="96" y="288"/>
                  </a:cubicBezTo>
                  <a:cubicBezTo>
                    <a:pt x="96" y="376"/>
                    <a:pt x="48" y="452"/>
                    <a:pt x="0" y="528"/>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7208" name="Freeform 1260"/>
            <p:cNvSpPr>
              <a:spLocks/>
            </p:cNvSpPr>
            <p:nvPr/>
          </p:nvSpPr>
          <p:spPr bwMode="auto">
            <a:xfrm>
              <a:off x="4903" y="1780"/>
              <a:ext cx="251" cy="1331"/>
            </a:xfrm>
            <a:custGeom>
              <a:avLst/>
              <a:gdLst>
                <a:gd name="T0" fmla="*/ 0 w 192"/>
                <a:gd name="T1" fmla="*/ 0 h 864"/>
                <a:gd name="T2" fmla="*/ 328 w 192"/>
                <a:gd name="T3" fmla="*/ 1026 h 864"/>
                <a:gd name="T4" fmla="*/ 0 w 192"/>
                <a:gd name="T5" fmla="*/ 2050 h 864"/>
                <a:gd name="T6" fmla="*/ 0 60000 65536"/>
                <a:gd name="T7" fmla="*/ 0 60000 65536"/>
                <a:gd name="T8" fmla="*/ 0 60000 65536"/>
              </a:gdLst>
              <a:ahLst/>
              <a:cxnLst>
                <a:cxn ang="T6">
                  <a:pos x="T0" y="T1"/>
                </a:cxn>
                <a:cxn ang="T7">
                  <a:pos x="T2" y="T3"/>
                </a:cxn>
                <a:cxn ang="T8">
                  <a:pos x="T4" y="T5"/>
                </a:cxn>
              </a:cxnLst>
              <a:rect l="0" t="0" r="r" b="b"/>
              <a:pathLst>
                <a:path w="192" h="864">
                  <a:moveTo>
                    <a:pt x="0" y="0"/>
                  </a:moveTo>
                  <a:cubicBezTo>
                    <a:pt x="96" y="144"/>
                    <a:pt x="192" y="288"/>
                    <a:pt x="192" y="432"/>
                  </a:cubicBezTo>
                  <a:cubicBezTo>
                    <a:pt x="192" y="576"/>
                    <a:pt x="96" y="720"/>
                    <a:pt x="0" y="86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7209" name="Freeform 1261"/>
            <p:cNvSpPr>
              <a:spLocks/>
            </p:cNvSpPr>
            <p:nvPr/>
          </p:nvSpPr>
          <p:spPr bwMode="auto">
            <a:xfrm>
              <a:off x="4903" y="1780"/>
              <a:ext cx="377" cy="1774"/>
            </a:xfrm>
            <a:custGeom>
              <a:avLst/>
              <a:gdLst>
                <a:gd name="T0" fmla="*/ 0 w 288"/>
                <a:gd name="T1" fmla="*/ 0 h 1152"/>
                <a:gd name="T2" fmla="*/ 494 w 288"/>
                <a:gd name="T3" fmla="*/ 1252 h 1152"/>
                <a:gd name="T4" fmla="*/ 0 w 288"/>
                <a:gd name="T5" fmla="*/ 2732 h 1152"/>
                <a:gd name="T6" fmla="*/ 0 60000 65536"/>
                <a:gd name="T7" fmla="*/ 0 60000 65536"/>
                <a:gd name="T8" fmla="*/ 0 60000 65536"/>
              </a:gdLst>
              <a:ahLst/>
              <a:cxnLst>
                <a:cxn ang="T6">
                  <a:pos x="T0" y="T1"/>
                </a:cxn>
                <a:cxn ang="T7">
                  <a:pos x="T2" y="T3"/>
                </a:cxn>
                <a:cxn ang="T8">
                  <a:pos x="T4" y="T5"/>
                </a:cxn>
              </a:cxnLst>
              <a:rect l="0" t="0" r="r" b="b"/>
              <a:pathLst>
                <a:path w="288" h="1152">
                  <a:moveTo>
                    <a:pt x="0" y="0"/>
                  </a:moveTo>
                  <a:cubicBezTo>
                    <a:pt x="144" y="168"/>
                    <a:pt x="288" y="336"/>
                    <a:pt x="288" y="528"/>
                  </a:cubicBezTo>
                  <a:cubicBezTo>
                    <a:pt x="288" y="720"/>
                    <a:pt x="144" y="936"/>
                    <a:pt x="0" y="1152"/>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7401" name="Group 1273"/>
          <p:cNvGrpSpPr>
            <a:grpSpLocks/>
          </p:cNvGrpSpPr>
          <p:nvPr/>
        </p:nvGrpSpPr>
        <p:grpSpPr bwMode="auto">
          <a:xfrm>
            <a:off x="3951288" y="4191003"/>
            <a:ext cx="1470025" cy="773113"/>
            <a:chOff x="2345" y="2592"/>
            <a:chExt cx="926" cy="487"/>
          </a:xfrm>
        </p:grpSpPr>
        <p:graphicFrame>
          <p:nvGraphicFramePr>
            <p:cNvPr id="177195" name="Object 1126"/>
            <p:cNvGraphicFramePr>
              <a:graphicFrameLocks noChangeAspect="1"/>
            </p:cNvGraphicFramePr>
            <p:nvPr/>
          </p:nvGraphicFramePr>
          <p:xfrm>
            <a:off x="2345" y="2800"/>
            <a:ext cx="926" cy="279"/>
          </p:xfrm>
          <a:graphic>
            <a:graphicData uri="http://schemas.openxmlformats.org/presentationml/2006/ole">
              <mc:AlternateContent xmlns:mc="http://schemas.openxmlformats.org/markup-compatibility/2006">
                <mc:Choice xmlns:v="urn:schemas-microsoft-com:vml" Requires="v">
                  <p:oleObj spid="_x0000_s106105" name="Equation" r:id="rId6" imgW="634680" imgH="241200" progId="Equation.3">
                    <p:embed/>
                  </p:oleObj>
                </mc:Choice>
                <mc:Fallback>
                  <p:oleObj name="Equation" r:id="rId6" imgW="634680" imgH="241200" progId="Equation.3">
                    <p:embed/>
                    <p:pic>
                      <p:nvPicPr>
                        <p:cNvPr id="177195" name="Object 1126"/>
                        <p:cNvPicPr>
                          <a:picLocks noChangeAspect="1" noChangeArrowheads="1"/>
                        </p:cNvPicPr>
                        <p:nvPr/>
                      </p:nvPicPr>
                      <p:blipFill>
                        <a:blip r:embed="rId7"/>
                        <a:srcRect/>
                        <a:stretch>
                          <a:fillRect/>
                        </a:stretch>
                      </p:blipFill>
                      <p:spPr bwMode="auto">
                        <a:xfrm>
                          <a:off x="2345" y="2800"/>
                          <a:ext cx="926" cy="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7196" name="Line 1262"/>
            <p:cNvSpPr>
              <a:spLocks noChangeShapeType="1"/>
            </p:cNvSpPr>
            <p:nvPr/>
          </p:nvSpPr>
          <p:spPr bwMode="auto">
            <a:xfrm flipH="1">
              <a:off x="2736" y="2592"/>
              <a:ext cx="288" cy="24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7407" name="Group 1279"/>
          <p:cNvGrpSpPr>
            <a:grpSpLocks/>
          </p:cNvGrpSpPr>
          <p:nvPr/>
        </p:nvGrpSpPr>
        <p:grpSpPr bwMode="auto">
          <a:xfrm>
            <a:off x="3505200" y="4953000"/>
            <a:ext cx="1695450" cy="809625"/>
            <a:chOff x="2064" y="3024"/>
            <a:chExt cx="1068" cy="510"/>
          </a:xfrm>
        </p:grpSpPr>
        <p:graphicFrame>
          <p:nvGraphicFramePr>
            <p:cNvPr id="177192" name="Object 1127"/>
            <p:cNvGraphicFramePr>
              <a:graphicFrameLocks noChangeAspect="1"/>
            </p:cNvGraphicFramePr>
            <p:nvPr/>
          </p:nvGraphicFramePr>
          <p:xfrm>
            <a:off x="2386" y="3228"/>
            <a:ext cx="746" cy="306"/>
          </p:xfrm>
          <a:graphic>
            <a:graphicData uri="http://schemas.openxmlformats.org/presentationml/2006/ole">
              <mc:AlternateContent xmlns:mc="http://schemas.openxmlformats.org/markup-compatibility/2006">
                <mc:Choice xmlns:v="urn:schemas-microsoft-com:vml" Requires="v">
                  <p:oleObj spid="_x0000_s106106" name="Equation" r:id="rId8" imgW="507960" imgH="241200" progId="Equation.3">
                    <p:embed/>
                  </p:oleObj>
                </mc:Choice>
                <mc:Fallback>
                  <p:oleObj name="Equation" r:id="rId8" imgW="507960" imgH="241200" progId="Equation.3">
                    <p:embed/>
                    <p:pic>
                      <p:nvPicPr>
                        <p:cNvPr id="177192" name="Object 1127"/>
                        <p:cNvPicPr>
                          <a:picLocks noChangeAspect="1" noChangeArrowheads="1"/>
                        </p:cNvPicPr>
                        <p:nvPr/>
                      </p:nvPicPr>
                      <p:blipFill>
                        <a:blip r:embed="rId9"/>
                        <a:srcRect/>
                        <a:stretch>
                          <a:fillRect/>
                        </a:stretch>
                      </p:blipFill>
                      <p:spPr bwMode="auto">
                        <a:xfrm>
                          <a:off x="2386" y="3228"/>
                          <a:ext cx="746" cy="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7193" name="Line 1276"/>
            <p:cNvSpPr>
              <a:spLocks noChangeShapeType="1"/>
            </p:cNvSpPr>
            <p:nvPr/>
          </p:nvSpPr>
          <p:spPr bwMode="auto">
            <a:xfrm flipH="1">
              <a:off x="2592" y="3072"/>
              <a:ext cx="240" cy="192"/>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94" name="Line 1278"/>
            <p:cNvSpPr>
              <a:spLocks noChangeShapeType="1"/>
            </p:cNvSpPr>
            <p:nvPr/>
          </p:nvSpPr>
          <p:spPr bwMode="auto">
            <a:xfrm>
              <a:off x="2064" y="3024"/>
              <a:ext cx="480" cy="24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7409" name="Group 1281"/>
          <p:cNvGrpSpPr>
            <a:grpSpLocks/>
          </p:cNvGrpSpPr>
          <p:nvPr/>
        </p:nvGrpSpPr>
        <p:grpSpPr bwMode="auto">
          <a:xfrm>
            <a:off x="3505200" y="2819400"/>
            <a:ext cx="4419600" cy="2743200"/>
            <a:chOff x="2496" y="1728"/>
            <a:chExt cx="2784" cy="1776"/>
          </a:xfrm>
        </p:grpSpPr>
        <p:graphicFrame>
          <p:nvGraphicFramePr>
            <p:cNvPr id="177185" name="Object 1282"/>
            <p:cNvGraphicFramePr>
              <a:graphicFrameLocks noChangeAspect="1"/>
            </p:cNvGraphicFramePr>
            <p:nvPr/>
          </p:nvGraphicFramePr>
          <p:xfrm>
            <a:off x="2679" y="1961"/>
            <a:ext cx="1379" cy="294"/>
          </p:xfrm>
          <a:graphic>
            <a:graphicData uri="http://schemas.openxmlformats.org/presentationml/2006/ole">
              <mc:AlternateContent xmlns:mc="http://schemas.openxmlformats.org/markup-compatibility/2006">
                <mc:Choice xmlns:v="urn:schemas-microsoft-com:vml" Requires="v">
                  <p:oleObj spid="_x0000_s106107" name="Equation" r:id="rId10" imgW="914400" imgH="241200" progId="Equation.3">
                    <p:embed/>
                  </p:oleObj>
                </mc:Choice>
                <mc:Fallback>
                  <p:oleObj name="Equation" r:id="rId10" imgW="914400" imgH="241200" progId="Equation.3">
                    <p:embed/>
                    <p:pic>
                      <p:nvPicPr>
                        <p:cNvPr id="177185" name="Object 1282"/>
                        <p:cNvPicPr>
                          <a:picLocks noChangeAspect="1" noChangeArrowheads="1"/>
                        </p:cNvPicPr>
                        <p:nvPr/>
                      </p:nvPicPr>
                      <p:blipFill>
                        <a:blip r:embed="rId11"/>
                        <a:srcRect/>
                        <a:stretch>
                          <a:fillRect/>
                        </a:stretch>
                      </p:blipFill>
                      <p:spPr bwMode="auto">
                        <a:xfrm>
                          <a:off x="2679" y="1961"/>
                          <a:ext cx="1379" cy="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77186" name="AutoShape 1283"/>
            <p:cNvCxnSpPr>
              <a:cxnSpLocks noChangeShapeType="1"/>
            </p:cNvCxnSpPr>
            <p:nvPr/>
          </p:nvCxnSpPr>
          <p:spPr bwMode="auto">
            <a:xfrm>
              <a:off x="5269" y="2312"/>
              <a:ext cx="0" cy="219"/>
            </a:xfrm>
            <a:prstGeom prst="straightConnector1">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187" name="AutoShape 1284"/>
            <p:cNvCxnSpPr>
              <a:cxnSpLocks noChangeShapeType="1"/>
            </p:cNvCxnSpPr>
            <p:nvPr/>
          </p:nvCxnSpPr>
          <p:spPr bwMode="auto">
            <a:xfrm>
              <a:off x="5280" y="2818"/>
              <a:ext cx="0" cy="219"/>
            </a:xfrm>
            <a:prstGeom prst="straightConnector1">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188" name="AutoShape 1285"/>
            <p:cNvCxnSpPr>
              <a:cxnSpLocks noChangeShapeType="1"/>
            </p:cNvCxnSpPr>
            <p:nvPr/>
          </p:nvCxnSpPr>
          <p:spPr bwMode="auto">
            <a:xfrm>
              <a:off x="5280" y="3285"/>
              <a:ext cx="0" cy="219"/>
            </a:xfrm>
            <a:prstGeom prst="straightConnector1">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189" name="Line 1286"/>
            <p:cNvSpPr>
              <a:spLocks noChangeShapeType="1"/>
            </p:cNvSpPr>
            <p:nvPr/>
          </p:nvSpPr>
          <p:spPr bwMode="auto">
            <a:xfrm flipH="1">
              <a:off x="2928" y="1776"/>
              <a:ext cx="624" cy="192"/>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90" name="Line 1287"/>
            <p:cNvSpPr>
              <a:spLocks noChangeShapeType="1"/>
            </p:cNvSpPr>
            <p:nvPr/>
          </p:nvSpPr>
          <p:spPr bwMode="auto">
            <a:xfrm flipH="1">
              <a:off x="2832" y="1728"/>
              <a:ext cx="336" cy="24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91" name="Line 1288"/>
            <p:cNvSpPr>
              <a:spLocks noChangeShapeType="1"/>
            </p:cNvSpPr>
            <p:nvPr/>
          </p:nvSpPr>
          <p:spPr bwMode="auto">
            <a:xfrm>
              <a:off x="2496" y="1728"/>
              <a:ext cx="336" cy="24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7419" name="Group 1291"/>
          <p:cNvGrpSpPr>
            <a:grpSpLocks/>
          </p:cNvGrpSpPr>
          <p:nvPr/>
        </p:nvGrpSpPr>
        <p:grpSpPr bwMode="auto">
          <a:xfrm>
            <a:off x="3124201" y="3581400"/>
            <a:ext cx="2338388" cy="701675"/>
            <a:chOff x="1968" y="2256"/>
            <a:chExt cx="1473" cy="442"/>
          </a:xfrm>
        </p:grpSpPr>
        <p:graphicFrame>
          <p:nvGraphicFramePr>
            <p:cNvPr id="177182" name="Object 1124"/>
            <p:cNvGraphicFramePr>
              <a:graphicFrameLocks noChangeAspect="1"/>
            </p:cNvGraphicFramePr>
            <p:nvPr/>
          </p:nvGraphicFramePr>
          <p:xfrm>
            <a:off x="2287" y="2392"/>
            <a:ext cx="1154" cy="306"/>
          </p:xfrm>
          <a:graphic>
            <a:graphicData uri="http://schemas.openxmlformats.org/presentationml/2006/ole">
              <mc:AlternateContent xmlns:mc="http://schemas.openxmlformats.org/markup-compatibility/2006">
                <mc:Choice xmlns:v="urn:schemas-microsoft-com:vml" Requires="v">
                  <p:oleObj spid="_x0000_s106108" name="Equation" r:id="rId12" imgW="787320" imgH="241200" progId="Equation.3">
                    <p:embed/>
                  </p:oleObj>
                </mc:Choice>
                <mc:Fallback>
                  <p:oleObj name="Equation" r:id="rId12" imgW="787320" imgH="241200" progId="Equation.3">
                    <p:embed/>
                    <p:pic>
                      <p:nvPicPr>
                        <p:cNvPr id="177182" name="Object 1124"/>
                        <p:cNvPicPr>
                          <a:picLocks noChangeAspect="1" noChangeArrowheads="1"/>
                        </p:cNvPicPr>
                        <p:nvPr/>
                      </p:nvPicPr>
                      <p:blipFill>
                        <a:blip r:embed="rId13"/>
                        <a:srcRect/>
                        <a:stretch>
                          <a:fillRect/>
                        </a:stretch>
                      </p:blipFill>
                      <p:spPr bwMode="auto">
                        <a:xfrm>
                          <a:off x="2287" y="2392"/>
                          <a:ext cx="1154" cy="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7183" name="Line 1171"/>
            <p:cNvSpPr>
              <a:spLocks noChangeAspect="1" noChangeShapeType="1"/>
            </p:cNvSpPr>
            <p:nvPr/>
          </p:nvSpPr>
          <p:spPr bwMode="auto">
            <a:xfrm>
              <a:off x="1968" y="2256"/>
              <a:ext cx="426" cy="155"/>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84" name="Line 1290"/>
            <p:cNvSpPr>
              <a:spLocks noChangeShapeType="1"/>
            </p:cNvSpPr>
            <p:nvPr/>
          </p:nvSpPr>
          <p:spPr bwMode="auto">
            <a:xfrm flipH="1">
              <a:off x="2448" y="2256"/>
              <a:ext cx="192" cy="192"/>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177163" name="Object 1"/>
          <p:cNvGraphicFramePr>
            <a:graphicFrameLocks noChangeAspect="1"/>
          </p:cNvGraphicFramePr>
          <p:nvPr/>
        </p:nvGraphicFramePr>
        <p:xfrm>
          <a:off x="738187" y="1291092"/>
          <a:ext cx="7820025" cy="641350"/>
        </p:xfrm>
        <a:graphic>
          <a:graphicData uri="http://schemas.openxmlformats.org/presentationml/2006/ole">
            <mc:AlternateContent xmlns:mc="http://schemas.openxmlformats.org/markup-compatibility/2006">
              <mc:Choice xmlns:v="urn:schemas-microsoft-com:vml" Requires="v">
                <p:oleObj spid="_x0000_s106109" name="Equation" r:id="rId14" imgW="4330700" imgH="355600" progId="Equation.3">
                  <p:embed/>
                </p:oleObj>
              </mc:Choice>
              <mc:Fallback>
                <p:oleObj name="Equation" r:id="rId14" imgW="4330700" imgH="355600" progId="Equation.3">
                  <p:embed/>
                  <p:pic>
                    <p:nvPicPr>
                      <p:cNvPr id="177163" name="Object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8187" y="1291092"/>
                        <a:ext cx="7820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77164" name="Group 59"/>
          <p:cNvGrpSpPr>
            <a:grpSpLocks/>
          </p:cNvGrpSpPr>
          <p:nvPr/>
        </p:nvGrpSpPr>
        <p:grpSpPr bwMode="auto">
          <a:xfrm>
            <a:off x="7935604" y="174332"/>
            <a:ext cx="879475" cy="974725"/>
            <a:chOff x="6915150" y="3311525"/>
            <a:chExt cx="1695450" cy="2174875"/>
          </a:xfrm>
        </p:grpSpPr>
        <p:sp>
          <p:nvSpPr>
            <p:cNvPr id="177171" name="Oval 5"/>
            <p:cNvSpPr>
              <a:spLocks noChangeArrowheads="1"/>
            </p:cNvSpPr>
            <p:nvPr/>
          </p:nvSpPr>
          <p:spPr bwMode="auto">
            <a:xfrm>
              <a:off x="7683500" y="3311525"/>
              <a:ext cx="325438" cy="315913"/>
            </a:xfrm>
            <a:prstGeom prst="ellipse">
              <a:avLst/>
            </a:prstGeom>
            <a:solidFill>
              <a:schemeClr val="accent1"/>
            </a:solidFill>
            <a:ln w="9525">
              <a:solidFill>
                <a:schemeClr val="tx1"/>
              </a:solidFill>
              <a:miter lim="800000"/>
              <a:headEnd/>
              <a:tailEnd/>
            </a:ln>
          </p:spPr>
          <p:txBody>
            <a:bodyPr wrap="none" anchor="ctr"/>
            <a:lstStyle/>
            <a:p>
              <a:pPr algn="ctr" eaLnBrk="1" hangingPunct="1"/>
              <a:r>
                <a:rPr lang="en-US" sz="1400">
                  <a:latin typeface="Times New Roman" pitchFamily="18" charset="0"/>
                  <a:cs typeface="Arial" charset="0"/>
                </a:rPr>
                <a:t>A</a:t>
              </a:r>
            </a:p>
          </p:txBody>
        </p:sp>
        <p:sp>
          <p:nvSpPr>
            <p:cNvPr id="177172" name="Oval 6"/>
            <p:cNvSpPr>
              <a:spLocks noChangeArrowheads="1"/>
            </p:cNvSpPr>
            <p:nvPr/>
          </p:nvSpPr>
          <p:spPr bwMode="auto">
            <a:xfrm>
              <a:off x="6915150" y="5154613"/>
              <a:ext cx="325438" cy="319087"/>
            </a:xfrm>
            <a:prstGeom prst="ellipse">
              <a:avLst/>
            </a:prstGeom>
            <a:solidFill>
              <a:schemeClr val="accent1"/>
            </a:solidFill>
            <a:ln w="9525">
              <a:solidFill>
                <a:schemeClr val="tx1"/>
              </a:solidFill>
              <a:miter lim="800000"/>
              <a:headEnd/>
              <a:tailEnd/>
            </a:ln>
          </p:spPr>
          <p:txBody>
            <a:bodyPr wrap="none" anchor="ctr"/>
            <a:lstStyle/>
            <a:p>
              <a:pPr algn="ctr" eaLnBrk="1" hangingPunct="1"/>
              <a:r>
                <a:rPr lang="en-US" sz="1400">
                  <a:latin typeface="Times New Roman" pitchFamily="18" charset="0"/>
                  <a:cs typeface="Arial" charset="0"/>
                </a:rPr>
                <a:t>D</a:t>
              </a:r>
            </a:p>
          </p:txBody>
        </p:sp>
        <p:sp>
          <p:nvSpPr>
            <p:cNvPr id="177173" name="Oval 7"/>
            <p:cNvSpPr>
              <a:spLocks noChangeArrowheads="1"/>
            </p:cNvSpPr>
            <p:nvPr/>
          </p:nvSpPr>
          <p:spPr bwMode="auto">
            <a:xfrm>
              <a:off x="7683500" y="5170488"/>
              <a:ext cx="328613" cy="315912"/>
            </a:xfrm>
            <a:prstGeom prst="ellipse">
              <a:avLst/>
            </a:prstGeom>
            <a:solidFill>
              <a:srgbClr val="0070C0"/>
            </a:solidFill>
            <a:ln w="9525">
              <a:solidFill>
                <a:schemeClr val="tx1"/>
              </a:solidFill>
              <a:miter lim="800000"/>
              <a:headEnd/>
              <a:tailEnd/>
            </a:ln>
          </p:spPr>
          <p:txBody>
            <a:bodyPr wrap="none" anchor="ctr"/>
            <a:lstStyle/>
            <a:p>
              <a:pPr algn="ctr" eaLnBrk="1" hangingPunct="1"/>
              <a:r>
                <a:rPr lang="en-US" sz="1400">
                  <a:latin typeface="Times New Roman" pitchFamily="18" charset="0"/>
                  <a:cs typeface="Arial" charset="0"/>
                </a:rPr>
                <a:t>E</a:t>
              </a:r>
            </a:p>
          </p:txBody>
        </p:sp>
        <p:sp>
          <p:nvSpPr>
            <p:cNvPr id="177174" name="Oval 8"/>
            <p:cNvSpPr>
              <a:spLocks noChangeArrowheads="1"/>
            </p:cNvSpPr>
            <p:nvPr/>
          </p:nvSpPr>
          <p:spPr bwMode="auto">
            <a:xfrm>
              <a:off x="8286750" y="4240213"/>
              <a:ext cx="323850" cy="319087"/>
            </a:xfrm>
            <a:prstGeom prst="ellipse">
              <a:avLst/>
            </a:prstGeom>
            <a:solidFill>
              <a:schemeClr val="accent1"/>
            </a:solidFill>
            <a:ln w="9525">
              <a:solidFill>
                <a:schemeClr val="tx1"/>
              </a:solidFill>
              <a:miter lim="800000"/>
              <a:headEnd/>
              <a:tailEnd/>
            </a:ln>
          </p:spPr>
          <p:txBody>
            <a:bodyPr wrap="none" anchor="ctr"/>
            <a:lstStyle/>
            <a:p>
              <a:pPr algn="ctr" eaLnBrk="1" hangingPunct="1"/>
              <a:r>
                <a:rPr lang="en-US" sz="1400">
                  <a:latin typeface="Times New Roman" pitchFamily="18" charset="0"/>
                  <a:cs typeface="Arial" charset="0"/>
                </a:rPr>
                <a:t>C</a:t>
              </a:r>
            </a:p>
          </p:txBody>
        </p:sp>
        <p:sp>
          <p:nvSpPr>
            <p:cNvPr id="177175" name="Oval 9"/>
            <p:cNvSpPr>
              <a:spLocks noChangeArrowheads="1"/>
            </p:cNvSpPr>
            <p:nvPr/>
          </p:nvSpPr>
          <p:spPr bwMode="auto">
            <a:xfrm>
              <a:off x="6915150" y="4240213"/>
              <a:ext cx="323850" cy="317500"/>
            </a:xfrm>
            <a:prstGeom prst="ellipse">
              <a:avLst/>
            </a:prstGeom>
            <a:solidFill>
              <a:schemeClr val="accent1"/>
            </a:solidFill>
            <a:ln w="9525">
              <a:solidFill>
                <a:schemeClr val="tx1"/>
              </a:solidFill>
              <a:miter lim="800000"/>
              <a:headEnd/>
              <a:tailEnd/>
            </a:ln>
          </p:spPr>
          <p:txBody>
            <a:bodyPr wrap="none" anchor="ctr"/>
            <a:lstStyle/>
            <a:p>
              <a:pPr algn="ctr" eaLnBrk="1" hangingPunct="1"/>
              <a:r>
                <a:rPr lang="en-US" sz="1400">
                  <a:latin typeface="Times New Roman" pitchFamily="18" charset="0"/>
                  <a:cs typeface="Arial" charset="0"/>
                </a:rPr>
                <a:t>B</a:t>
              </a:r>
            </a:p>
          </p:txBody>
        </p:sp>
        <p:cxnSp>
          <p:nvCxnSpPr>
            <p:cNvPr id="177176" name="AutoShape 10"/>
            <p:cNvCxnSpPr>
              <a:cxnSpLocks noChangeShapeType="1"/>
              <a:stCxn id="177171" idx="4"/>
              <a:endCxn id="177172" idx="7"/>
            </p:cNvCxnSpPr>
            <p:nvPr/>
          </p:nvCxnSpPr>
          <p:spPr bwMode="auto">
            <a:xfrm rot="5400000">
              <a:off x="6732622" y="4087745"/>
              <a:ext cx="1573904" cy="65329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7177" name="AutoShape 11"/>
            <p:cNvCxnSpPr>
              <a:cxnSpLocks noChangeShapeType="1"/>
              <a:stCxn id="177175" idx="4"/>
              <a:endCxn id="177172" idx="0"/>
            </p:cNvCxnSpPr>
            <p:nvPr/>
          </p:nvCxnSpPr>
          <p:spPr bwMode="auto">
            <a:xfrm rot="16200000" flipH="1">
              <a:off x="6779022" y="4855766"/>
              <a:ext cx="596900" cy="794"/>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7178" name="AutoShape 12"/>
            <p:cNvCxnSpPr>
              <a:cxnSpLocks noChangeShapeType="1"/>
            </p:cNvCxnSpPr>
            <p:nvPr/>
          </p:nvCxnSpPr>
          <p:spPr bwMode="auto">
            <a:xfrm flipH="1">
              <a:off x="7191375" y="3581400"/>
              <a:ext cx="539750" cy="70485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7179" name="AutoShape 13"/>
            <p:cNvCxnSpPr>
              <a:cxnSpLocks noChangeShapeType="1"/>
            </p:cNvCxnSpPr>
            <p:nvPr/>
          </p:nvCxnSpPr>
          <p:spPr bwMode="auto">
            <a:xfrm>
              <a:off x="7961313" y="3581400"/>
              <a:ext cx="487362" cy="658813"/>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7180" name="AutoShape 14"/>
            <p:cNvCxnSpPr>
              <a:cxnSpLocks noChangeShapeType="1"/>
            </p:cNvCxnSpPr>
            <p:nvPr/>
          </p:nvCxnSpPr>
          <p:spPr bwMode="auto">
            <a:xfrm flipH="1">
              <a:off x="7964488" y="4559300"/>
              <a:ext cx="484187" cy="65722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7181" name="AutoShape 15"/>
            <p:cNvCxnSpPr>
              <a:cxnSpLocks noChangeShapeType="1"/>
            </p:cNvCxnSpPr>
            <p:nvPr/>
          </p:nvCxnSpPr>
          <p:spPr bwMode="auto">
            <a:xfrm>
              <a:off x="7191375" y="4511675"/>
              <a:ext cx="539750" cy="70485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72" name="Text Box 1129"/>
          <p:cNvSpPr txBox="1">
            <a:spLocks noChangeArrowheads="1"/>
          </p:cNvSpPr>
          <p:nvPr/>
        </p:nvSpPr>
        <p:spPr bwMode="auto">
          <a:xfrm>
            <a:off x="1027113" y="6310313"/>
            <a:ext cx="152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sz="2800" b="1" i="1">
                <a:solidFill>
                  <a:schemeClr val="hlink"/>
                </a:solidFill>
                <a:latin typeface="Times New Roman" pitchFamily="18" charset="0"/>
              </a:rPr>
              <a:t>P(a|e=0)</a:t>
            </a:r>
          </a:p>
        </p:txBody>
      </p:sp>
      <p:cxnSp>
        <p:nvCxnSpPr>
          <p:cNvPr id="177166" name="Straight Arrow Connector 3"/>
          <p:cNvCxnSpPr>
            <a:cxnSpLocks noChangeShapeType="1"/>
          </p:cNvCxnSpPr>
          <p:nvPr/>
        </p:nvCxnSpPr>
        <p:spPr bwMode="auto">
          <a:xfrm flipH="1" flipV="1">
            <a:off x="3048000" y="5664200"/>
            <a:ext cx="76200" cy="79375"/>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6" name="Straight Arrow Connector 5"/>
          <p:cNvCxnSpPr>
            <a:cxnSpLocks noChangeShapeType="1"/>
          </p:cNvCxnSpPr>
          <p:nvPr/>
        </p:nvCxnSpPr>
        <p:spPr bwMode="auto">
          <a:xfrm flipH="1">
            <a:off x="2638425" y="5743575"/>
            <a:ext cx="1933575" cy="6715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7168" name="Straight Arrow Connector 7"/>
          <p:cNvCxnSpPr>
            <a:cxnSpLocks noChangeShapeType="1"/>
          </p:cNvCxnSpPr>
          <p:nvPr/>
        </p:nvCxnSpPr>
        <p:spPr bwMode="auto">
          <a:xfrm>
            <a:off x="3505200" y="5638800"/>
            <a:ext cx="1524000" cy="671513"/>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10" name="Straight Arrow Connector 9"/>
          <p:cNvCxnSpPr>
            <a:cxnSpLocks noChangeShapeType="1"/>
          </p:cNvCxnSpPr>
          <p:nvPr/>
        </p:nvCxnSpPr>
        <p:spPr bwMode="auto">
          <a:xfrm flipH="1">
            <a:off x="2514600" y="5694363"/>
            <a:ext cx="533400" cy="685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6" name="Rounded Rectangle 75"/>
          <p:cNvSpPr/>
          <p:nvPr/>
        </p:nvSpPr>
        <p:spPr bwMode="auto">
          <a:xfrm>
            <a:off x="114300" y="2590623"/>
            <a:ext cx="8763000" cy="281781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4000" b="1" i="1" u="none" strike="noStrike" cap="none" normalizeH="0" baseline="0" dirty="0">
                <a:ln>
                  <a:noFill/>
                </a:ln>
                <a:solidFill>
                  <a:schemeClr val="tx1"/>
                </a:solidFill>
                <a:effectLst/>
                <a:latin typeface="Arial" charset="0"/>
                <a:ea typeface="ＭＳ Ｐゴシック" charset="0"/>
              </a:rPr>
              <a:t>Time and space exponential in the induced-width</a:t>
            </a:r>
            <a:r>
              <a:rPr kumimoji="0" lang="en-US" sz="4000" b="1" i="1" u="none" strike="noStrike" cap="none" normalizeH="0" dirty="0">
                <a:ln>
                  <a:noFill/>
                </a:ln>
                <a:solidFill>
                  <a:schemeClr val="tx1"/>
                </a:solidFill>
                <a:effectLst/>
                <a:latin typeface="Arial" charset="0"/>
                <a:ea typeface="ＭＳ Ｐゴシック" charset="0"/>
              </a:rPr>
              <a:t> /</a:t>
            </a:r>
            <a:r>
              <a:rPr lang="en-US" sz="4000" b="1" i="1" dirty="0">
                <a:latin typeface="Arial" charset="0"/>
                <a:ea typeface="ＭＳ Ｐゴシック" charset="0"/>
              </a:rPr>
              <a:t> </a:t>
            </a:r>
            <a:r>
              <a:rPr lang="en-US" sz="4000" b="1" i="1" dirty="0" err="1">
                <a:latin typeface="Arial" charset="0"/>
                <a:ea typeface="ＭＳ Ｐゴシック" charset="0"/>
              </a:rPr>
              <a:t>treewidth</a:t>
            </a:r>
            <a:endParaRPr kumimoji="0" lang="en-US" sz="4000" b="1" i="1" u="none" strike="noStrike" cap="none" normalizeH="0" baseline="0" dirty="0">
              <a:ln>
                <a:noFill/>
              </a:ln>
              <a:solidFill>
                <a:schemeClr val="tx1"/>
              </a:solidFill>
              <a:effectLst/>
              <a:latin typeface="Arial" charset="0"/>
              <a:ea typeface="ＭＳ Ｐゴシック" charset="0"/>
            </a:endParaRPr>
          </a:p>
        </p:txBody>
      </p:sp>
      <mc:AlternateContent xmlns:mc="http://schemas.openxmlformats.org/markup-compatibility/2006" xmlns:a14="http://schemas.microsoft.com/office/drawing/2010/main">
        <mc:Choice Requires="a14">
          <p:sp>
            <p:nvSpPr>
              <p:cNvPr id="77" name="Rectangle 76"/>
              <p:cNvSpPr/>
              <p:nvPr/>
            </p:nvSpPr>
            <p:spPr>
              <a:xfrm>
                <a:off x="3066018" y="4203513"/>
                <a:ext cx="2782493" cy="784767"/>
              </a:xfrm>
              <a:prstGeom prst="rect">
                <a:avLst/>
              </a:prstGeom>
            </p:spPr>
            <p:txBody>
              <a:bodyPr wrap="none">
                <a:spAutoFit/>
              </a:bodyPr>
              <a:lstStyle/>
              <a:p>
                <a:r>
                  <a:rPr lang="en-US" sz="4400" b="1" dirty="0">
                    <a:ea typeface="ＭＳ Ｐゴシック" charset="0"/>
                  </a:rPr>
                  <a:t>O(n</a:t>
                </a:r>
                <a14:m>
                  <m:oMath xmlns:m="http://schemas.openxmlformats.org/officeDocument/2006/math">
                    <m:sSup>
                      <m:sSupPr>
                        <m:ctrlPr>
                          <a:rPr lang="en-US" sz="4400" b="1" i="1" smtClean="0">
                            <a:latin typeface="Cambria Math" panose="02040503050406030204" pitchFamily="18" charset="0"/>
                            <a:ea typeface="ＭＳ Ｐゴシック" charset="0"/>
                          </a:rPr>
                        </m:ctrlPr>
                      </m:sSupPr>
                      <m:e>
                        <m:r>
                          <a:rPr lang="en-US" sz="4400" b="1" i="1" smtClean="0">
                            <a:latin typeface="Cambria Math" panose="02040503050406030204" pitchFamily="18" charset="0"/>
                            <a:ea typeface="ＭＳ Ｐゴシック" charset="0"/>
                          </a:rPr>
                          <m:t>𝒌</m:t>
                        </m:r>
                      </m:e>
                      <m:sup>
                        <m:r>
                          <a:rPr lang="en-US" sz="4400" b="1" i="1" smtClean="0">
                            <a:latin typeface="Cambria Math" panose="02040503050406030204" pitchFamily="18" charset="0"/>
                            <a:ea typeface="ＭＳ Ｐゴシック" charset="0"/>
                          </a:rPr>
                          <m:t>𝒘</m:t>
                        </m:r>
                        <m:r>
                          <a:rPr lang="en-US" sz="4400" b="1" i="1" smtClean="0">
                            <a:latin typeface="Cambria Math" panose="02040503050406030204" pitchFamily="18" charset="0"/>
                            <a:ea typeface="ＭＳ Ｐゴシック" charset="0"/>
                          </a:rPr>
                          <m:t>∗+</m:t>
                        </m:r>
                        <m:r>
                          <a:rPr lang="en-US" sz="4400" b="1" i="1" smtClean="0">
                            <a:latin typeface="Cambria Math" panose="02040503050406030204" pitchFamily="18" charset="0"/>
                            <a:ea typeface="ＭＳ Ｐゴシック" charset="0"/>
                          </a:rPr>
                          <m:t>𝟏</m:t>
                        </m:r>
                      </m:sup>
                    </m:sSup>
                  </m:oMath>
                </a14:m>
                <a:r>
                  <a:rPr lang="en-US" sz="4400" dirty="0"/>
                  <a:t>)</a:t>
                </a:r>
              </a:p>
            </p:txBody>
          </p:sp>
        </mc:Choice>
        <mc:Fallback xmlns="">
          <p:sp>
            <p:nvSpPr>
              <p:cNvPr id="77" name="Rectangle 76"/>
              <p:cNvSpPr>
                <a:spLocks noRot="1" noChangeAspect="1" noMove="1" noResize="1" noEditPoints="1" noAdjustHandles="1" noChangeArrowheads="1" noChangeShapeType="1" noTextEdit="1"/>
              </p:cNvSpPr>
              <p:nvPr/>
            </p:nvSpPr>
            <p:spPr>
              <a:xfrm>
                <a:off x="3066018" y="4203513"/>
                <a:ext cx="2782493" cy="784767"/>
              </a:xfrm>
              <a:prstGeom prst="rect">
                <a:avLst/>
              </a:prstGeom>
              <a:blipFill rotWithShape="0">
                <a:blip r:embed="rId16"/>
                <a:stretch>
                  <a:fillRect l="-8991" t="-14844" r="-8114" b="-36719"/>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a:t>Dechter, TPM 14/19</a:t>
            </a:r>
          </a:p>
        </p:txBody>
      </p:sp>
    </p:spTree>
    <p:extLst>
      <p:ext uri="{BB962C8B-B14F-4D97-AF65-F5344CB8AC3E}">
        <p14:creationId xmlns:p14="http://schemas.microsoft.com/office/powerpoint/2010/main" val="896303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72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774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774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774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7740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7730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7740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6" grpId="0" animBg="1"/>
      <p:bldP spid="7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611520" y="2804776"/>
            <a:ext cx="1288800" cy="49068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CustomShape 2"/>
          <p:cNvSpPr/>
          <p:nvPr/>
        </p:nvSpPr>
        <p:spPr>
          <a:xfrm>
            <a:off x="1046160" y="2124736"/>
            <a:ext cx="282960" cy="297720"/>
          </a:xfrm>
          <a:prstGeom prst="ellipse">
            <a:avLst/>
          </a:prstGeom>
          <a:solidFill>
            <a:srgbClr val="FFCC99"/>
          </a:solidFill>
          <a:ln>
            <a:solidFill>
              <a:srgbClr val="3465A4"/>
            </a:solidFill>
          </a:ln>
        </p:spPr>
        <p:txBody>
          <a:bodyPr wrap="none" lIns="90000" tIns="45000" rIns="90000" bIns="45000" anchor="ctr"/>
          <a:lstStyle/>
          <a:p>
            <a:pPr algn="ctr"/>
            <a:r>
              <a:rPr lang="en-US" sz="1400">
                <a:latin typeface="Arial"/>
              </a:rPr>
              <a:t>A</a:t>
            </a:r>
            <a:endParaRPr/>
          </a:p>
        </p:txBody>
      </p:sp>
      <p:sp>
        <p:nvSpPr>
          <p:cNvPr id="122" name="CustomShape 3"/>
          <p:cNvSpPr/>
          <p:nvPr/>
        </p:nvSpPr>
        <p:spPr>
          <a:xfrm>
            <a:off x="484200" y="2760856"/>
            <a:ext cx="286560" cy="297720"/>
          </a:xfrm>
          <a:prstGeom prst="ellipse">
            <a:avLst/>
          </a:prstGeom>
          <a:noFill/>
          <a:ln>
            <a:solidFill>
              <a:srgbClr val="3465A4"/>
            </a:solidFill>
          </a:ln>
        </p:spPr>
        <p:txBody>
          <a:bodyPr wrap="none" lIns="90000" tIns="45000" rIns="90000" bIns="45000" anchor="ctr"/>
          <a:lstStyle/>
          <a:p>
            <a:pPr algn="ctr"/>
            <a:r>
              <a:rPr lang="en-US" sz="1400">
                <a:latin typeface="Arial"/>
              </a:rPr>
              <a:t>B</a:t>
            </a:r>
            <a:endParaRPr/>
          </a:p>
        </p:txBody>
      </p:sp>
      <p:sp>
        <p:nvSpPr>
          <p:cNvPr id="123" name="CustomShape 4"/>
          <p:cNvSpPr/>
          <p:nvPr/>
        </p:nvSpPr>
        <p:spPr>
          <a:xfrm>
            <a:off x="1603080" y="2760856"/>
            <a:ext cx="288000" cy="297720"/>
          </a:xfrm>
          <a:prstGeom prst="ellipse">
            <a:avLst/>
          </a:prstGeom>
          <a:noFill/>
          <a:ln>
            <a:solidFill>
              <a:srgbClr val="3465A4"/>
            </a:solidFill>
          </a:ln>
        </p:spPr>
        <p:txBody>
          <a:bodyPr wrap="none" lIns="90000" tIns="45000" rIns="90000" bIns="45000" anchor="ctr"/>
          <a:lstStyle/>
          <a:p>
            <a:pPr algn="ctr"/>
            <a:r>
              <a:rPr lang="en-US" sz="1400">
                <a:latin typeface="Arial"/>
              </a:rPr>
              <a:t>C</a:t>
            </a:r>
            <a:endParaRPr/>
          </a:p>
        </p:txBody>
      </p:sp>
      <p:sp>
        <p:nvSpPr>
          <p:cNvPr id="124" name="CustomShape 5"/>
          <p:cNvSpPr/>
          <p:nvPr/>
        </p:nvSpPr>
        <p:spPr>
          <a:xfrm>
            <a:off x="1046160" y="3381496"/>
            <a:ext cx="282960" cy="297720"/>
          </a:xfrm>
          <a:prstGeom prst="ellipse">
            <a:avLst/>
          </a:prstGeom>
          <a:solidFill>
            <a:srgbClr val="FFCC99"/>
          </a:solidFill>
          <a:ln>
            <a:solidFill>
              <a:srgbClr val="3465A4"/>
            </a:solidFill>
          </a:ln>
        </p:spPr>
        <p:txBody>
          <a:bodyPr wrap="none" lIns="90000" tIns="45000" rIns="90000" bIns="45000" anchor="ctr"/>
          <a:lstStyle/>
          <a:p>
            <a:pPr algn="ctr"/>
            <a:r>
              <a:rPr lang="en-US" sz="1400">
                <a:latin typeface="Arial"/>
              </a:rPr>
              <a:t>E</a:t>
            </a:r>
            <a:endParaRPr/>
          </a:p>
        </p:txBody>
      </p:sp>
      <p:sp>
        <p:nvSpPr>
          <p:cNvPr id="125" name="CustomShape 6"/>
          <p:cNvSpPr/>
          <p:nvPr/>
        </p:nvSpPr>
        <p:spPr>
          <a:xfrm>
            <a:off x="482760" y="3381496"/>
            <a:ext cx="288000" cy="297720"/>
          </a:xfrm>
          <a:prstGeom prst="ellipse">
            <a:avLst/>
          </a:prstGeom>
          <a:solidFill>
            <a:srgbClr val="FFCC99"/>
          </a:solidFill>
          <a:ln>
            <a:solidFill>
              <a:srgbClr val="3465A4"/>
            </a:solidFill>
          </a:ln>
        </p:spPr>
        <p:txBody>
          <a:bodyPr wrap="none" lIns="90000" tIns="45000" rIns="90000" bIns="45000" anchor="ctr"/>
          <a:lstStyle/>
          <a:p>
            <a:pPr algn="ctr"/>
            <a:r>
              <a:rPr lang="en-US" sz="1400">
                <a:latin typeface="Arial"/>
              </a:rPr>
              <a:t>D</a:t>
            </a:r>
            <a:endParaRPr/>
          </a:p>
        </p:txBody>
      </p:sp>
      <p:cxnSp>
        <p:nvCxnSpPr>
          <p:cNvPr id="126" name="Line 7"/>
          <p:cNvCxnSpPr>
            <a:stCxn id="122" idx="7"/>
            <a:endCxn id="121" idx="3"/>
          </p:cNvCxnSpPr>
          <p:nvPr/>
        </p:nvCxnSpPr>
        <p:spPr>
          <a:xfrm flipV="1">
            <a:off x="729000" y="2378896"/>
            <a:ext cx="358920" cy="425880"/>
          </a:xfrm>
          <a:prstGeom prst="straightConnector1">
            <a:avLst/>
          </a:prstGeom>
          <a:ln>
            <a:solidFill>
              <a:srgbClr val="3465A4"/>
            </a:solidFill>
          </a:ln>
        </p:spPr>
      </p:cxnSp>
      <p:cxnSp>
        <p:nvCxnSpPr>
          <p:cNvPr id="127" name="Line 8"/>
          <p:cNvCxnSpPr>
            <a:stCxn id="123" idx="1"/>
            <a:endCxn id="121" idx="5"/>
          </p:cNvCxnSpPr>
          <p:nvPr/>
        </p:nvCxnSpPr>
        <p:spPr>
          <a:xfrm flipH="1" flipV="1">
            <a:off x="1287720" y="2378896"/>
            <a:ext cx="357840" cy="425880"/>
          </a:xfrm>
          <a:prstGeom prst="straightConnector1">
            <a:avLst/>
          </a:prstGeom>
          <a:ln>
            <a:solidFill>
              <a:srgbClr val="3465A4"/>
            </a:solidFill>
          </a:ln>
        </p:spPr>
      </p:cxnSp>
      <p:cxnSp>
        <p:nvCxnSpPr>
          <p:cNvPr id="128" name="Line 9"/>
          <p:cNvCxnSpPr>
            <a:stCxn id="124" idx="1"/>
            <a:endCxn id="122" idx="5"/>
          </p:cNvCxnSpPr>
          <p:nvPr/>
        </p:nvCxnSpPr>
        <p:spPr>
          <a:xfrm flipH="1" flipV="1">
            <a:off x="729000" y="3015016"/>
            <a:ext cx="358920" cy="410400"/>
          </a:xfrm>
          <a:prstGeom prst="straightConnector1">
            <a:avLst/>
          </a:prstGeom>
          <a:ln>
            <a:solidFill>
              <a:srgbClr val="3465A4"/>
            </a:solidFill>
          </a:ln>
        </p:spPr>
      </p:cxnSp>
      <p:cxnSp>
        <p:nvCxnSpPr>
          <p:cNvPr id="129" name="Line 10"/>
          <p:cNvCxnSpPr>
            <a:stCxn id="124" idx="7"/>
            <a:endCxn id="123" idx="3"/>
          </p:cNvCxnSpPr>
          <p:nvPr/>
        </p:nvCxnSpPr>
        <p:spPr>
          <a:xfrm flipV="1">
            <a:off x="1287720" y="3015016"/>
            <a:ext cx="357840" cy="410400"/>
          </a:xfrm>
          <a:prstGeom prst="straightConnector1">
            <a:avLst/>
          </a:prstGeom>
          <a:ln>
            <a:solidFill>
              <a:srgbClr val="3465A4"/>
            </a:solidFill>
          </a:ln>
        </p:spPr>
      </p:cxnSp>
      <p:cxnSp>
        <p:nvCxnSpPr>
          <p:cNvPr id="130" name="Line 11"/>
          <p:cNvCxnSpPr>
            <a:stCxn id="125" idx="0"/>
            <a:endCxn id="122" idx="4"/>
          </p:cNvCxnSpPr>
          <p:nvPr/>
        </p:nvCxnSpPr>
        <p:spPr>
          <a:xfrm flipV="1">
            <a:off x="626760" y="3058576"/>
            <a:ext cx="1080" cy="323280"/>
          </a:xfrm>
          <a:prstGeom prst="straightConnector1">
            <a:avLst/>
          </a:prstGeom>
          <a:ln>
            <a:solidFill>
              <a:srgbClr val="3465A4"/>
            </a:solidFill>
          </a:ln>
        </p:spPr>
      </p:cxnSp>
      <p:cxnSp>
        <p:nvCxnSpPr>
          <p:cNvPr id="131" name="Line 12"/>
          <p:cNvCxnSpPr>
            <a:stCxn id="122" idx="6"/>
            <a:endCxn id="123" idx="2"/>
          </p:cNvCxnSpPr>
          <p:nvPr/>
        </p:nvCxnSpPr>
        <p:spPr>
          <a:xfrm>
            <a:off x="770760" y="2909536"/>
            <a:ext cx="832680" cy="360"/>
          </a:xfrm>
          <a:prstGeom prst="straightConnector1">
            <a:avLst/>
          </a:prstGeom>
          <a:ln>
            <a:solidFill>
              <a:srgbClr val="3465A4"/>
            </a:solidFill>
          </a:ln>
        </p:spPr>
      </p:cxnSp>
      <p:cxnSp>
        <p:nvCxnSpPr>
          <p:cNvPr id="132" name="Line 13"/>
          <p:cNvCxnSpPr>
            <a:stCxn id="125" idx="7"/>
            <a:endCxn id="121" idx="4"/>
          </p:cNvCxnSpPr>
          <p:nvPr/>
        </p:nvCxnSpPr>
        <p:spPr>
          <a:xfrm flipV="1">
            <a:off x="728640" y="2422456"/>
            <a:ext cx="459360" cy="1002960"/>
          </a:xfrm>
          <a:prstGeom prst="straightConnector1">
            <a:avLst/>
          </a:prstGeom>
          <a:ln>
            <a:solidFill>
              <a:srgbClr val="3465A4"/>
            </a:solidFill>
          </a:ln>
        </p:spPr>
      </p:cxnSp>
      <p:pic>
        <p:nvPicPr>
          <p:cNvPr id="163" name="Picture 162" descr="28§display§\mathbf{X}_M = \{A,D,E\}§png§1200§FALSE"/>
          <p:cNvPicPr/>
          <p:nvPr/>
        </p:nvPicPr>
        <p:blipFill>
          <a:blip r:embed="rId3"/>
          <a:stretch>
            <a:fillRect/>
          </a:stretch>
        </p:blipFill>
        <p:spPr>
          <a:xfrm>
            <a:off x="378360" y="3833656"/>
            <a:ext cx="1591200" cy="219600"/>
          </a:xfrm>
          <a:prstGeom prst="rect">
            <a:avLst/>
          </a:prstGeom>
          <a:ln>
            <a:noFill/>
          </a:ln>
        </p:spPr>
      </p:pic>
      <p:pic>
        <p:nvPicPr>
          <p:cNvPr id="164" name="Picture 163" descr="28§display§\mathbf{X}_S = \{B,C\}§png§1200§FALSE"/>
          <p:cNvPicPr/>
          <p:nvPr/>
        </p:nvPicPr>
        <p:blipFill>
          <a:blip r:embed="rId4"/>
          <a:stretch>
            <a:fillRect/>
          </a:stretch>
        </p:blipFill>
        <p:spPr>
          <a:xfrm>
            <a:off x="378360" y="4168096"/>
            <a:ext cx="1243440" cy="219600"/>
          </a:xfrm>
          <a:prstGeom prst="rect">
            <a:avLst/>
          </a:prstGeom>
          <a:ln>
            <a:noFill/>
          </a:ln>
        </p:spPr>
      </p:pic>
      <p:sp>
        <p:nvSpPr>
          <p:cNvPr id="134" name="TextShape 15"/>
          <p:cNvSpPr txBox="1"/>
          <p:nvPr/>
        </p:nvSpPr>
        <p:spPr>
          <a:xfrm rot="16200000">
            <a:off x="2390760" y="4341976"/>
            <a:ext cx="640080" cy="318600"/>
          </a:xfrm>
          <a:prstGeom prst="rect">
            <a:avLst/>
          </a:prstGeom>
        </p:spPr>
        <p:txBody>
          <a:bodyPr lIns="90000" tIns="45000" rIns="90000" bIns="45000"/>
          <a:lstStyle/>
          <a:p>
            <a:r>
              <a:rPr lang="en-US" sz="1500">
                <a:solidFill>
                  <a:srgbClr val="FF0000"/>
                </a:solidFill>
                <a:latin typeface="Arial"/>
              </a:rPr>
              <a:t>MAX</a:t>
            </a:r>
            <a:endParaRPr/>
          </a:p>
        </p:txBody>
      </p:sp>
      <p:sp>
        <p:nvSpPr>
          <p:cNvPr id="137" name="TextShape 18"/>
          <p:cNvSpPr txBox="1"/>
          <p:nvPr/>
        </p:nvSpPr>
        <p:spPr>
          <a:xfrm rot="16200000">
            <a:off x="2364480" y="2428936"/>
            <a:ext cx="640080" cy="318600"/>
          </a:xfrm>
          <a:prstGeom prst="rect">
            <a:avLst/>
          </a:prstGeom>
        </p:spPr>
        <p:txBody>
          <a:bodyPr lIns="90000" tIns="45000" rIns="90000" bIns="45000"/>
          <a:lstStyle/>
          <a:p>
            <a:r>
              <a:rPr lang="en-US" sz="1500">
                <a:latin typeface="Arial"/>
              </a:rPr>
              <a:t>SUM</a:t>
            </a:r>
            <a:endParaRPr/>
          </a:p>
        </p:txBody>
      </p:sp>
      <p:sp>
        <p:nvSpPr>
          <p:cNvPr id="166" name="TextShape 33"/>
          <p:cNvSpPr txBox="1"/>
          <p:nvPr/>
        </p:nvSpPr>
        <p:spPr>
          <a:xfrm>
            <a:off x="3287160" y="5403616"/>
            <a:ext cx="2940840" cy="318600"/>
          </a:xfrm>
          <a:prstGeom prst="rect">
            <a:avLst/>
          </a:prstGeom>
        </p:spPr>
        <p:txBody>
          <a:bodyPr lIns="90000" tIns="45000" rIns="90000" bIns="45000"/>
          <a:lstStyle/>
          <a:p>
            <a:r>
              <a:rPr lang="en-US" sz="1500" dirty="0">
                <a:latin typeface="Arial"/>
              </a:rPr>
              <a:t>MAP* is the marginal MAP value</a:t>
            </a:r>
            <a:endParaRPr dirty="0"/>
          </a:p>
        </p:txBody>
      </p:sp>
      <p:sp>
        <p:nvSpPr>
          <p:cNvPr id="167" name="TextShape 34"/>
          <p:cNvSpPr txBox="1"/>
          <p:nvPr/>
        </p:nvSpPr>
        <p:spPr>
          <a:xfrm rot="16200000">
            <a:off x="1117440" y="3312376"/>
            <a:ext cx="2643480" cy="374760"/>
          </a:xfrm>
          <a:prstGeom prst="rect">
            <a:avLst/>
          </a:prstGeom>
        </p:spPr>
        <p:txBody>
          <a:bodyPr lIns="90000" tIns="45000" rIns="90000" bIns="45000"/>
          <a:lstStyle/>
          <a:p>
            <a:r>
              <a:rPr lang="en-US" sz="1500" dirty="0">
                <a:latin typeface="Arial"/>
              </a:rPr>
              <a:t>constrained elimination order</a:t>
            </a:r>
            <a:endParaRPr dirty="0"/>
          </a:p>
        </p:txBody>
      </p:sp>
      <p:cxnSp>
        <p:nvCxnSpPr>
          <p:cNvPr id="133" name="Line 14"/>
          <p:cNvCxnSpPr/>
          <p:nvPr/>
        </p:nvCxnSpPr>
        <p:spPr>
          <a:xfrm flipH="1">
            <a:off x="2942640" y="3511096"/>
            <a:ext cx="1440" cy="1800360"/>
          </a:xfrm>
          <a:prstGeom prst="straightConnector1">
            <a:avLst/>
          </a:prstGeom>
          <a:ln w="12600">
            <a:solidFill>
              <a:srgbClr val="FF0000"/>
            </a:solidFill>
            <a:round/>
            <a:tailEnd type="triangle" w="med" len="med"/>
          </a:ln>
        </p:spPr>
      </p:cxnSp>
      <p:cxnSp>
        <p:nvCxnSpPr>
          <p:cNvPr id="135" name="Line 16"/>
          <p:cNvCxnSpPr/>
          <p:nvPr/>
        </p:nvCxnSpPr>
        <p:spPr>
          <a:xfrm>
            <a:off x="2939040" y="2150656"/>
            <a:ext cx="5040" cy="1360800"/>
          </a:xfrm>
          <a:prstGeom prst="straightConnector1">
            <a:avLst/>
          </a:prstGeom>
          <a:ln w="12600">
            <a:solidFill>
              <a:srgbClr val="000000"/>
            </a:solidFill>
            <a:round/>
            <a:tailEnd type="triangle" w="med" len="med"/>
          </a:ln>
        </p:spPr>
      </p:cxnSp>
      <p:sp>
        <p:nvSpPr>
          <p:cNvPr id="136" name="Line 17"/>
          <p:cNvSpPr/>
          <p:nvPr/>
        </p:nvSpPr>
        <p:spPr>
          <a:xfrm>
            <a:off x="2852280" y="3511096"/>
            <a:ext cx="182880" cy="0"/>
          </a:xfrm>
          <a:prstGeom prst="line">
            <a:avLst/>
          </a:prstGeom>
          <a:ln w="29160">
            <a:solidFill>
              <a:srgbClr val="000000"/>
            </a:solidFill>
            <a:round/>
          </a:ln>
        </p:spPr>
      </p:sp>
      <p:sp>
        <p:nvSpPr>
          <p:cNvPr id="138" name="TextShape 19"/>
          <p:cNvSpPr txBox="1"/>
          <p:nvPr/>
        </p:nvSpPr>
        <p:spPr>
          <a:xfrm>
            <a:off x="3043440" y="2117176"/>
            <a:ext cx="450360" cy="333720"/>
          </a:xfrm>
          <a:prstGeom prst="rect">
            <a:avLst/>
          </a:prstGeom>
        </p:spPr>
        <p:txBody>
          <a:bodyPr lIns="90000" tIns="45000" rIns="90000" bIns="45000"/>
          <a:lstStyle/>
          <a:p>
            <a:r>
              <a:rPr lang="en-US" sz="1600" dirty="0">
                <a:latin typeface="Arial"/>
              </a:rPr>
              <a:t>B: </a:t>
            </a:r>
            <a:endParaRPr dirty="0"/>
          </a:p>
        </p:txBody>
      </p:sp>
      <p:sp>
        <p:nvSpPr>
          <p:cNvPr id="139" name="TextShape 20"/>
          <p:cNvSpPr txBox="1"/>
          <p:nvPr/>
        </p:nvSpPr>
        <p:spPr>
          <a:xfrm>
            <a:off x="3043800" y="2801536"/>
            <a:ext cx="450360" cy="333720"/>
          </a:xfrm>
          <a:prstGeom prst="rect">
            <a:avLst/>
          </a:prstGeom>
        </p:spPr>
        <p:txBody>
          <a:bodyPr lIns="90000" tIns="45000" rIns="90000" bIns="45000"/>
          <a:lstStyle/>
          <a:p>
            <a:r>
              <a:rPr lang="en-US" sz="1600">
                <a:latin typeface="Arial"/>
              </a:rPr>
              <a:t>C: </a:t>
            </a:r>
            <a:endParaRPr/>
          </a:p>
        </p:txBody>
      </p:sp>
      <p:sp>
        <p:nvSpPr>
          <p:cNvPr id="140" name="TextShape 21"/>
          <p:cNvSpPr txBox="1"/>
          <p:nvPr/>
        </p:nvSpPr>
        <p:spPr>
          <a:xfrm>
            <a:off x="3043800" y="3485536"/>
            <a:ext cx="450360" cy="333720"/>
          </a:xfrm>
          <a:prstGeom prst="rect">
            <a:avLst/>
          </a:prstGeom>
        </p:spPr>
        <p:txBody>
          <a:bodyPr lIns="90000" tIns="45000" rIns="90000" bIns="45000"/>
          <a:lstStyle/>
          <a:p>
            <a:r>
              <a:rPr lang="en-US" sz="1600">
                <a:solidFill>
                  <a:srgbClr val="FF0000"/>
                </a:solidFill>
                <a:latin typeface="Arial"/>
              </a:rPr>
              <a:t>D</a:t>
            </a:r>
            <a:r>
              <a:rPr lang="en-US" sz="1600">
                <a:latin typeface="Arial"/>
              </a:rPr>
              <a:t>: </a:t>
            </a:r>
            <a:endParaRPr/>
          </a:p>
        </p:txBody>
      </p:sp>
      <p:sp>
        <p:nvSpPr>
          <p:cNvPr id="141" name="TextShape 22"/>
          <p:cNvSpPr txBox="1"/>
          <p:nvPr/>
        </p:nvSpPr>
        <p:spPr>
          <a:xfrm>
            <a:off x="3043800" y="4205536"/>
            <a:ext cx="439920" cy="333720"/>
          </a:xfrm>
          <a:prstGeom prst="rect">
            <a:avLst/>
          </a:prstGeom>
        </p:spPr>
        <p:txBody>
          <a:bodyPr lIns="90000" tIns="45000" rIns="90000" bIns="45000"/>
          <a:lstStyle/>
          <a:p>
            <a:r>
              <a:rPr lang="en-US" sz="1600">
                <a:solidFill>
                  <a:srgbClr val="FF0000"/>
                </a:solidFill>
                <a:latin typeface="Arial"/>
              </a:rPr>
              <a:t>E</a:t>
            </a:r>
            <a:r>
              <a:rPr lang="en-US" sz="1600">
                <a:latin typeface="Arial"/>
              </a:rPr>
              <a:t>: </a:t>
            </a:r>
            <a:endParaRPr/>
          </a:p>
        </p:txBody>
      </p:sp>
      <p:sp>
        <p:nvSpPr>
          <p:cNvPr id="142" name="TextShape 23"/>
          <p:cNvSpPr txBox="1"/>
          <p:nvPr/>
        </p:nvSpPr>
        <p:spPr>
          <a:xfrm>
            <a:off x="3079800" y="4961536"/>
            <a:ext cx="450360" cy="333720"/>
          </a:xfrm>
          <a:prstGeom prst="rect">
            <a:avLst/>
          </a:prstGeom>
        </p:spPr>
        <p:txBody>
          <a:bodyPr lIns="90000" tIns="45000" rIns="90000" bIns="45000"/>
          <a:lstStyle/>
          <a:p>
            <a:r>
              <a:rPr lang="en-US" sz="1600">
                <a:solidFill>
                  <a:srgbClr val="FF0000"/>
                </a:solidFill>
                <a:latin typeface="Arial"/>
              </a:rPr>
              <a:t>A</a:t>
            </a:r>
            <a:r>
              <a:rPr lang="en-US" sz="1600">
                <a:latin typeface="Arial"/>
              </a:rPr>
              <a:t>: </a:t>
            </a:r>
            <a:endParaRPr/>
          </a:p>
        </p:txBody>
      </p:sp>
      <p:pic>
        <p:nvPicPr>
          <p:cNvPr id="143" name="Picture 142" descr="28§display§f(A,B)§png§1200§FALSE"/>
          <p:cNvPicPr/>
          <p:nvPr/>
        </p:nvPicPr>
        <p:blipFill>
          <a:blip r:embed="rId5"/>
          <a:stretch>
            <a:fillRect/>
          </a:stretch>
        </p:blipFill>
        <p:spPr>
          <a:xfrm>
            <a:off x="3611520" y="2161456"/>
            <a:ext cx="694800" cy="219600"/>
          </a:xfrm>
          <a:prstGeom prst="rect">
            <a:avLst/>
          </a:prstGeom>
          <a:ln>
            <a:noFill/>
          </a:ln>
        </p:spPr>
      </p:pic>
      <p:pic>
        <p:nvPicPr>
          <p:cNvPr id="144" name="Picture 143" descr="28§display§f(B,C)§png§1200§FALSE"/>
          <p:cNvPicPr/>
          <p:nvPr/>
        </p:nvPicPr>
        <p:blipFill>
          <a:blip r:embed="rId6"/>
          <a:stretch>
            <a:fillRect/>
          </a:stretch>
        </p:blipFill>
        <p:spPr>
          <a:xfrm>
            <a:off x="4376520" y="2161456"/>
            <a:ext cx="704160" cy="219600"/>
          </a:xfrm>
          <a:prstGeom prst="rect">
            <a:avLst/>
          </a:prstGeom>
          <a:ln>
            <a:noFill/>
          </a:ln>
        </p:spPr>
      </p:pic>
      <p:pic>
        <p:nvPicPr>
          <p:cNvPr id="145" name="Picture 144" descr="28§display§f(B,D)§png§1200§FALSE"/>
          <p:cNvPicPr/>
          <p:nvPr/>
        </p:nvPicPr>
        <p:blipFill>
          <a:blip r:embed="rId7"/>
          <a:stretch>
            <a:fillRect/>
          </a:stretch>
        </p:blipFill>
        <p:spPr>
          <a:xfrm>
            <a:off x="5131800" y="2161456"/>
            <a:ext cx="722520" cy="219600"/>
          </a:xfrm>
          <a:prstGeom prst="rect">
            <a:avLst/>
          </a:prstGeom>
          <a:ln>
            <a:noFill/>
          </a:ln>
        </p:spPr>
      </p:pic>
      <p:pic>
        <p:nvPicPr>
          <p:cNvPr id="146" name="Picture 145" descr="28§display§f(B,E)§png§1200§FALSE"/>
          <p:cNvPicPr/>
          <p:nvPr/>
        </p:nvPicPr>
        <p:blipFill>
          <a:blip r:embed="rId8"/>
          <a:stretch>
            <a:fillRect/>
          </a:stretch>
        </p:blipFill>
        <p:spPr>
          <a:xfrm>
            <a:off x="5885640" y="2161456"/>
            <a:ext cx="713160" cy="219600"/>
          </a:xfrm>
          <a:prstGeom prst="rect">
            <a:avLst/>
          </a:prstGeom>
          <a:ln>
            <a:noFill/>
          </a:ln>
        </p:spPr>
      </p:pic>
      <p:pic>
        <p:nvPicPr>
          <p:cNvPr id="147" name="Picture 146" descr="28§display§f(A,C)§png§1200§FALSE"/>
          <p:cNvPicPr/>
          <p:nvPr/>
        </p:nvPicPr>
        <p:blipFill>
          <a:blip r:embed="rId9"/>
          <a:stretch>
            <a:fillRect/>
          </a:stretch>
        </p:blipFill>
        <p:spPr>
          <a:xfrm>
            <a:off x="4895280" y="2890096"/>
            <a:ext cx="685800" cy="219600"/>
          </a:xfrm>
          <a:prstGeom prst="rect">
            <a:avLst/>
          </a:prstGeom>
          <a:ln>
            <a:noFill/>
          </a:ln>
        </p:spPr>
      </p:pic>
      <p:pic>
        <p:nvPicPr>
          <p:cNvPr id="148" name="Picture 147" descr="28§display§f(A,D)§png§1200§FALSE"/>
          <p:cNvPicPr/>
          <p:nvPr/>
        </p:nvPicPr>
        <p:blipFill>
          <a:blip r:embed="rId10"/>
          <a:stretch>
            <a:fillRect/>
          </a:stretch>
        </p:blipFill>
        <p:spPr>
          <a:xfrm>
            <a:off x="5176080" y="3555016"/>
            <a:ext cx="685800" cy="219600"/>
          </a:xfrm>
          <a:prstGeom prst="rect">
            <a:avLst/>
          </a:prstGeom>
          <a:ln>
            <a:noFill/>
          </a:ln>
        </p:spPr>
      </p:pic>
      <p:pic>
        <p:nvPicPr>
          <p:cNvPr id="149" name="Picture 148" descr="28§display§f(C,E)§png§1200§FALSE"/>
          <p:cNvPicPr/>
          <p:nvPr/>
        </p:nvPicPr>
        <p:blipFill>
          <a:blip r:embed="rId11"/>
          <a:stretch>
            <a:fillRect/>
          </a:stretch>
        </p:blipFill>
        <p:spPr>
          <a:xfrm>
            <a:off x="5654520" y="2890096"/>
            <a:ext cx="685800" cy="219600"/>
          </a:xfrm>
          <a:prstGeom prst="rect">
            <a:avLst/>
          </a:prstGeom>
          <a:ln>
            <a:noFill/>
          </a:ln>
        </p:spPr>
      </p:pic>
      <p:pic>
        <p:nvPicPr>
          <p:cNvPr id="150" name="Picture 149" descr="28§display§\lambda^D(A,E)§png§1200§FALSE"/>
          <p:cNvPicPr/>
          <p:nvPr/>
        </p:nvPicPr>
        <p:blipFill>
          <a:blip r:embed="rId12"/>
          <a:stretch>
            <a:fillRect/>
          </a:stretch>
        </p:blipFill>
        <p:spPr>
          <a:xfrm>
            <a:off x="4150440" y="4246936"/>
            <a:ext cx="749880" cy="219600"/>
          </a:xfrm>
          <a:prstGeom prst="rect">
            <a:avLst/>
          </a:prstGeom>
          <a:ln>
            <a:noFill/>
          </a:ln>
        </p:spPr>
      </p:pic>
      <p:pic>
        <p:nvPicPr>
          <p:cNvPr id="151" name="Picture 150" descr="28§display§\lambda^E(A)§png§1200§FALSE"/>
          <p:cNvPicPr/>
          <p:nvPr/>
        </p:nvPicPr>
        <p:blipFill>
          <a:blip r:embed="rId13"/>
          <a:stretch>
            <a:fillRect/>
          </a:stretch>
        </p:blipFill>
        <p:spPr>
          <a:xfrm>
            <a:off x="4359600" y="5028136"/>
            <a:ext cx="502920" cy="219600"/>
          </a:xfrm>
          <a:prstGeom prst="rect">
            <a:avLst/>
          </a:prstGeom>
          <a:ln>
            <a:noFill/>
          </a:ln>
        </p:spPr>
      </p:pic>
      <p:sp>
        <p:nvSpPr>
          <p:cNvPr id="152" name="CustomShape 24"/>
          <p:cNvSpPr/>
          <p:nvPr/>
        </p:nvSpPr>
        <p:spPr>
          <a:xfrm rot="16200000">
            <a:off x="5020560" y="889216"/>
            <a:ext cx="182880" cy="3117240"/>
          </a:xfrm>
          <a:prstGeom prst="leftBrace">
            <a:avLst>
              <a:gd name="adj1" fmla="val 1800"/>
              <a:gd name="adj2" fmla="val 10800"/>
            </a:avLst>
          </a:prstGeom>
          <a:noFill/>
          <a:ln>
            <a:solidFill>
              <a:srgbClr val="3465A4"/>
            </a:solidFill>
          </a:ln>
        </p:spPr>
      </p:sp>
      <p:pic>
        <p:nvPicPr>
          <p:cNvPr id="153" name="Picture 152" descr="28§display§\Sigma_{B}§png§1200§FALSE"/>
          <p:cNvPicPr/>
          <p:nvPr/>
        </p:nvPicPr>
        <p:blipFill>
          <a:blip r:embed="rId14"/>
          <a:stretch>
            <a:fillRect/>
          </a:stretch>
        </p:blipFill>
        <p:spPr>
          <a:xfrm>
            <a:off x="4323240" y="2535496"/>
            <a:ext cx="265320" cy="182880"/>
          </a:xfrm>
          <a:prstGeom prst="rect">
            <a:avLst/>
          </a:prstGeom>
          <a:ln>
            <a:noFill/>
          </a:ln>
        </p:spPr>
      </p:pic>
      <p:sp>
        <p:nvSpPr>
          <p:cNvPr id="154" name="CustomShape 25"/>
          <p:cNvSpPr/>
          <p:nvPr/>
        </p:nvSpPr>
        <p:spPr>
          <a:xfrm rot="16200000">
            <a:off x="4921920" y="1816576"/>
            <a:ext cx="182880" cy="2774880"/>
          </a:xfrm>
          <a:prstGeom prst="leftBrace">
            <a:avLst>
              <a:gd name="adj1" fmla="val 1800"/>
              <a:gd name="adj2" fmla="val 10800"/>
            </a:avLst>
          </a:prstGeom>
          <a:noFill/>
          <a:ln>
            <a:solidFill>
              <a:srgbClr val="3465A4"/>
            </a:solidFill>
          </a:ln>
        </p:spPr>
      </p:sp>
      <p:pic>
        <p:nvPicPr>
          <p:cNvPr id="155" name="Picture 154" descr="28§display§\Sigma_{C}§png§1200§FALSE"/>
          <p:cNvPicPr/>
          <p:nvPr/>
        </p:nvPicPr>
        <p:blipFill>
          <a:blip r:embed="rId15"/>
          <a:stretch>
            <a:fillRect/>
          </a:stretch>
        </p:blipFill>
        <p:spPr>
          <a:xfrm>
            <a:off x="4359600" y="3310936"/>
            <a:ext cx="265320" cy="182880"/>
          </a:xfrm>
          <a:prstGeom prst="rect">
            <a:avLst/>
          </a:prstGeom>
          <a:ln>
            <a:noFill/>
          </a:ln>
        </p:spPr>
      </p:pic>
      <p:cxnSp>
        <p:nvCxnSpPr>
          <p:cNvPr id="156" name="Line 26"/>
          <p:cNvCxnSpPr>
            <a:stCxn id="154" idx="1"/>
          </p:cNvCxnSpPr>
          <p:nvPr/>
        </p:nvCxnSpPr>
        <p:spPr>
          <a:xfrm flipH="1">
            <a:off x="4592160" y="3295456"/>
            <a:ext cx="421560" cy="267840"/>
          </a:xfrm>
          <a:prstGeom prst="straightConnector1">
            <a:avLst/>
          </a:prstGeom>
          <a:ln>
            <a:solidFill>
              <a:srgbClr val="000000"/>
            </a:solidFill>
            <a:tailEnd type="triangle" w="med" len="med"/>
          </a:ln>
        </p:spPr>
      </p:cxnSp>
      <p:cxnSp>
        <p:nvCxnSpPr>
          <p:cNvPr id="157" name="Line 27"/>
          <p:cNvCxnSpPr>
            <a:stCxn id="152" idx="1"/>
          </p:cNvCxnSpPr>
          <p:nvPr/>
        </p:nvCxnSpPr>
        <p:spPr>
          <a:xfrm flipH="1">
            <a:off x="4089960" y="2539456"/>
            <a:ext cx="1022400" cy="351000"/>
          </a:xfrm>
          <a:prstGeom prst="straightConnector1">
            <a:avLst/>
          </a:prstGeom>
          <a:ln>
            <a:solidFill>
              <a:srgbClr val="000000"/>
            </a:solidFill>
            <a:tailEnd type="triangle" w="med" len="med"/>
          </a:ln>
        </p:spPr>
      </p:cxnSp>
      <p:sp>
        <p:nvSpPr>
          <p:cNvPr id="158" name="CustomShape 28"/>
          <p:cNvSpPr/>
          <p:nvPr/>
        </p:nvSpPr>
        <p:spPr>
          <a:xfrm rot="16200000">
            <a:off x="4873320" y="2964616"/>
            <a:ext cx="182880" cy="1774800"/>
          </a:xfrm>
          <a:prstGeom prst="leftBrace">
            <a:avLst>
              <a:gd name="adj1" fmla="val 1800"/>
              <a:gd name="adj2" fmla="val 10800"/>
            </a:avLst>
          </a:prstGeom>
          <a:noFill/>
          <a:ln>
            <a:solidFill>
              <a:srgbClr val="3465A4"/>
            </a:solidFill>
          </a:ln>
        </p:spPr>
      </p:sp>
      <p:cxnSp>
        <p:nvCxnSpPr>
          <p:cNvPr id="159" name="Line 29"/>
          <p:cNvCxnSpPr>
            <a:stCxn id="158" idx="1"/>
            <a:endCxn id="150" idx="0"/>
          </p:cNvCxnSpPr>
          <p:nvPr/>
        </p:nvCxnSpPr>
        <p:spPr>
          <a:xfrm flipH="1">
            <a:off x="4525200" y="3943456"/>
            <a:ext cx="439920" cy="303840"/>
          </a:xfrm>
          <a:prstGeom prst="straightConnector1">
            <a:avLst/>
          </a:prstGeom>
          <a:ln>
            <a:solidFill>
              <a:srgbClr val="000000"/>
            </a:solidFill>
            <a:tailEnd type="triangle" w="med" len="med"/>
          </a:ln>
        </p:spPr>
      </p:cxnSp>
      <p:sp>
        <p:nvSpPr>
          <p:cNvPr id="160" name="CustomShape 30"/>
          <p:cNvSpPr/>
          <p:nvPr/>
        </p:nvSpPr>
        <p:spPr>
          <a:xfrm rot="16200000">
            <a:off x="4416120" y="4143256"/>
            <a:ext cx="182880" cy="785520"/>
          </a:xfrm>
          <a:prstGeom prst="leftBrace">
            <a:avLst>
              <a:gd name="adj1" fmla="val 1800"/>
              <a:gd name="adj2" fmla="val 10800"/>
            </a:avLst>
          </a:prstGeom>
          <a:noFill/>
          <a:ln>
            <a:solidFill>
              <a:srgbClr val="3465A4"/>
            </a:solidFill>
          </a:ln>
        </p:spPr>
      </p:sp>
      <p:cxnSp>
        <p:nvCxnSpPr>
          <p:cNvPr id="161" name="Line 31"/>
          <p:cNvCxnSpPr>
            <a:stCxn id="160" idx="1"/>
            <a:endCxn id="151" idx="0"/>
          </p:cNvCxnSpPr>
          <p:nvPr/>
        </p:nvCxnSpPr>
        <p:spPr>
          <a:xfrm>
            <a:off x="4507560" y="4627456"/>
            <a:ext cx="103680" cy="401040"/>
          </a:xfrm>
          <a:prstGeom prst="straightConnector1">
            <a:avLst/>
          </a:prstGeom>
          <a:ln>
            <a:solidFill>
              <a:srgbClr val="000000"/>
            </a:solidFill>
            <a:tailEnd type="triangle" w="med" len="med"/>
          </a:ln>
        </p:spPr>
      </p:cxnSp>
      <p:pic>
        <p:nvPicPr>
          <p:cNvPr id="162" name="Picture 161" descr="28§display§max_{E}§png§1200§FALSE"/>
          <p:cNvPicPr/>
          <p:nvPr/>
        </p:nvPicPr>
        <p:blipFill>
          <a:blip r:embed="rId16"/>
          <a:stretch>
            <a:fillRect/>
          </a:stretch>
        </p:blipFill>
        <p:spPr>
          <a:xfrm>
            <a:off x="4720320" y="4678936"/>
            <a:ext cx="548640" cy="128160"/>
          </a:xfrm>
          <a:prstGeom prst="rect">
            <a:avLst/>
          </a:prstGeom>
          <a:ln>
            <a:noFill/>
          </a:ln>
        </p:spPr>
      </p:pic>
      <p:sp>
        <p:nvSpPr>
          <p:cNvPr id="165" name="CustomShape 32"/>
          <p:cNvSpPr/>
          <p:nvPr/>
        </p:nvSpPr>
        <p:spPr>
          <a:xfrm rot="16200000">
            <a:off x="4526280" y="5007976"/>
            <a:ext cx="182880" cy="640080"/>
          </a:xfrm>
          <a:prstGeom prst="leftBrace">
            <a:avLst>
              <a:gd name="adj1" fmla="val 1800"/>
              <a:gd name="adj2" fmla="val 10800"/>
            </a:avLst>
          </a:prstGeom>
          <a:noFill/>
          <a:ln>
            <a:solidFill>
              <a:srgbClr val="3465A4"/>
            </a:solidFill>
          </a:ln>
        </p:spPr>
      </p:sp>
      <p:pic>
        <p:nvPicPr>
          <p:cNvPr id="168" name="Picture 167" descr="28§display§\lambda^B(A,C,D,E)§png§1200§FALSE"/>
          <p:cNvPicPr/>
          <p:nvPr/>
        </p:nvPicPr>
        <p:blipFill>
          <a:blip r:embed="rId17"/>
          <a:stretch>
            <a:fillRect/>
          </a:stretch>
        </p:blipFill>
        <p:spPr>
          <a:xfrm>
            <a:off x="3647880" y="2890096"/>
            <a:ext cx="1216080" cy="219600"/>
          </a:xfrm>
          <a:prstGeom prst="rect">
            <a:avLst/>
          </a:prstGeom>
          <a:ln>
            <a:noFill/>
          </a:ln>
        </p:spPr>
      </p:pic>
      <p:pic>
        <p:nvPicPr>
          <p:cNvPr id="169" name="Picture 168" descr="28§display§\lambda^C(A,D,E)§png§1200§FALSE"/>
          <p:cNvPicPr/>
          <p:nvPr/>
        </p:nvPicPr>
        <p:blipFill>
          <a:blip r:embed="rId18"/>
          <a:stretch>
            <a:fillRect/>
          </a:stretch>
        </p:blipFill>
        <p:spPr>
          <a:xfrm>
            <a:off x="4118400" y="3562936"/>
            <a:ext cx="978480" cy="219600"/>
          </a:xfrm>
          <a:prstGeom prst="rect">
            <a:avLst/>
          </a:prstGeom>
          <a:ln>
            <a:noFill/>
          </a:ln>
        </p:spPr>
      </p:pic>
      <p:pic>
        <p:nvPicPr>
          <p:cNvPr id="170" name="Picture 169" descr="28§display§max_{D}§png§1200§FALSE"/>
          <p:cNvPicPr/>
          <p:nvPr/>
        </p:nvPicPr>
        <p:blipFill>
          <a:blip r:embed="rId19"/>
          <a:stretch>
            <a:fillRect/>
          </a:stretch>
        </p:blipFill>
        <p:spPr>
          <a:xfrm>
            <a:off x="4935960" y="4030936"/>
            <a:ext cx="548640" cy="128160"/>
          </a:xfrm>
          <a:prstGeom prst="rect">
            <a:avLst/>
          </a:prstGeom>
          <a:ln>
            <a:noFill/>
          </a:ln>
        </p:spPr>
      </p:pic>
      <p:pic>
        <p:nvPicPr>
          <p:cNvPr id="171" name="Picture 170" descr="28§display§\max_{\mathbf{X}_M} \sum_{\mathbf{X}_S} P(\mathbf{X})§png§1200§FALSE"/>
          <p:cNvPicPr/>
          <p:nvPr/>
        </p:nvPicPr>
        <p:blipFill>
          <a:blip r:embed="rId20"/>
          <a:stretch>
            <a:fillRect/>
          </a:stretch>
        </p:blipFill>
        <p:spPr>
          <a:xfrm>
            <a:off x="362160" y="4726816"/>
            <a:ext cx="1463040" cy="567000"/>
          </a:xfrm>
          <a:prstGeom prst="rect">
            <a:avLst/>
          </a:prstGeom>
          <a:ln>
            <a:noFill/>
          </a:ln>
        </p:spPr>
      </p:pic>
      <p:sp>
        <p:nvSpPr>
          <p:cNvPr id="2" name="Title 1"/>
          <p:cNvSpPr>
            <a:spLocks noGrp="1"/>
          </p:cNvSpPr>
          <p:nvPr>
            <p:ph type="title"/>
          </p:nvPr>
        </p:nvSpPr>
        <p:spPr/>
        <p:txBody>
          <a:bodyPr>
            <a:normAutofit fontScale="90000"/>
          </a:bodyPr>
          <a:lstStyle/>
          <a:p>
            <a:r>
              <a:rPr lang="en-US" sz="3600" dirty="0">
                <a:latin typeface="Arial"/>
              </a:rPr>
              <a:t>Why is MMAP Harder for Inference (BE)?</a:t>
            </a:r>
            <a:endParaRPr lang="en-US" sz="3600" dirty="0"/>
          </a:p>
        </p:txBody>
      </p:sp>
      <p:pic>
        <p:nvPicPr>
          <p:cNvPr id="5" name="Picture 4"/>
          <p:cNvPicPr>
            <a:picLocks noChangeAspect="1"/>
          </p:cNvPicPr>
          <p:nvPr/>
        </p:nvPicPr>
        <p:blipFill>
          <a:blip r:embed="rId21"/>
          <a:stretch>
            <a:fillRect/>
          </a:stretch>
        </p:blipFill>
        <p:spPr>
          <a:xfrm>
            <a:off x="6941262" y="2117177"/>
            <a:ext cx="2232876" cy="3605040"/>
          </a:xfrm>
          <a:prstGeom prst="rect">
            <a:avLst/>
          </a:prstGeom>
        </p:spPr>
      </p:pic>
      <p:sp>
        <p:nvSpPr>
          <p:cNvPr id="3" name="Footer Placeholder 2"/>
          <p:cNvSpPr>
            <a:spLocks noGrp="1"/>
          </p:cNvSpPr>
          <p:nvPr>
            <p:ph type="ftr" sz="quarter" idx="11"/>
          </p:nvPr>
        </p:nvSpPr>
        <p:spPr/>
        <p:txBody>
          <a:bodyPr/>
          <a:lstStyle/>
          <a:p>
            <a:r>
              <a:rPr lang="en-US"/>
              <a:t>Dechter, TPM 14/19</a:t>
            </a:r>
          </a:p>
        </p:txBody>
      </p:sp>
      <p:sp>
        <p:nvSpPr>
          <p:cNvPr id="6" name="TextBox 5"/>
          <p:cNvSpPr txBox="1"/>
          <p:nvPr/>
        </p:nvSpPr>
        <p:spPr>
          <a:xfrm>
            <a:off x="195406" y="1253024"/>
            <a:ext cx="8859028" cy="369332"/>
          </a:xfrm>
          <a:prstGeom prst="rect">
            <a:avLst/>
          </a:prstGeom>
          <a:noFill/>
        </p:spPr>
        <p:txBody>
          <a:bodyPr wrap="none" rtlCol="0">
            <a:spAutoFit/>
          </a:bodyPr>
          <a:lstStyle/>
          <a:p>
            <a:r>
              <a:rPr lang="en-US" dirty="0"/>
              <a:t>Let’s apply Bucket-elimination: Complexity is exponential in the *constrained* induced-width</a:t>
            </a:r>
          </a:p>
        </p:txBody>
      </p:sp>
      <mc:AlternateContent xmlns:mc="http://schemas.openxmlformats.org/markup-compatibility/2006" xmlns:a14="http://schemas.microsoft.com/office/drawing/2010/main">
        <mc:Choice Requires="a14">
          <p:sp>
            <p:nvSpPr>
              <p:cNvPr id="10" name="TextBox 9"/>
              <p:cNvSpPr txBox="1"/>
              <p:nvPr/>
            </p:nvSpPr>
            <p:spPr>
              <a:xfrm>
                <a:off x="345100" y="5490332"/>
                <a:ext cx="1462388" cy="7035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𝑗</m:t>
                              </m:r>
                            </m:sub>
                          </m:sSub>
                        </m:e>
                      </m:nary>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45100" y="5490332"/>
                <a:ext cx="1462388" cy="703526"/>
              </a:xfrm>
              <a:prstGeom prst="rect">
                <a:avLst/>
              </a:prstGeom>
              <a:blipFill>
                <a:blip r:embed="rId2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7319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6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2"/>
          <p:cNvSpPr/>
          <p:nvPr/>
        </p:nvSpPr>
        <p:spPr>
          <a:xfrm>
            <a:off x="1412640" y="2124736"/>
            <a:ext cx="383760" cy="394200"/>
          </a:xfrm>
          <a:prstGeom prst="ellipse">
            <a:avLst/>
          </a:prstGeom>
          <a:solidFill>
            <a:srgbClr val="FFCC99"/>
          </a:solidFill>
          <a:ln>
            <a:solidFill>
              <a:srgbClr val="3465A4"/>
            </a:solidFill>
          </a:ln>
        </p:spPr>
        <p:txBody>
          <a:bodyPr wrap="none" lIns="90000" tIns="45000" rIns="90000" bIns="45000" anchor="ctr"/>
          <a:lstStyle/>
          <a:p>
            <a:pPr algn="ctr"/>
            <a:r>
              <a:rPr lang="en-US">
                <a:latin typeface="Arial"/>
              </a:rPr>
              <a:t>A</a:t>
            </a:r>
            <a:endParaRPr/>
          </a:p>
        </p:txBody>
      </p:sp>
      <p:sp>
        <p:nvSpPr>
          <p:cNvPr id="178" name="CustomShape 3"/>
          <p:cNvSpPr/>
          <p:nvPr/>
        </p:nvSpPr>
        <p:spPr>
          <a:xfrm>
            <a:off x="663840" y="2962096"/>
            <a:ext cx="383760" cy="394200"/>
          </a:xfrm>
          <a:prstGeom prst="ellipse">
            <a:avLst/>
          </a:prstGeom>
          <a:noFill/>
          <a:ln>
            <a:solidFill>
              <a:srgbClr val="3465A4"/>
            </a:solidFill>
          </a:ln>
        </p:spPr>
        <p:txBody>
          <a:bodyPr wrap="none" lIns="90000" tIns="45000" rIns="90000" bIns="45000" anchor="ctr"/>
          <a:lstStyle/>
          <a:p>
            <a:pPr algn="ctr"/>
            <a:r>
              <a:rPr lang="en-US">
                <a:latin typeface="Arial"/>
              </a:rPr>
              <a:t>B</a:t>
            </a:r>
            <a:endParaRPr/>
          </a:p>
        </p:txBody>
      </p:sp>
      <p:sp>
        <p:nvSpPr>
          <p:cNvPr id="179" name="CustomShape 4"/>
          <p:cNvSpPr/>
          <p:nvPr/>
        </p:nvSpPr>
        <p:spPr>
          <a:xfrm>
            <a:off x="2161440" y="2962096"/>
            <a:ext cx="383760" cy="394200"/>
          </a:xfrm>
          <a:prstGeom prst="ellipse">
            <a:avLst/>
          </a:prstGeom>
          <a:noFill/>
          <a:ln>
            <a:solidFill>
              <a:srgbClr val="3465A4"/>
            </a:solidFill>
          </a:ln>
        </p:spPr>
        <p:txBody>
          <a:bodyPr wrap="none" lIns="90000" tIns="45000" rIns="90000" bIns="45000" anchor="ctr"/>
          <a:lstStyle/>
          <a:p>
            <a:pPr algn="ctr"/>
            <a:r>
              <a:rPr lang="en-US">
                <a:latin typeface="Arial"/>
              </a:rPr>
              <a:t>C</a:t>
            </a:r>
            <a:endParaRPr/>
          </a:p>
        </p:txBody>
      </p:sp>
      <p:sp>
        <p:nvSpPr>
          <p:cNvPr id="180" name="CustomShape 5"/>
          <p:cNvSpPr/>
          <p:nvPr/>
        </p:nvSpPr>
        <p:spPr>
          <a:xfrm>
            <a:off x="1412640" y="3776416"/>
            <a:ext cx="383760" cy="394200"/>
          </a:xfrm>
          <a:prstGeom prst="ellipse">
            <a:avLst/>
          </a:prstGeom>
          <a:solidFill>
            <a:srgbClr val="FFCC99"/>
          </a:solidFill>
          <a:ln>
            <a:solidFill>
              <a:srgbClr val="3465A4"/>
            </a:solidFill>
          </a:ln>
        </p:spPr>
        <p:txBody>
          <a:bodyPr wrap="none" lIns="90000" tIns="45000" rIns="90000" bIns="45000" anchor="ctr"/>
          <a:lstStyle/>
          <a:p>
            <a:pPr algn="ctr"/>
            <a:r>
              <a:rPr lang="en-US">
                <a:latin typeface="Arial"/>
              </a:rPr>
              <a:t>E</a:t>
            </a:r>
            <a:endParaRPr/>
          </a:p>
        </p:txBody>
      </p:sp>
      <p:sp>
        <p:nvSpPr>
          <p:cNvPr id="181" name="CustomShape 6"/>
          <p:cNvSpPr/>
          <p:nvPr/>
        </p:nvSpPr>
        <p:spPr>
          <a:xfrm>
            <a:off x="662400" y="3776416"/>
            <a:ext cx="383760" cy="394200"/>
          </a:xfrm>
          <a:prstGeom prst="ellipse">
            <a:avLst/>
          </a:prstGeom>
          <a:solidFill>
            <a:srgbClr val="FFCC99"/>
          </a:solidFill>
          <a:ln>
            <a:solidFill>
              <a:srgbClr val="3465A4"/>
            </a:solidFill>
          </a:ln>
        </p:spPr>
        <p:txBody>
          <a:bodyPr wrap="none" lIns="90000" tIns="45000" rIns="90000" bIns="45000" anchor="ctr"/>
          <a:lstStyle/>
          <a:p>
            <a:pPr algn="ctr"/>
            <a:r>
              <a:rPr lang="en-US">
                <a:latin typeface="Arial"/>
              </a:rPr>
              <a:t>D</a:t>
            </a:r>
            <a:endParaRPr/>
          </a:p>
        </p:txBody>
      </p:sp>
      <p:cxnSp>
        <p:nvCxnSpPr>
          <p:cNvPr id="182" name="Line 7"/>
          <p:cNvCxnSpPr>
            <a:stCxn id="178" idx="7"/>
            <a:endCxn id="177" idx="3"/>
          </p:cNvCxnSpPr>
          <p:nvPr/>
        </p:nvCxnSpPr>
        <p:spPr>
          <a:xfrm flipV="1">
            <a:off x="991440" y="2461336"/>
            <a:ext cx="477720" cy="558720"/>
          </a:xfrm>
          <a:prstGeom prst="straightConnector1">
            <a:avLst/>
          </a:prstGeom>
          <a:ln>
            <a:solidFill>
              <a:srgbClr val="3465A4"/>
            </a:solidFill>
          </a:ln>
        </p:spPr>
      </p:cxnSp>
      <p:cxnSp>
        <p:nvCxnSpPr>
          <p:cNvPr id="183" name="Line 8"/>
          <p:cNvCxnSpPr>
            <a:stCxn id="179" idx="1"/>
            <a:endCxn id="177" idx="5"/>
          </p:cNvCxnSpPr>
          <p:nvPr/>
        </p:nvCxnSpPr>
        <p:spPr>
          <a:xfrm flipH="1" flipV="1">
            <a:off x="1740240" y="2461336"/>
            <a:ext cx="477720" cy="558720"/>
          </a:xfrm>
          <a:prstGeom prst="straightConnector1">
            <a:avLst/>
          </a:prstGeom>
          <a:ln>
            <a:solidFill>
              <a:srgbClr val="3465A4"/>
            </a:solidFill>
          </a:ln>
        </p:spPr>
      </p:cxnSp>
      <p:cxnSp>
        <p:nvCxnSpPr>
          <p:cNvPr id="184" name="Line 9"/>
          <p:cNvCxnSpPr>
            <a:stCxn id="180" idx="1"/>
            <a:endCxn id="178" idx="5"/>
          </p:cNvCxnSpPr>
          <p:nvPr/>
        </p:nvCxnSpPr>
        <p:spPr>
          <a:xfrm flipH="1" flipV="1">
            <a:off x="991440" y="3298696"/>
            <a:ext cx="477720" cy="535680"/>
          </a:xfrm>
          <a:prstGeom prst="straightConnector1">
            <a:avLst/>
          </a:prstGeom>
          <a:ln>
            <a:solidFill>
              <a:srgbClr val="3465A4"/>
            </a:solidFill>
          </a:ln>
        </p:spPr>
      </p:cxnSp>
      <p:cxnSp>
        <p:nvCxnSpPr>
          <p:cNvPr id="185" name="Line 10"/>
          <p:cNvCxnSpPr>
            <a:stCxn id="180" idx="7"/>
            <a:endCxn id="179" idx="3"/>
          </p:cNvCxnSpPr>
          <p:nvPr/>
        </p:nvCxnSpPr>
        <p:spPr>
          <a:xfrm flipV="1">
            <a:off x="1740240" y="3298696"/>
            <a:ext cx="477720" cy="535680"/>
          </a:xfrm>
          <a:prstGeom prst="straightConnector1">
            <a:avLst/>
          </a:prstGeom>
          <a:ln>
            <a:solidFill>
              <a:srgbClr val="3465A4"/>
            </a:solidFill>
          </a:ln>
        </p:spPr>
      </p:cxnSp>
      <p:cxnSp>
        <p:nvCxnSpPr>
          <p:cNvPr id="186" name="Line 11"/>
          <p:cNvCxnSpPr>
            <a:stCxn id="181" idx="0"/>
            <a:endCxn id="178" idx="4"/>
          </p:cNvCxnSpPr>
          <p:nvPr/>
        </p:nvCxnSpPr>
        <p:spPr>
          <a:xfrm flipV="1">
            <a:off x="854280" y="3356296"/>
            <a:ext cx="1800" cy="420480"/>
          </a:xfrm>
          <a:prstGeom prst="straightConnector1">
            <a:avLst/>
          </a:prstGeom>
          <a:ln>
            <a:solidFill>
              <a:srgbClr val="3465A4"/>
            </a:solidFill>
          </a:ln>
        </p:spPr>
      </p:cxnSp>
      <p:cxnSp>
        <p:nvCxnSpPr>
          <p:cNvPr id="187" name="Line 12"/>
          <p:cNvCxnSpPr>
            <a:stCxn id="178" idx="6"/>
            <a:endCxn id="179" idx="2"/>
          </p:cNvCxnSpPr>
          <p:nvPr/>
        </p:nvCxnSpPr>
        <p:spPr>
          <a:xfrm>
            <a:off x="1047600" y="3159376"/>
            <a:ext cx="1114200" cy="360"/>
          </a:xfrm>
          <a:prstGeom prst="straightConnector1">
            <a:avLst/>
          </a:prstGeom>
          <a:ln>
            <a:solidFill>
              <a:srgbClr val="3465A4"/>
            </a:solidFill>
          </a:ln>
        </p:spPr>
      </p:cxnSp>
      <p:cxnSp>
        <p:nvCxnSpPr>
          <p:cNvPr id="188" name="Line 13"/>
          <p:cNvCxnSpPr>
            <a:stCxn id="181" idx="7"/>
            <a:endCxn id="177" idx="4"/>
          </p:cNvCxnSpPr>
          <p:nvPr/>
        </p:nvCxnSpPr>
        <p:spPr>
          <a:xfrm flipV="1">
            <a:off x="990000" y="2518936"/>
            <a:ext cx="614880" cy="1315440"/>
          </a:xfrm>
          <a:prstGeom prst="straightConnector1">
            <a:avLst/>
          </a:prstGeom>
          <a:ln>
            <a:solidFill>
              <a:srgbClr val="3465A4"/>
            </a:solidFill>
          </a:ln>
        </p:spPr>
      </p:cxnSp>
      <p:pic>
        <p:nvPicPr>
          <p:cNvPr id="231" name="Picture 230" descr="28§display§\mathbf{X}_M = \{A,D,E\}§png§1200§FALSE"/>
          <p:cNvPicPr/>
          <p:nvPr/>
        </p:nvPicPr>
        <p:blipFill>
          <a:blip r:embed="rId3"/>
          <a:stretch>
            <a:fillRect/>
          </a:stretch>
        </p:blipFill>
        <p:spPr>
          <a:xfrm>
            <a:off x="594360" y="4661296"/>
            <a:ext cx="1591200" cy="219600"/>
          </a:xfrm>
          <a:prstGeom prst="rect">
            <a:avLst/>
          </a:prstGeom>
          <a:ln>
            <a:noFill/>
          </a:ln>
        </p:spPr>
      </p:pic>
      <p:pic>
        <p:nvPicPr>
          <p:cNvPr id="232" name="Picture 231" descr="28§display§\mathbf{X}_S = \{B,C\}§png§1200§FALSE"/>
          <p:cNvPicPr/>
          <p:nvPr/>
        </p:nvPicPr>
        <p:blipFill>
          <a:blip r:embed="rId4"/>
          <a:stretch>
            <a:fillRect/>
          </a:stretch>
        </p:blipFill>
        <p:spPr>
          <a:xfrm>
            <a:off x="594360" y="4995736"/>
            <a:ext cx="1243440" cy="219600"/>
          </a:xfrm>
          <a:prstGeom prst="rect">
            <a:avLst/>
          </a:prstGeom>
          <a:ln>
            <a:noFill/>
          </a:ln>
        </p:spPr>
      </p:pic>
      <p:grpSp>
        <p:nvGrpSpPr>
          <p:cNvPr id="2" name="Group 1"/>
          <p:cNvGrpSpPr/>
          <p:nvPr/>
        </p:nvGrpSpPr>
        <p:grpSpPr>
          <a:xfrm>
            <a:off x="3158940" y="1558996"/>
            <a:ext cx="5580360" cy="4434840"/>
            <a:chOff x="3015000" y="1382776"/>
            <a:chExt cx="5580360" cy="4434840"/>
          </a:xfrm>
        </p:grpSpPr>
        <p:sp>
          <p:nvSpPr>
            <p:cNvPr id="189" name="CustomShape 14"/>
            <p:cNvSpPr/>
            <p:nvPr/>
          </p:nvSpPr>
          <p:spPr>
            <a:xfrm>
              <a:off x="4365360" y="1858696"/>
              <a:ext cx="383760" cy="394200"/>
            </a:xfrm>
            <a:prstGeom prst="ellipse">
              <a:avLst/>
            </a:prstGeom>
            <a:noFill/>
            <a:ln>
              <a:solidFill>
                <a:srgbClr val="3465A4"/>
              </a:solidFill>
            </a:ln>
          </p:spPr>
          <p:txBody>
            <a:bodyPr wrap="none" lIns="90000" tIns="45000" rIns="90000" bIns="45000" anchor="ctr"/>
            <a:lstStyle/>
            <a:p>
              <a:pPr algn="ctr"/>
              <a:r>
                <a:rPr lang="en-US">
                  <a:latin typeface="Arial"/>
                </a:rPr>
                <a:t>B</a:t>
              </a:r>
              <a:endParaRPr/>
            </a:p>
          </p:txBody>
        </p:sp>
        <p:sp>
          <p:nvSpPr>
            <p:cNvPr id="190" name="CustomShape 15"/>
            <p:cNvSpPr/>
            <p:nvPr/>
          </p:nvSpPr>
          <p:spPr>
            <a:xfrm>
              <a:off x="4365360" y="2564296"/>
              <a:ext cx="383760" cy="394200"/>
            </a:xfrm>
            <a:prstGeom prst="ellipse">
              <a:avLst/>
            </a:prstGeom>
            <a:noFill/>
            <a:ln>
              <a:solidFill>
                <a:srgbClr val="3465A4"/>
              </a:solidFill>
            </a:ln>
          </p:spPr>
          <p:txBody>
            <a:bodyPr wrap="none" lIns="90000" tIns="45000" rIns="90000" bIns="45000" anchor="ctr"/>
            <a:lstStyle/>
            <a:p>
              <a:pPr algn="ctr"/>
              <a:r>
                <a:rPr lang="en-US">
                  <a:latin typeface="Arial"/>
                </a:rPr>
                <a:t>C</a:t>
              </a:r>
              <a:endParaRPr/>
            </a:p>
          </p:txBody>
        </p:sp>
        <p:sp>
          <p:nvSpPr>
            <p:cNvPr id="191" name="CustomShape 16"/>
            <p:cNvSpPr/>
            <p:nvPr/>
          </p:nvSpPr>
          <p:spPr>
            <a:xfrm>
              <a:off x="4365360" y="3270256"/>
              <a:ext cx="383760" cy="394200"/>
            </a:xfrm>
            <a:prstGeom prst="ellipse">
              <a:avLst/>
            </a:prstGeom>
            <a:solidFill>
              <a:srgbClr val="FFCC99"/>
            </a:solidFill>
            <a:ln>
              <a:solidFill>
                <a:srgbClr val="3465A4"/>
              </a:solidFill>
            </a:ln>
          </p:spPr>
          <p:txBody>
            <a:bodyPr wrap="none" lIns="90000" tIns="45000" rIns="90000" bIns="45000" anchor="ctr"/>
            <a:lstStyle/>
            <a:p>
              <a:pPr algn="ctr"/>
              <a:r>
                <a:rPr lang="en-US">
                  <a:latin typeface="Arial"/>
                </a:rPr>
                <a:t>D</a:t>
              </a:r>
              <a:endParaRPr/>
            </a:p>
          </p:txBody>
        </p:sp>
        <p:sp>
          <p:nvSpPr>
            <p:cNvPr id="192" name="CustomShape 17"/>
            <p:cNvSpPr/>
            <p:nvPr/>
          </p:nvSpPr>
          <p:spPr>
            <a:xfrm>
              <a:off x="4365360" y="3975856"/>
              <a:ext cx="383760" cy="394200"/>
            </a:xfrm>
            <a:prstGeom prst="ellipse">
              <a:avLst/>
            </a:prstGeom>
            <a:solidFill>
              <a:srgbClr val="FFCC99"/>
            </a:solidFill>
            <a:ln>
              <a:solidFill>
                <a:srgbClr val="3465A4"/>
              </a:solidFill>
            </a:ln>
          </p:spPr>
          <p:txBody>
            <a:bodyPr wrap="none" lIns="90000" tIns="45000" rIns="90000" bIns="45000" anchor="ctr"/>
            <a:lstStyle/>
            <a:p>
              <a:pPr algn="ctr"/>
              <a:r>
                <a:rPr lang="en-US">
                  <a:latin typeface="Arial"/>
                </a:rPr>
                <a:t>E</a:t>
              </a:r>
              <a:endParaRPr/>
            </a:p>
          </p:txBody>
        </p:sp>
        <p:sp>
          <p:nvSpPr>
            <p:cNvPr id="193" name="CustomShape 18"/>
            <p:cNvSpPr/>
            <p:nvPr/>
          </p:nvSpPr>
          <p:spPr>
            <a:xfrm>
              <a:off x="4365360" y="4680736"/>
              <a:ext cx="383760" cy="394200"/>
            </a:xfrm>
            <a:prstGeom prst="ellipse">
              <a:avLst/>
            </a:prstGeom>
            <a:solidFill>
              <a:srgbClr val="FFCC99"/>
            </a:solidFill>
            <a:ln>
              <a:solidFill>
                <a:srgbClr val="3465A4"/>
              </a:solidFill>
            </a:ln>
          </p:spPr>
          <p:txBody>
            <a:bodyPr wrap="none" lIns="90000" tIns="45000" rIns="90000" bIns="45000" anchor="ctr"/>
            <a:lstStyle/>
            <a:p>
              <a:pPr algn="ctr"/>
              <a:r>
                <a:rPr lang="en-US">
                  <a:latin typeface="Arial"/>
                </a:rPr>
                <a:t>A</a:t>
              </a:r>
              <a:endParaRPr/>
            </a:p>
          </p:txBody>
        </p:sp>
        <p:cxnSp>
          <p:nvCxnSpPr>
            <p:cNvPr id="194" name="Line 19"/>
            <p:cNvCxnSpPr>
              <a:stCxn id="189" idx="2"/>
              <a:endCxn id="193" idx="2"/>
            </p:cNvCxnSpPr>
            <p:nvPr/>
          </p:nvCxnSpPr>
          <p:spPr>
            <a:xfrm>
              <a:off x="4365360" y="2055976"/>
              <a:ext cx="360" cy="2822400"/>
            </a:xfrm>
            <a:prstGeom prst="curvedConnector3">
              <a:avLst/>
            </a:prstGeom>
            <a:ln>
              <a:solidFill>
                <a:srgbClr val="000000"/>
              </a:solidFill>
            </a:ln>
          </p:spPr>
        </p:cxnSp>
        <p:cxnSp>
          <p:nvCxnSpPr>
            <p:cNvPr id="195" name="Line 20"/>
            <p:cNvCxnSpPr>
              <a:stCxn id="189" idx="6"/>
              <a:endCxn id="191" idx="6"/>
            </p:cNvCxnSpPr>
            <p:nvPr/>
          </p:nvCxnSpPr>
          <p:spPr>
            <a:xfrm>
              <a:off x="4749120" y="2055976"/>
              <a:ext cx="360" cy="1411920"/>
            </a:xfrm>
            <a:prstGeom prst="curvedConnector3">
              <a:avLst/>
            </a:prstGeom>
            <a:ln>
              <a:solidFill>
                <a:srgbClr val="000000"/>
              </a:solidFill>
            </a:ln>
          </p:spPr>
        </p:cxnSp>
        <p:cxnSp>
          <p:nvCxnSpPr>
            <p:cNvPr id="196" name="Line 21"/>
            <p:cNvCxnSpPr>
              <a:stCxn id="189" idx="2"/>
              <a:endCxn id="192" idx="2"/>
            </p:cNvCxnSpPr>
            <p:nvPr/>
          </p:nvCxnSpPr>
          <p:spPr>
            <a:xfrm>
              <a:off x="4365360" y="2055976"/>
              <a:ext cx="360" cy="2117520"/>
            </a:xfrm>
            <a:prstGeom prst="curvedConnector3">
              <a:avLst/>
            </a:prstGeom>
            <a:ln>
              <a:solidFill>
                <a:srgbClr val="000000"/>
              </a:solidFill>
            </a:ln>
          </p:spPr>
        </p:cxnSp>
        <p:cxnSp>
          <p:nvCxnSpPr>
            <p:cNvPr id="197" name="Line 22"/>
            <p:cNvCxnSpPr>
              <a:stCxn id="190" idx="6"/>
              <a:endCxn id="192" idx="6"/>
            </p:cNvCxnSpPr>
            <p:nvPr/>
          </p:nvCxnSpPr>
          <p:spPr>
            <a:xfrm>
              <a:off x="4749120" y="2761576"/>
              <a:ext cx="360" cy="1411920"/>
            </a:xfrm>
            <a:prstGeom prst="curvedConnector3">
              <a:avLst/>
            </a:prstGeom>
            <a:ln>
              <a:solidFill>
                <a:srgbClr val="000000"/>
              </a:solidFill>
            </a:ln>
          </p:spPr>
        </p:cxnSp>
        <p:sp>
          <p:nvSpPr>
            <p:cNvPr id="198" name="CustomShape 23"/>
            <p:cNvSpPr/>
            <p:nvPr/>
          </p:nvSpPr>
          <p:spPr>
            <a:xfrm>
              <a:off x="7281720" y="1858696"/>
              <a:ext cx="383760" cy="394200"/>
            </a:xfrm>
            <a:prstGeom prst="ellipse">
              <a:avLst/>
            </a:prstGeom>
            <a:solidFill>
              <a:srgbClr val="FFCC99"/>
            </a:solidFill>
            <a:ln>
              <a:solidFill>
                <a:srgbClr val="3465A4"/>
              </a:solidFill>
            </a:ln>
          </p:spPr>
          <p:txBody>
            <a:bodyPr wrap="none" lIns="90000" tIns="45000" rIns="90000" bIns="45000" anchor="ctr"/>
            <a:lstStyle/>
            <a:p>
              <a:pPr algn="ctr"/>
              <a:r>
                <a:rPr lang="en-US">
                  <a:latin typeface="Arial"/>
                </a:rPr>
                <a:t>E</a:t>
              </a:r>
              <a:endParaRPr/>
            </a:p>
          </p:txBody>
        </p:sp>
        <p:sp>
          <p:nvSpPr>
            <p:cNvPr id="199" name="CustomShape 24"/>
            <p:cNvSpPr/>
            <p:nvPr/>
          </p:nvSpPr>
          <p:spPr>
            <a:xfrm>
              <a:off x="7281720" y="2564296"/>
              <a:ext cx="383760" cy="394200"/>
            </a:xfrm>
            <a:prstGeom prst="ellipse">
              <a:avLst/>
            </a:prstGeom>
            <a:solidFill>
              <a:srgbClr val="FFCC99"/>
            </a:solidFill>
            <a:ln>
              <a:solidFill>
                <a:srgbClr val="3465A4"/>
              </a:solidFill>
            </a:ln>
          </p:spPr>
          <p:txBody>
            <a:bodyPr wrap="none" lIns="90000" tIns="45000" rIns="90000" bIns="45000" anchor="ctr"/>
            <a:lstStyle/>
            <a:p>
              <a:pPr algn="ctr"/>
              <a:r>
                <a:rPr lang="en-US">
                  <a:latin typeface="Arial"/>
                </a:rPr>
                <a:t>D</a:t>
              </a:r>
              <a:endParaRPr/>
            </a:p>
          </p:txBody>
        </p:sp>
        <p:sp>
          <p:nvSpPr>
            <p:cNvPr id="200" name="CustomShape 25"/>
            <p:cNvSpPr/>
            <p:nvPr/>
          </p:nvSpPr>
          <p:spPr>
            <a:xfrm>
              <a:off x="7281720" y="3270256"/>
              <a:ext cx="383760" cy="394200"/>
            </a:xfrm>
            <a:prstGeom prst="ellipse">
              <a:avLst/>
            </a:prstGeom>
            <a:noFill/>
            <a:ln>
              <a:solidFill>
                <a:srgbClr val="3465A4"/>
              </a:solidFill>
            </a:ln>
          </p:spPr>
          <p:txBody>
            <a:bodyPr wrap="none" lIns="90000" tIns="45000" rIns="90000" bIns="45000" anchor="ctr"/>
            <a:lstStyle/>
            <a:p>
              <a:pPr algn="ctr"/>
              <a:r>
                <a:rPr lang="en-US">
                  <a:latin typeface="Arial"/>
                </a:rPr>
                <a:t>C</a:t>
              </a:r>
              <a:endParaRPr/>
            </a:p>
          </p:txBody>
        </p:sp>
        <p:sp>
          <p:nvSpPr>
            <p:cNvPr id="201" name="CustomShape 26"/>
            <p:cNvSpPr/>
            <p:nvPr/>
          </p:nvSpPr>
          <p:spPr>
            <a:xfrm>
              <a:off x="7281720" y="3975856"/>
              <a:ext cx="383760" cy="394200"/>
            </a:xfrm>
            <a:prstGeom prst="ellipse">
              <a:avLst/>
            </a:prstGeom>
            <a:noFill/>
            <a:ln>
              <a:solidFill>
                <a:srgbClr val="3465A4"/>
              </a:solidFill>
            </a:ln>
          </p:spPr>
          <p:txBody>
            <a:bodyPr wrap="none" lIns="90000" tIns="45000" rIns="90000" bIns="45000" anchor="ctr"/>
            <a:lstStyle/>
            <a:p>
              <a:pPr algn="ctr"/>
              <a:r>
                <a:rPr lang="en-US">
                  <a:latin typeface="Arial"/>
                </a:rPr>
                <a:t>B</a:t>
              </a:r>
              <a:endParaRPr/>
            </a:p>
          </p:txBody>
        </p:sp>
        <p:sp>
          <p:nvSpPr>
            <p:cNvPr id="202" name="CustomShape 27"/>
            <p:cNvSpPr/>
            <p:nvPr/>
          </p:nvSpPr>
          <p:spPr>
            <a:xfrm>
              <a:off x="7281720" y="4680736"/>
              <a:ext cx="383760" cy="394200"/>
            </a:xfrm>
            <a:prstGeom prst="ellipse">
              <a:avLst/>
            </a:prstGeom>
            <a:solidFill>
              <a:srgbClr val="FFCC99"/>
            </a:solidFill>
            <a:ln>
              <a:solidFill>
                <a:srgbClr val="3465A4"/>
              </a:solidFill>
            </a:ln>
          </p:spPr>
          <p:txBody>
            <a:bodyPr wrap="none" lIns="90000" tIns="45000" rIns="90000" bIns="45000" anchor="ctr"/>
            <a:lstStyle/>
            <a:p>
              <a:pPr algn="ctr"/>
              <a:r>
                <a:rPr lang="en-US">
                  <a:latin typeface="Arial"/>
                </a:rPr>
                <a:t>A</a:t>
              </a:r>
              <a:endParaRPr/>
            </a:p>
          </p:txBody>
        </p:sp>
        <p:cxnSp>
          <p:nvCxnSpPr>
            <p:cNvPr id="203" name="Line 28"/>
            <p:cNvCxnSpPr>
              <a:stCxn id="191" idx="4"/>
              <a:endCxn id="192" idx="0"/>
            </p:cNvCxnSpPr>
            <p:nvPr/>
          </p:nvCxnSpPr>
          <p:spPr>
            <a:xfrm>
              <a:off x="4557240" y="3664456"/>
              <a:ext cx="360" cy="311760"/>
            </a:xfrm>
            <a:prstGeom prst="bentConnector3">
              <a:avLst/>
            </a:prstGeom>
            <a:ln w="12600">
              <a:solidFill>
                <a:srgbClr val="FF0000"/>
              </a:solidFill>
              <a:custDash>
                <a:ds d="197000" sp="197000"/>
              </a:custDash>
              <a:round/>
            </a:ln>
          </p:spPr>
        </p:cxnSp>
        <p:cxnSp>
          <p:nvCxnSpPr>
            <p:cNvPr id="204" name="Line 29"/>
            <p:cNvCxnSpPr>
              <a:stCxn id="190" idx="4"/>
              <a:endCxn id="191" idx="0"/>
            </p:cNvCxnSpPr>
            <p:nvPr/>
          </p:nvCxnSpPr>
          <p:spPr>
            <a:xfrm>
              <a:off x="4557240" y="2958496"/>
              <a:ext cx="360" cy="312120"/>
            </a:xfrm>
            <a:prstGeom prst="bentConnector3">
              <a:avLst/>
            </a:prstGeom>
            <a:ln w="12600">
              <a:solidFill>
                <a:srgbClr val="FF0000"/>
              </a:solidFill>
              <a:custDash>
                <a:ds d="197000" sp="197000"/>
              </a:custDash>
              <a:round/>
            </a:ln>
          </p:spPr>
        </p:cxnSp>
        <p:cxnSp>
          <p:nvCxnSpPr>
            <p:cNvPr id="205" name="Line 30"/>
            <p:cNvCxnSpPr/>
            <p:nvPr/>
          </p:nvCxnSpPr>
          <p:spPr>
            <a:xfrm flipH="1">
              <a:off x="3842280" y="3259096"/>
              <a:ext cx="1440" cy="1800360"/>
            </a:xfrm>
            <a:prstGeom prst="straightConnector1">
              <a:avLst/>
            </a:prstGeom>
            <a:ln w="12600">
              <a:solidFill>
                <a:srgbClr val="FF0000"/>
              </a:solidFill>
              <a:round/>
              <a:tailEnd type="triangle" w="med" len="med"/>
            </a:ln>
          </p:spPr>
        </p:cxnSp>
        <p:sp>
          <p:nvSpPr>
            <p:cNvPr id="206" name="TextShape 31"/>
            <p:cNvSpPr txBox="1"/>
            <p:nvPr/>
          </p:nvSpPr>
          <p:spPr>
            <a:xfrm rot="16200000">
              <a:off x="3263760" y="4156576"/>
              <a:ext cx="640080" cy="318600"/>
            </a:xfrm>
            <a:prstGeom prst="rect">
              <a:avLst/>
            </a:prstGeom>
          </p:spPr>
          <p:txBody>
            <a:bodyPr lIns="90000" tIns="45000" rIns="90000" bIns="45000"/>
            <a:lstStyle/>
            <a:p>
              <a:r>
                <a:rPr lang="en-US" sz="1500">
                  <a:solidFill>
                    <a:srgbClr val="FF0000"/>
                  </a:solidFill>
                  <a:latin typeface="Arial"/>
                </a:rPr>
                <a:t>MAX</a:t>
              </a:r>
              <a:endParaRPr/>
            </a:p>
          </p:txBody>
        </p:sp>
        <p:pic>
          <p:nvPicPr>
            <p:cNvPr id="207" name="Picture 206" descr="28§display§w^*=4§png§1200§FALSE"/>
            <p:cNvPicPr/>
            <p:nvPr/>
          </p:nvPicPr>
          <p:blipFill>
            <a:blip r:embed="rId5"/>
            <a:stretch>
              <a:fillRect/>
            </a:stretch>
          </p:blipFill>
          <p:spPr>
            <a:xfrm>
              <a:off x="4015440" y="5224696"/>
              <a:ext cx="868680" cy="219600"/>
            </a:xfrm>
            <a:prstGeom prst="rect">
              <a:avLst/>
            </a:prstGeom>
            <a:ln>
              <a:noFill/>
            </a:ln>
          </p:spPr>
        </p:pic>
        <p:sp>
          <p:nvSpPr>
            <p:cNvPr id="208" name="CustomShape 32"/>
            <p:cNvSpPr/>
            <p:nvPr/>
          </p:nvSpPr>
          <p:spPr>
            <a:xfrm>
              <a:off x="3934800" y="2556736"/>
              <a:ext cx="1280160" cy="2526480"/>
            </a:xfrm>
            <a:prstGeom prst="roundRect">
              <a:avLst>
                <a:gd name="adj" fmla="val 3600"/>
              </a:avLst>
            </a:prstGeom>
            <a:noFill/>
            <a:ln>
              <a:solidFill>
                <a:srgbClr val="FF0000"/>
              </a:solidFill>
              <a:custDash>
                <a:ds d="197000" sp="197000"/>
              </a:custDash>
            </a:ln>
          </p:spPr>
        </p:sp>
        <p:cxnSp>
          <p:nvCxnSpPr>
            <p:cNvPr id="209" name="Line 33"/>
            <p:cNvCxnSpPr/>
            <p:nvPr/>
          </p:nvCxnSpPr>
          <p:spPr>
            <a:xfrm>
              <a:off x="3838680" y="1898656"/>
              <a:ext cx="5040" cy="1360800"/>
            </a:xfrm>
            <a:prstGeom prst="straightConnector1">
              <a:avLst/>
            </a:prstGeom>
            <a:ln w="12600">
              <a:solidFill>
                <a:srgbClr val="000000"/>
              </a:solidFill>
              <a:round/>
              <a:tailEnd type="triangle" w="med" len="med"/>
            </a:ln>
          </p:spPr>
        </p:cxnSp>
        <p:sp>
          <p:nvSpPr>
            <p:cNvPr id="210" name="Line 34"/>
            <p:cNvSpPr/>
            <p:nvPr/>
          </p:nvSpPr>
          <p:spPr>
            <a:xfrm>
              <a:off x="3751920" y="3259096"/>
              <a:ext cx="182880" cy="0"/>
            </a:xfrm>
            <a:prstGeom prst="line">
              <a:avLst/>
            </a:prstGeom>
            <a:ln w="29160">
              <a:solidFill>
                <a:srgbClr val="000000"/>
              </a:solidFill>
              <a:round/>
            </a:ln>
          </p:spPr>
        </p:sp>
        <p:sp>
          <p:nvSpPr>
            <p:cNvPr id="211" name="TextShape 35"/>
            <p:cNvSpPr txBox="1"/>
            <p:nvPr/>
          </p:nvSpPr>
          <p:spPr>
            <a:xfrm rot="16200000">
              <a:off x="3264120" y="2176936"/>
              <a:ext cx="640080" cy="318600"/>
            </a:xfrm>
            <a:prstGeom prst="rect">
              <a:avLst/>
            </a:prstGeom>
          </p:spPr>
          <p:txBody>
            <a:bodyPr lIns="90000" tIns="45000" rIns="90000" bIns="45000"/>
            <a:lstStyle/>
            <a:p>
              <a:r>
                <a:rPr lang="en-US" sz="1500">
                  <a:latin typeface="Arial"/>
                </a:rPr>
                <a:t>SUM</a:t>
              </a:r>
              <a:endParaRPr/>
            </a:p>
          </p:txBody>
        </p:sp>
        <p:cxnSp>
          <p:nvCxnSpPr>
            <p:cNvPr id="212" name="Line 36"/>
            <p:cNvCxnSpPr>
              <a:stCxn id="198" idx="2"/>
              <a:endCxn id="201" idx="2"/>
            </p:cNvCxnSpPr>
            <p:nvPr/>
          </p:nvCxnSpPr>
          <p:spPr>
            <a:xfrm>
              <a:off x="7281720" y="2055976"/>
              <a:ext cx="360" cy="2117520"/>
            </a:xfrm>
            <a:prstGeom prst="curvedConnector3">
              <a:avLst/>
            </a:prstGeom>
            <a:ln>
              <a:solidFill>
                <a:srgbClr val="000000"/>
              </a:solidFill>
            </a:ln>
          </p:spPr>
        </p:cxnSp>
        <p:cxnSp>
          <p:nvCxnSpPr>
            <p:cNvPr id="213" name="Line 37"/>
            <p:cNvCxnSpPr>
              <a:stCxn id="198" idx="2"/>
              <a:endCxn id="200" idx="2"/>
            </p:cNvCxnSpPr>
            <p:nvPr/>
          </p:nvCxnSpPr>
          <p:spPr>
            <a:xfrm>
              <a:off x="7281720" y="2055976"/>
              <a:ext cx="360" cy="1411920"/>
            </a:xfrm>
            <a:prstGeom prst="curvedConnector3">
              <a:avLst/>
            </a:prstGeom>
            <a:ln>
              <a:solidFill>
                <a:srgbClr val="000000"/>
              </a:solidFill>
            </a:ln>
          </p:spPr>
        </p:cxnSp>
        <p:cxnSp>
          <p:nvCxnSpPr>
            <p:cNvPr id="214" name="Line 38"/>
            <p:cNvCxnSpPr>
              <a:stCxn id="199" idx="6"/>
              <a:endCxn id="202" idx="6"/>
            </p:cNvCxnSpPr>
            <p:nvPr/>
          </p:nvCxnSpPr>
          <p:spPr>
            <a:xfrm>
              <a:off x="7665480" y="2761576"/>
              <a:ext cx="360" cy="2116800"/>
            </a:xfrm>
            <a:prstGeom prst="curvedConnector3">
              <a:avLst/>
            </a:prstGeom>
            <a:ln>
              <a:solidFill>
                <a:srgbClr val="000000"/>
              </a:solidFill>
            </a:ln>
          </p:spPr>
        </p:cxnSp>
        <p:cxnSp>
          <p:nvCxnSpPr>
            <p:cNvPr id="215" name="Line 39"/>
            <p:cNvCxnSpPr>
              <a:stCxn id="199" idx="6"/>
              <a:endCxn id="201" idx="6"/>
            </p:cNvCxnSpPr>
            <p:nvPr/>
          </p:nvCxnSpPr>
          <p:spPr>
            <a:xfrm>
              <a:off x="7665480" y="2761576"/>
              <a:ext cx="360" cy="1411920"/>
            </a:xfrm>
            <a:prstGeom prst="curvedConnector3">
              <a:avLst/>
            </a:prstGeom>
            <a:ln>
              <a:solidFill>
                <a:srgbClr val="000000"/>
              </a:solidFill>
            </a:ln>
          </p:spPr>
        </p:cxnSp>
        <p:cxnSp>
          <p:nvCxnSpPr>
            <p:cNvPr id="216" name="Line 40"/>
            <p:cNvCxnSpPr>
              <a:stCxn id="199" idx="4"/>
              <a:endCxn id="200" idx="0"/>
            </p:cNvCxnSpPr>
            <p:nvPr/>
          </p:nvCxnSpPr>
          <p:spPr>
            <a:xfrm>
              <a:off x="7473600" y="2958496"/>
              <a:ext cx="360" cy="312120"/>
            </a:xfrm>
            <a:prstGeom prst="bentConnector3">
              <a:avLst/>
            </a:prstGeom>
            <a:ln>
              <a:solidFill>
                <a:srgbClr val="3465A4"/>
              </a:solidFill>
            </a:ln>
          </p:spPr>
        </p:cxnSp>
        <p:cxnSp>
          <p:nvCxnSpPr>
            <p:cNvPr id="217" name="Line 41"/>
            <p:cNvCxnSpPr>
              <a:stCxn id="200" idx="6"/>
              <a:endCxn id="202" idx="6"/>
            </p:cNvCxnSpPr>
            <p:nvPr/>
          </p:nvCxnSpPr>
          <p:spPr>
            <a:xfrm>
              <a:off x="7665480" y="3467536"/>
              <a:ext cx="360" cy="1410840"/>
            </a:xfrm>
            <a:prstGeom prst="curvedConnector3">
              <a:avLst/>
            </a:prstGeom>
            <a:ln>
              <a:solidFill>
                <a:srgbClr val="000000"/>
              </a:solidFill>
            </a:ln>
          </p:spPr>
        </p:cxnSp>
        <p:cxnSp>
          <p:nvCxnSpPr>
            <p:cNvPr id="218" name="Line 42"/>
            <p:cNvCxnSpPr>
              <a:stCxn id="200" idx="4"/>
              <a:endCxn id="201" idx="0"/>
            </p:cNvCxnSpPr>
            <p:nvPr/>
          </p:nvCxnSpPr>
          <p:spPr>
            <a:xfrm>
              <a:off x="7473600" y="3664456"/>
              <a:ext cx="360" cy="311760"/>
            </a:xfrm>
            <a:prstGeom prst="straightConnector1">
              <a:avLst/>
            </a:prstGeom>
            <a:ln>
              <a:solidFill>
                <a:srgbClr val="000000"/>
              </a:solidFill>
            </a:ln>
          </p:spPr>
        </p:cxnSp>
        <p:sp>
          <p:nvSpPr>
            <p:cNvPr id="219" name="CustomShape 43"/>
            <p:cNvSpPr/>
            <p:nvPr/>
          </p:nvSpPr>
          <p:spPr>
            <a:xfrm>
              <a:off x="6845400" y="3270256"/>
              <a:ext cx="1280160" cy="1099800"/>
            </a:xfrm>
            <a:prstGeom prst="roundRect">
              <a:avLst>
                <a:gd name="adj" fmla="val 3600"/>
              </a:avLst>
            </a:prstGeom>
            <a:noFill/>
            <a:ln>
              <a:solidFill>
                <a:srgbClr val="FF0000"/>
              </a:solidFill>
              <a:custDash>
                <a:ds d="197000" sp="197000"/>
              </a:custDash>
            </a:ln>
          </p:spPr>
        </p:sp>
        <p:cxnSp>
          <p:nvCxnSpPr>
            <p:cNvPr id="220" name="Line 44"/>
            <p:cNvCxnSpPr/>
            <p:nvPr/>
          </p:nvCxnSpPr>
          <p:spPr>
            <a:xfrm>
              <a:off x="6609600" y="1927456"/>
              <a:ext cx="21240" cy="3179160"/>
            </a:xfrm>
            <a:prstGeom prst="straightConnector1">
              <a:avLst/>
            </a:prstGeom>
            <a:ln w="12600">
              <a:solidFill>
                <a:srgbClr val="000000"/>
              </a:solidFill>
              <a:round/>
              <a:tailEnd type="triangle" w="med" len="med"/>
            </a:ln>
          </p:spPr>
        </p:cxnSp>
        <p:sp>
          <p:nvSpPr>
            <p:cNvPr id="221" name="TextShape 45"/>
            <p:cNvSpPr txBox="1"/>
            <p:nvPr/>
          </p:nvSpPr>
          <p:spPr>
            <a:xfrm rot="16200000">
              <a:off x="4941360" y="3242536"/>
              <a:ext cx="2856960" cy="374760"/>
            </a:xfrm>
            <a:prstGeom prst="rect">
              <a:avLst/>
            </a:prstGeom>
          </p:spPr>
          <p:txBody>
            <a:bodyPr lIns="90000" tIns="45000" rIns="90000" bIns="45000"/>
            <a:lstStyle/>
            <a:p>
              <a:r>
                <a:rPr lang="en-US" sz="1500">
                  <a:latin typeface="Arial"/>
                </a:rPr>
                <a:t>unconstrained elimination order</a:t>
              </a:r>
              <a:endParaRPr/>
            </a:p>
          </p:txBody>
        </p:sp>
        <p:sp>
          <p:nvSpPr>
            <p:cNvPr id="222" name="TextShape 46"/>
            <p:cNvSpPr txBox="1"/>
            <p:nvPr/>
          </p:nvSpPr>
          <p:spPr>
            <a:xfrm rot="16200000">
              <a:off x="1880640" y="3313456"/>
              <a:ext cx="2643480" cy="374760"/>
            </a:xfrm>
            <a:prstGeom prst="rect">
              <a:avLst/>
            </a:prstGeom>
          </p:spPr>
          <p:txBody>
            <a:bodyPr lIns="90000" tIns="45000" rIns="90000" bIns="45000"/>
            <a:lstStyle/>
            <a:p>
              <a:r>
                <a:rPr lang="en-US" sz="1500">
                  <a:latin typeface="Arial"/>
                </a:rPr>
                <a:t>constrained elimination order</a:t>
              </a:r>
              <a:endParaRPr/>
            </a:p>
          </p:txBody>
        </p:sp>
        <p:cxnSp>
          <p:nvCxnSpPr>
            <p:cNvPr id="223" name="Line 47"/>
            <p:cNvCxnSpPr>
              <a:stCxn id="189" idx="4"/>
              <a:endCxn id="190" idx="0"/>
            </p:cNvCxnSpPr>
            <p:nvPr/>
          </p:nvCxnSpPr>
          <p:spPr>
            <a:xfrm>
              <a:off x="4557240" y="2252896"/>
              <a:ext cx="360" cy="311760"/>
            </a:xfrm>
            <a:prstGeom prst="straightConnector1">
              <a:avLst/>
            </a:prstGeom>
            <a:ln>
              <a:solidFill>
                <a:srgbClr val="000000"/>
              </a:solidFill>
            </a:ln>
          </p:spPr>
        </p:cxnSp>
        <p:cxnSp>
          <p:nvCxnSpPr>
            <p:cNvPr id="224" name="Line 48"/>
            <p:cNvCxnSpPr>
              <a:stCxn id="190" idx="6"/>
              <a:endCxn id="193" idx="6"/>
            </p:cNvCxnSpPr>
            <p:nvPr/>
          </p:nvCxnSpPr>
          <p:spPr>
            <a:xfrm>
              <a:off x="4749120" y="2761576"/>
              <a:ext cx="360" cy="2116800"/>
            </a:xfrm>
            <a:prstGeom prst="curvedConnector3">
              <a:avLst/>
            </a:prstGeom>
            <a:ln>
              <a:solidFill>
                <a:srgbClr val="000000"/>
              </a:solidFill>
            </a:ln>
          </p:spPr>
        </p:cxnSp>
        <p:cxnSp>
          <p:nvCxnSpPr>
            <p:cNvPr id="225" name="Line 49"/>
            <p:cNvCxnSpPr>
              <a:stCxn id="191" idx="6"/>
              <a:endCxn id="193" idx="6"/>
            </p:cNvCxnSpPr>
            <p:nvPr/>
          </p:nvCxnSpPr>
          <p:spPr>
            <a:xfrm>
              <a:off x="4749120" y="3467536"/>
              <a:ext cx="360" cy="1410840"/>
            </a:xfrm>
            <a:prstGeom prst="curvedConnector3">
              <a:avLst/>
            </a:prstGeom>
            <a:ln>
              <a:solidFill>
                <a:srgbClr val="000000"/>
              </a:solidFill>
            </a:ln>
          </p:spPr>
        </p:cxnSp>
        <p:cxnSp>
          <p:nvCxnSpPr>
            <p:cNvPr id="226" name="Line 50"/>
            <p:cNvCxnSpPr>
              <a:stCxn id="192" idx="4"/>
              <a:endCxn id="193" idx="0"/>
            </p:cNvCxnSpPr>
            <p:nvPr/>
          </p:nvCxnSpPr>
          <p:spPr>
            <a:xfrm>
              <a:off x="4557240" y="4370056"/>
              <a:ext cx="360" cy="311040"/>
            </a:xfrm>
            <a:prstGeom prst="straightConnector1">
              <a:avLst/>
            </a:prstGeom>
            <a:ln>
              <a:solidFill>
                <a:srgbClr val="FF0000"/>
              </a:solidFill>
              <a:custDash>
                <a:ds d="197000" sp="197000"/>
              </a:custDash>
            </a:ln>
          </p:spPr>
        </p:cxnSp>
        <p:pic>
          <p:nvPicPr>
            <p:cNvPr id="227" name="Picture 226" descr="28§display§\lambda(A,C,D,E)§png§1200§FALSE"/>
            <p:cNvPicPr/>
            <p:nvPr/>
          </p:nvPicPr>
          <p:blipFill>
            <a:blip r:embed="rId6"/>
            <a:stretch>
              <a:fillRect/>
            </a:stretch>
          </p:blipFill>
          <p:spPr>
            <a:xfrm>
              <a:off x="4952520" y="4830136"/>
              <a:ext cx="1024200" cy="182880"/>
            </a:xfrm>
            <a:prstGeom prst="rect">
              <a:avLst/>
            </a:prstGeom>
            <a:ln>
              <a:noFill/>
            </a:ln>
          </p:spPr>
        </p:pic>
        <p:cxnSp>
          <p:nvCxnSpPr>
            <p:cNvPr id="228" name="Line 51"/>
            <p:cNvCxnSpPr>
              <a:stCxn id="201" idx="4"/>
              <a:endCxn id="202" idx="0"/>
            </p:cNvCxnSpPr>
            <p:nvPr/>
          </p:nvCxnSpPr>
          <p:spPr>
            <a:xfrm>
              <a:off x="7473600" y="4370056"/>
              <a:ext cx="360" cy="311040"/>
            </a:xfrm>
            <a:prstGeom prst="straightConnector1">
              <a:avLst/>
            </a:prstGeom>
            <a:ln>
              <a:solidFill>
                <a:srgbClr val="000000"/>
              </a:solidFill>
            </a:ln>
          </p:spPr>
        </p:cxnSp>
        <p:pic>
          <p:nvPicPr>
            <p:cNvPr id="229" name="Picture 228" descr="28§display§\lambda(B,C)§png§1200§FALSE"/>
            <p:cNvPicPr/>
            <p:nvPr/>
          </p:nvPicPr>
          <p:blipFill>
            <a:blip r:embed="rId7"/>
            <a:stretch>
              <a:fillRect/>
            </a:stretch>
          </p:blipFill>
          <p:spPr>
            <a:xfrm>
              <a:off x="8010000" y="4190056"/>
              <a:ext cx="585360" cy="182880"/>
            </a:xfrm>
            <a:prstGeom prst="rect">
              <a:avLst/>
            </a:prstGeom>
            <a:ln>
              <a:noFill/>
            </a:ln>
          </p:spPr>
        </p:pic>
        <p:pic>
          <p:nvPicPr>
            <p:cNvPr id="230" name="Picture 229" descr="28§display§w^* = 2§png§1200§FALSE"/>
            <p:cNvPicPr/>
            <p:nvPr/>
          </p:nvPicPr>
          <p:blipFill>
            <a:blip r:embed="rId8"/>
            <a:stretch>
              <a:fillRect/>
            </a:stretch>
          </p:blipFill>
          <p:spPr>
            <a:xfrm>
              <a:off x="6984000" y="5224696"/>
              <a:ext cx="859680" cy="219600"/>
            </a:xfrm>
            <a:prstGeom prst="rect">
              <a:avLst/>
            </a:prstGeom>
            <a:ln>
              <a:noFill/>
            </a:ln>
          </p:spPr>
        </p:pic>
        <p:sp>
          <p:nvSpPr>
            <p:cNvPr id="233" name="TextShape 52"/>
            <p:cNvSpPr txBox="1"/>
            <p:nvPr/>
          </p:nvSpPr>
          <p:spPr>
            <a:xfrm>
              <a:off x="3687120" y="5483896"/>
              <a:ext cx="4795560" cy="333720"/>
            </a:xfrm>
            <a:prstGeom prst="rect">
              <a:avLst/>
            </a:prstGeom>
          </p:spPr>
          <p:txBody>
            <a:bodyPr lIns="90000" tIns="45000" rIns="90000" bIns="45000"/>
            <a:lstStyle/>
            <a:p>
              <a:r>
                <a:rPr lang="en-US" sz="1600" b="1" dirty="0">
                  <a:solidFill>
                    <a:srgbClr val="0084D1"/>
                  </a:solidFill>
                  <a:latin typeface="Arial"/>
                </a:rPr>
                <a:t>In practice, constrained induced is much larger!</a:t>
              </a:r>
              <a:endParaRPr dirty="0"/>
            </a:p>
          </p:txBody>
        </p:sp>
        <p:sp>
          <p:nvSpPr>
            <p:cNvPr id="234" name="TextShape 53"/>
            <p:cNvSpPr txBox="1"/>
            <p:nvPr/>
          </p:nvSpPr>
          <p:spPr>
            <a:xfrm>
              <a:off x="4232520" y="1382776"/>
              <a:ext cx="666720" cy="333720"/>
            </a:xfrm>
            <a:prstGeom prst="rect">
              <a:avLst/>
            </a:prstGeom>
          </p:spPr>
          <p:txBody>
            <a:bodyPr lIns="90000" tIns="45000" rIns="90000" bIns="45000"/>
            <a:lstStyle/>
            <a:p>
              <a:r>
                <a:rPr lang="en-US" sz="1600">
                  <a:solidFill>
                    <a:srgbClr val="0084D1"/>
                  </a:solidFill>
                  <a:latin typeface="Arial"/>
                </a:rPr>
                <a:t>exact</a:t>
              </a:r>
              <a:endParaRPr/>
            </a:p>
          </p:txBody>
        </p:sp>
        <p:sp>
          <p:nvSpPr>
            <p:cNvPr id="235" name="TextShape 54"/>
            <p:cNvSpPr txBox="1"/>
            <p:nvPr/>
          </p:nvSpPr>
          <p:spPr>
            <a:xfrm>
              <a:off x="6788520" y="1383136"/>
              <a:ext cx="1319040" cy="333720"/>
            </a:xfrm>
            <a:prstGeom prst="rect">
              <a:avLst/>
            </a:prstGeom>
          </p:spPr>
          <p:txBody>
            <a:bodyPr lIns="90000" tIns="45000" rIns="90000" bIns="45000"/>
            <a:lstStyle/>
            <a:p>
              <a:r>
                <a:rPr lang="en-US" sz="1600">
                  <a:solidFill>
                    <a:srgbClr val="0084D1"/>
                  </a:solidFill>
                  <a:latin typeface="Arial"/>
                </a:rPr>
                <a:t>upper bound</a:t>
              </a:r>
              <a:endParaRPr/>
            </a:p>
          </p:txBody>
        </p:sp>
      </p:grpSp>
      <p:sp>
        <p:nvSpPr>
          <p:cNvPr id="3" name="Title 2"/>
          <p:cNvSpPr>
            <a:spLocks noGrp="1"/>
          </p:cNvSpPr>
          <p:nvPr>
            <p:ph type="title"/>
          </p:nvPr>
        </p:nvSpPr>
        <p:spPr>
          <a:xfrm>
            <a:off x="594360" y="99661"/>
            <a:ext cx="8153400" cy="1020762"/>
          </a:xfrm>
        </p:spPr>
        <p:txBody>
          <a:bodyPr>
            <a:noAutofit/>
          </a:bodyPr>
          <a:lstStyle/>
          <a:p>
            <a:r>
              <a:rPr lang="en-US" sz="3200" dirty="0">
                <a:latin typeface="Arial"/>
              </a:rPr>
              <a:t>Why is MMAP Harder for Inference (BE)?</a:t>
            </a:r>
            <a:endParaRPr lang="en-US" sz="3200" dirty="0"/>
          </a:p>
        </p:txBody>
      </p:sp>
      <p:pic>
        <p:nvPicPr>
          <p:cNvPr id="65" name="Picture 64" descr="28§display§\max_X \sum_Y \phi \leq \sum_Y \max_X \phi§png§1200§FALSE"/>
          <p:cNvPicPr/>
          <p:nvPr/>
        </p:nvPicPr>
        <p:blipFill>
          <a:blip r:embed="rId9"/>
          <a:stretch>
            <a:fillRect/>
          </a:stretch>
        </p:blipFill>
        <p:spPr>
          <a:xfrm>
            <a:off x="5070780" y="6188236"/>
            <a:ext cx="1984320" cy="438840"/>
          </a:xfrm>
          <a:prstGeom prst="rect">
            <a:avLst/>
          </a:prstGeom>
          <a:ln>
            <a:noFill/>
          </a:ln>
        </p:spPr>
      </p:pic>
      <p:sp>
        <p:nvSpPr>
          <p:cNvPr id="4" name="TextBox 3"/>
          <p:cNvSpPr txBox="1"/>
          <p:nvPr/>
        </p:nvSpPr>
        <p:spPr>
          <a:xfrm>
            <a:off x="594360" y="5881876"/>
            <a:ext cx="2463623" cy="646331"/>
          </a:xfrm>
          <a:prstGeom prst="rect">
            <a:avLst/>
          </a:prstGeom>
          <a:noFill/>
        </p:spPr>
        <p:txBody>
          <a:bodyPr wrap="none" rtlCol="0">
            <a:spAutoFit/>
          </a:bodyPr>
          <a:lstStyle/>
          <a:p>
            <a:r>
              <a:rPr lang="en-US" dirty="0">
                <a:solidFill>
                  <a:schemeClr val="accent1"/>
                </a:solidFill>
              </a:rPr>
              <a:t>(Park &amp; </a:t>
            </a:r>
            <a:r>
              <a:rPr lang="en-US" dirty="0" err="1">
                <a:solidFill>
                  <a:schemeClr val="accent1"/>
                </a:solidFill>
              </a:rPr>
              <a:t>Darwiche</a:t>
            </a:r>
            <a:r>
              <a:rPr lang="en-US" dirty="0">
                <a:solidFill>
                  <a:schemeClr val="accent1"/>
                </a:solidFill>
              </a:rPr>
              <a:t>, 2003)</a:t>
            </a:r>
          </a:p>
          <a:p>
            <a:r>
              <a:rPr lang="en-US" dirty="0">
                <a:solidFill>
                  <a:schemeClr val="accent1"/>
                </a:solidFill>
              </a:rPr>
              <a:t>(Yuan &amp; Hansen, 2009)</a:t>
            </a:r>
          </a:p>
        </p:txBody>
      </p:sp>
      <p:sp>
        <p:nvSpPr>
          <p:cNvPr id="6" name="Footer Placeholder 5"/>
          <p:cNvSpPr>
            <a:spLocks noGrp="1"/>
          </p:cNvSpPr>
          <p:nvPr>
            <p:ph type="ftr" sz="quarter" idx="11"/>
          </p:nvPr>
        </p:nvSpPr>
        <p:spPr/>
        <p:txBody>
          <a:bodyPr/>
          <a:lstStyle/>
          <a:p>
            <a:r>
              <a:rPr lang="en-US"/>
              <a:t>Dechter, TPM 14/19</a:t>
            </a:r>
          </a:p>
        </p:txBody>
      </p:sp>
    </p:spTree>
    <p:extLst>
      <p:ext uri="{BB962C8B-B14F-4D97-AF65-F5344CB8AC3E}">
        <p14:creationId xmlns:p14="http://schemas.microsoft.com/office/powerpoint/2010/main" val="2151563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Picture 235" descr="28§display§cost(\bar{x}_M) = \sum_{\mathbf{X}_S} \phi§png§1200§FALSE"/>
          <p:cNvPicPr/>
          <p:nvPr/>
        </p:nvPicPr>
        <p:blipFill>
          <a:blip r:embed="rId3"/>
          <a:stretch>
            <a:fillRect/>
          </a:stretch>
        </p:blipFill>
        <p:spPr>
          <a:xfrm>
            <a:off x="4846320" y="3670936"/>
            <a:ext cx="1774080" cy="548640"/>
          </a:xfrm>
          <a:prstGeom prst="rect">
            <a:avLst/>
          </a:prstGeom>
          <a:ln>
            <a:noFill/>
          </a:ln>
        </p:spPr>
      </p:pic>
      <p:sp>
        <p:nvSpPr>
          <p:cNvPr id="237" name="TextShape 1"/>
          <p:cNvSpPr txBox="1"/>
          <p:nvPr/>
        </p:nvSpPr>
        <p:spPr>
          <a:xfrm>
            <a:off x="460440" y="1397536"/>
            <a:ext cx="8191440" cy="772920"/>
          </a:xfrm>
          <a:prstGeom prst="rect">
            <a:avLst/>
          </a:prstGeom>
        </p:spPr>
        <p:txBody>
          <a:bodyPr lIns="0"/>
          <a:lstStyle/>
          <a:p>
            <a:r>
              <a:rPr lang="en-US" sz="2200" b="1" dirty="0">
                <a:latin typeface="Arial"/>
              </a:rPr>
              <a:t>Brute-Force Search</a:t>
            </a:r>
            <a:endParaRPr dirty="0"/>
          </a:p>
        </p:txBody>
      </p:sp>
      <p:pic>
        <p:nvPicPr>
          <p:cNvPr id="238" name="Picture 237" descr="28§display§\max_{\mathbf{X}_M} \sum_{\mathbf{X}_S} P(\mathbf{X})§png§1200§FALSE"/>
          <p:cNvPicPr/>
          <p:nvPr/>
        </p:nvPicPr>
        <p:blipFill>
          <a:blip r:embed="rId4"/>
          <a:stretch>
            <a:fillRect/>
          </a:stretch>
        </p:blipFill>
        <p:spPr>
          <a:xfrm>
            <a:off x="438840" y="1972096"/>
            <a:ext cx="1389960" cy="530280"/>
          </a:xfrm>
          <a:prstGeom prst="rect">
            <a:avLst/>
          </a:prstGeom>
          <a:ln>
            <a:noFill/>
          </a:ln>
        </p:spPr>
      </p:pic>
      <p:sp>
        <p:nvSpPr>
          <p:cNvPr id="239" name="CustomShape 2"/>
          <p:cNvSpPr/>
          <p:nvPr/>
        </p:nvSpPr>
        <p:spPr>
          <a:xfrm>
            <a:off x="2521800" y="2491576"/>
            <a:ext cx="91440" cy="91440"/>
          </a:xfrm>
          <a:prstGeom prst="ellipse">
            <a:avLst/>
          </a:prstGeom>
          <a:solidFill>
            <a:srgbClr val="FF0000"/>
          </a:solidFill>
          <a:ln>
            <a:solidFill>
              <a:srgbClr val="3465A4"/>
            </a:solidFill>
          </a:ln>
        </p:spPr>
      </p:sp>
      <p:sp>
        <p:nvSpPr>
          <p:cNvPr id="240" name="CustomShape 3"/>
          <p:cNvSpPr/>
          <p:nvPr/>
        </p:nvSpPr>
        <p:spPr>
          <a:xfrm>
            <a:off x="1927080" y="2923936"/>
            <a:ext cx="91440" cy="91440"/>
          </a:xfrm>
          <a:prstGeom prst="ellipse">
            <a:avLst/>
          </a:prstGeom>
          <a:solidFill>
            <a:srgbClr val="729FCF"/>
          </a:solidFill>
          <a:ln>
            <a:solidFill>
              <a:srgbClr val="3465A4"/>
            </a:solidFill>
          </a:ln>
        </p:spPr>
      </p:sp>
      <p:sp>
        <p:nvSpPr>
          <p:cNvPr id="241" name="CustomShape 4"/>
          <p:cNvSpPr/>
          <p:nvPr/>
        </p:nvSpPr>
        <p:spPr>
          <a:xfrm>
            <a:off x="3115440" y="2924296"/>
            <a:ext cx="91440" cy="91440"/>
          </a:xfrm>
          <a:prstGeom prst="ellipse">
            <a:avLst/>
          </a:prstGeom>
          <a:solidFill>
            <a:srgbClr val="FF0000"/>
          </a:solidFill>
          <a:ln>
            <a:solidFill>
              <a:srgbClr val="3465A4"/>
            </a:solidFill>
          </a:ln>
        </p:spPr>
      </p:sp>
      <p:cxnSp>
        <p:nvCxnSpPr>
          <p:cNvPr id="242" name="Line 5"/>
          <p:cNvCxnSpPr>
            <a:stCxn id="239" idx="4"/>
            <a:endCxn id="240" idx="0"/>
          </p:cNvCxnSpPr>
          <p:nvPr/>
        </p:nvCxnSpPr>
        <p:spPr>
          <a:xfrm flipH="1">
            <a:off x="1972800" y="2583016"/>
            <a:ext cx="595080" cy="341280"/>
          </a:xfrm>
          <a:prstGeom prst="straightConnector1">
            <a:avLst/>
          </a:prstGeom>
          <a:ln>
            <a:solidFill>
              <a:srgbClr val="000000"/>
            </a:solidFill>
          </a:ln>
        </p:spPr>
      </p:cxnSp>
      <p:cxnSp>
        <p:nvCxnSpPr>
          <p:cNvPr id="243" name="Line 6"/>
          <p:cNvCxnSpPr>
            <a:stCxn id="239" idx="4"/>
            <a:endCxn id="241" idx="0"/>
          </p:cNvCxnSpPr>
          <p:nvPr/>
        </p:nvCxnSpPr>
        <p:spPr>
          <a:xfrm>
            <a:off x="2567520" y="2583016"/>
            <a:ext cx="594000" cy="341640"/>
          </a:xfrm>
          <a:prstGeom prst="straightConnector1">
            <a:avLst/>
          </a:prstGeom>
          <a:ln>
            <a:solidFill>
              <a:srgbClr val="FF0000"/>
            </a:solidFill>
          </a:ln>
        </p:spPr>
      </p:cxnSp>
      <p:sp>
        <p:nvSpPr>
          <p:cNvPr id="244" name="CustomShape 7"/>
          <p:cNvSpPr/>
          <p:nvPr/>
        </p:nvSpPr>
        <p:spPr>
          <a:xfrm>
            <a:off x="1640160" y="3283936"/>
            <a:ext cx="91440" cy="91440"/>
          </a:xfrm>
          <a:prstGeom prst="ellipse">
            <a:avLst/>
          </a:prstGeom>
          <a:solidFill>
            <a:srgbClr val="729FCF"/>
          </a:solidFill>
          <a:ln>
            <a:solidFill>
              <a:srgbClr val="3465A4"/>
            </a:solidFill>
          </a:ln>
        </p:spPr>
      </p:sp>
      <p:sp>
        <p:nvSpPr>
          <p:cNvPr id="245" name="CustomShape 8"/>
          <p:cNvSpPr/>
          <p:nvPr/>
        </p:nvSpPr>
        <p:spPr>
          <a:xfrm>
            <a:off x="1459440" y="3716296"/>
            <a:ext cx="91440" cy="91440"/>
          </a:xfrm>
          <a:prstGeom prst="ellipse">
            <a:avLst/>
          </a:prstGeom>
          <a:solidFill>
            <a:srgbClr val="729FCF"/>
          </a:solidFill>
          <a:ln>
            <a:solidFill>
              <a:srgbClr val="3465A4"/>
            </a:solidFill>
          </a:ln>
        </p:spPr>
      </p:sp>
      <p:sp>
        <p:nvSpPr>
          <p:cNvPr id="246" name="CustomShape 9"/>
          <p:cNvSpPr/>
          <p:nvPr/>
        </p:nvSpPr>
        <p:spPr>
          <a:xfrm>
            <a:off x="1819800" y="3716656"/>
            <a:ext cx="91440" cy="91440"/>
          </a:xfrm>
          <a:prstGeom prst="ellipse">
            <a:avLst/>
          </a:prstGeom>
          <a:solidFill>
            <a:srgbClr val="729FCF"/>
          </a:solidFill>
          <a:ln>
            <a:solidFill>
              <a:srgbClr val="3465A4"/>
            </a:solidFill>
          </a:ln>
        </p:spPr>
      </p:sp>
      <p:cxnSp>
        <p:nvCxnSpPr>
          <p:cNvPr id="247" name="Line 10"/>
          <p:cNvCxnSpPr>
            <a:stCxn id="244" idx="4"/>
            <a:endCxn id="245" idx="0"/>
          </p:cNvCxnSpPr>
          <p:nvPr/>
        </p:nvCxnSpPr>
        <p:spPr>
          <a:xfrm flipH="1">
            <a:off x="1505160" y="3375376"/>
            <a:ext cx="181080" cy="341280"/>
          </a:xfrm>
          <a:prstGeom prst="straightConnector1">
            <a:avLst/>
          </a:prstGeom>
          <a:ln>
            <a:solidFill>
              <a:srgbClr val="000000"/>
            </a:solidFill>
          </a:ln>
        </p:spPr>
      </p:cxnSp>
      <p:cxnSp>
        <p:nvCxnSpPr>
          <p:cNvPr id="248" name="Line 11"/>
          <p:cNvCxnSpPr>
            <a:stCxn id="244" idx="4"/>
            <a:endCxn id="246" idx="0"/>
          </p:cNvCxnSpPr>
          <p:nvPr/>
        </p:nvCxnSpPr>
        <p:spPr>
          <a:xfrm>
            <a:off x="1685880" y="3375376"/>
            <a:ext cx="180000" cy="341640"/>
          </a:xfrm>
          <a:prstGeom prst="straightConnector1">
            <a:avLst/>
          </a:prstGeom>
          <a:ln>
            <a:solidFill>
              <a:srgbClr val="000000"/>
            </a:solidFill>
          </a:ln>
        </p:spPr>
      </p:cxnSp>
      <p:sp>
        <p:nvSpPr>
          <p:cNvPr id="249" name="CustomShape 12"/>
          <p:cNvSpPr/>
          <p:nvPr/>
        </p:nvSpPr>
        <p:spPr>
          <a:xfrm>
            <a:off x="2180520" y="3284296"/>
            <a:ext cx="91440" cy="91440"/>
          </a:xfrm>
          <a:prstGeom prst="ellipse">
            <a:avLst/>
          </a:prstGeom>
          <a:solidFill>
            <a:srgbClr val="729FCF"/>
          </a:solidFill>
          <a:ln>
            <a:solidFill>
              <a:srgbClr val="3465A4"/>
            </a:solidFill>
          </a:ln>
        </p:spPr>
      </p:sp>
      <p:sp>
        <p:nvSpPr>
          <p:cNvPr id="250" name="CustomShape 13"/>
          <p:cNvSpPr/>
          <p:nvPr/>
        </p:nvSpPr>
        <p:spPr>
          <a:xfrm>
            <a:off x="1999800" y="3716656"/>
            <a:ext cx="91440" cy="91440"/>
          </a:xfrm>
          <a:prstGeom prst="ellipse">
            <a:avLst/>
          </a:prstGeom>
          <a:solidFill>
            <a:srgbClr val="729FCF"/>
          </a:solidFill>
          <a:ln>
            <a:solidFill>
              <a:srgbClr val="3465A4"/>
            </a:solidFill>
          </a:ln>
        </p:spPr>
      </p:sp>
      <p:sp>
        <p:nvSpPr>
          <p:cNvPr id="251" name="CustomShape 14"/>
          <p:cNvSpPr/>
          <p:nvPr/>
        </p:nvSpPr>
        <p:spPr>
          <a:xfrm>
            <a:off x="2360160" y="3717016"/>
            <a:ext cx="91440" cy="91440"/>
          </a:xfrm>
          <a:prstGeom prst="ellipse">
            <a:avLst/>
          </a:prstGeom>
          <a:solidFill>
            <a:srgbClr val="729FCF"/>
          </a:solidFill>
          <a:ln>
            <a:solidFill>
              <a:srgbClr val="3465A4"/>
            </a:solidFill>
          </a:ln>
        </p:spPr>
      </p:sp>
      <p:cxnSp>
        <p:nvCxnSpPr>
          <p:cNvPr id="252" name="Line 15"/>
          <p:cNvCxnSpPr>
            <a:stCxn id="249" idx="4"/>
            <a:endCxn id="250" idx="0"/>
          </p:cNvCxnSpPr>
          <p:nvPr/>
        </p:nvCxnSpPr>
        <p:spPr>
          <a:xfrm flipH="1">
            <a:off x="2045520" y="3375736"/>
            <a:ext cx="181080" cy="341280"/>
          </a:xfrm>
          <a:prstGeom prst="straightConnector1">
            <a:avLst/>
          </a:prstGeom>
          <a:ln>
            <a:solidFill>
              <a:srgbClr val="000000"/>
            </a:solidFill>
          </a:ln>
        </p:spPr>
      </p:cxnSp>
      <p:cxnSp>
        <p:nvCxnSpPr>
          <p:cNvPr id="253" name="Line 16"/>
          <p:cNvCxnSpPr>
            <a:stCxn id="249" idx="4"/>
            <a:endCxn id="251" idx="0"/>
          </p:cNvCxnSpPr>
          <p:nvPr/>
        </p:nvCxnSpPr>
        <p:spPr>
          <a:xfrm>
            <a:off x="2226240" y="3375736"/>
            <a:ext cx="180000" cy="341640"/>
          </a:xfrm>
          <a:prstGeom prst="straightConnector1">
            <a:avLst/>
          </a:prstGeom>
          <a:ln>
            <a:solidFill>
              <a:srgbClr val="000000"/>
            </a:solidFill>
          </a:ln>
        </p:spPr>
      </p:cxnSp>
      <p:cxnSp>
        <p:nvCxnSpPr>
          <p:cNvPr id="254" name="Line 17"/>
          <p:cNvCxnSpPr>
            <a:stCxn id="240" idx="4"/>
            <a:endCxn id="244" idx="0"/>
          </p:cNvCxnSpPr>
          <p:nvPr/>
        </p:nvCxnSpPr>
        <p:spPr>
          <a:xfrm flipH="1">
            <a:off x="1685880" y="3015376"/>
            <a:ext cx="287280" cy="268920"/>
          </a:xfrm>
          <a:prstGeom prst="straightConnector1">
            <a:avLst/>
          </a:prstGeom>
          <a:ln>
            <a:solidFill>
              <a:srgbClr val="000000"/>
            </a:solidFill>
          </a:ln>
        </p:spPr>
      </p:cxnSp>
      <p:cxnSp>
        <p:nvCxnSpPr>
          <p:cNvPr id="255" name="Line 18"/>
          <p:cNvCxnSpPr>
            <a:stCxn id="240" idx="4"/>
            <a:endCxn id="249" idx="0"/>
          </p:cNvCxnSpPr>
          <p:nvPr/>
        </p:nvCxnSpPr>
        <p:spPr>
          <a:xfrm>
            <a:off x="1972800" y="3015376"/>
            <a:ext cx="253800" cy="269280"/>
          </a:xfrm>
          <a:prstGeom prst="straightConnector1">
            <a:avLst/>
          </a:prstGeom>
          <a:ln>
            <a:solidFill>
              <a:srgbClr val="000000"/>
            </a:solidFill>
          </a:ln>
        </p:spPr>
      </p:cxnSp>
      <p:sp>
        <p:nvSpPr>
          <p:cNvPr id="256" name="CustomShape 19"/>
          <p:cNvSpPr/>
          <p:nvPr/>
        </p:nvSpPr>
        <p:spPr>
          <a:xfrm>
            <a:off x="2828520" y="3284296"/>
            <a:ext cx="91440" cy="91440"/>
          </a:xfrm>
          <a:prstGeom prst="ellipse">
            <a:avLst/>
          </a:prstGeom>
          <a:solidFill>
            <a:srgbClr val="FF0000"/>
          </a:solidFill>
          <a:ln>
            <a:solidFill>
              <a:srgbClr val="3465A4"/>
            </a:solidFill>
          </a:ln>
        </p:spPr>
      </p:sp>
      <p:sp>
        <p:nvSpPr>
          <p:cNvPr id="257" name="CustomShape 20"/>
          <p:cNvSpPr/>
          <p:nvPr/>
        </p:nvSpPr>
        <p:spPr>
          <a:xfrm>
            <a:off x="2647800" y="3716656"/>
            <a:ext cx="91440" cy="91440"/>
          </a:xfrm>
          <a:prstGeom prst="ellipse">
            <a:avLst/>
          </a:prstGeom>
          <a:solidFill>
            <a:srgbClr val="729FCF"/>
          </a:solidFill>
          <a:ln>
            <a:solidFill>
              <a:srgbClr val="3465A4"/>
            </a:solidFill>
          </a:ln>
        </p:spPr>
      </p:sp>
      <p:sp>
        <p:nvSpPr>
          <p:cNvPr id="258" name="CustomShape 21"/>
          <p:cNvSpPr/>
          <p:nvPr/>
        </p:nvSpPr>
        <p:spPr>
          <a:xfrm>
            <a:off x="3008160" y="3717016"/>
            <a:ext cx="91440" cy="91440"/>
          </a:xfrm>
          <a:prstGeom prst="ellipse">
            <a:avLst/>
          </a:prstGeom>
          <a:solidFill>
            <a:srgbClr val="FF0000"/>
          </a:solidFill>
          <a:ln>
            <a:solidFill>
              <a:srgbClr val="3465A4"/>
            </a:solidFill>
          </a:ln>
        </p:spPr>
      </p:sp>
      <p:cxnSp>
        <p:nvCxnSpPr>
          <p:cNvPr id="259" name="Line 22"/>
          <p:cNvCxnSpPr>
            <a:stCxn id="256" idx="4"/>
            <a:endCxn id="257" idx="0"/>
          </p:cNvCxnSpPr>
          <p:nvPr/>
        </p:nvCxnSpPr>
        <p:spPr>
          <a:xfrm flipH="1">
            <a:off x="2693520" y="3375736"/>
            <a:ext cx="181080" cy="341280"/>
          </a:xfrm>
          <a:prstGeom prst="straightConnector1">
            <a:avLst/>
          </a:prstGeom>
          <a:ln>
            <a:solidFill>
              <a:srgbClr val="000000"/>
            </a:solidFill>
          </a:ln>
        </p:spPr>
      </p:cxnSp>
      <p:cxnSp>
        <p:nvCxnSpPr>
          <p:cNvPr id="260" name="Line 23"/>
          <p:cNvCxnSpPr>
            <a:stCxn id="256" idx="4"/>
            <a:endCxn id="258" idx="0"/>
          </p:cNvCxnSpPr>
          <p:nvPr/>
        </p:nvCxnSpPr>
        <p:spPr>
          <a:xfrm>
            <a:off x="2874240" y="3375736"/>
            <a:ext cx="180000" cy="341640"/>
          </a:xfrm>
          <a:prstGeom prst="straightConnector1">
            <a:avLst/>
          </a:prstGeom>
          <a:ln>
            <a:solidFill>
              <a:srgbClr val="FF0000"/>
            </a:solidFill>
          </a:ln>
        </p:spPr>
      </p:cxnSp>
      <p:sp>
        <p:nvSpPr>
          <p:cNvPr id="261" name="CustomShape 24"/>
          <p:cNvSpPr/>
          <p:nvPr/>
        </p:nvSpPr>
        <p:spPr>
          <a:xfrm>
            <a:off x="3404520" y="3284296"/>
            <a:ext cx="91440" cy="91440"/>
          </a:xfrm>
          <a:prstGeom prst="ellipse">
            <a:avLst/>
          </a:prstGeom>
          <a:solidFill>
            <a:srgbClr val="729FCF"/>
          </a:solidFill>
          <a:ln>
            <a:solidFill>
              <a:srgbClr val="3465A4"/>
            </a:solidFill>
          </a:ln>
        </p:spPr>
      </p:sp>
      <p:sp>
        <p:nvSpPr>
          <p:cNvPr id="262" name="CustomShape 25"/>
          <p:cNvSpPr/>
          <p:nvPr/>
        </p:nvSpPr>
        <p:spPr>
          <a:xfrm>
            <a:off x="3223800" y="3716656"/>
            <a:ext cx="91440" cy="91440"/>
          </a:xfrm>
          <a:prstGeom prst="ellipse">
            <a:avLst/>
          </a:prstGeom>
          <a:solidFill>
            <a:srgbClr val="729FCF"/>
          </a:solidFill>
          <a:ln>
            <a:solidFill>
              <a:srgbClr val="3465A4"/>
            </a:solidFill>
          </a:ln>
        </p:spPr>
      </p:sp>
      <p:sp>
        <p:nvSpPr>
          <p:cNvPr id="263" name="CustomShape 26"/>
          <p:cNvSpPr/>
          <p:nvPr/>
        </p:nvSpPr>
        <p:spPr>
          <a:xfrm>
            <a:off x="3584160" y="3717016"/>
            <a:ext cx="91440" cy="91440"/>
          </a:xfrm>
          <a:prstGeom prst="ellipse">
            <a:avLst/>
          </a:prstGeom>
          <a:solidFill>
            <a:srgbClr val="729FCF"/>
          </a:solidFill>
          <a:ln>
            <a:solidFill>
              <a:srgbClr val="3465A4"/>
            </a:solidFill>
          </a:ln>
        </p:spPr>
      </p:sp>
      <p:cxnSp>
        <p:nvCxnSpPr>
          <p:cNvPr id="264" name="Line 27"/>
          <p:cNvCxnSpPr>
            <a:stCxn id="261" idx="4"/>
            <a:endCxn id="262" idx="0"/>
          </p:cNvCxnSpPr>
          <p:nvPr/>
        </p:nvCxnSpPr>
        <p:spPr>
          <a:xfrm flipH="1">
            <a:off x="3269520" y="3375736"/>
            <a:ext cx="181080" cy="341280"/>
          </a:xfrm>
          <a:prstGeom prst="straightConnector1">
            <a:avLst/>
          </a:prstGeom>
          <a:ln>
            <a:solidFill>
              <a:srgbClr val="000000"/>
            </a:solidFill>
          </a:ln>
        </p:spPr>
      </p:cxnSp>
      <p:cxnSp>
        <p:nvCxnSpPr>
          <p:cNvPr id="265" name="Line 28"/>
          <p:cNvCxnSpPr>
            <a:stCxn id="261" idx="4"/>
            <a:endCxn id="263" idx="0"/>
          </p:cNvCxnSpPr>
          <p:nvPr/>
        </p:nvCxnSpPr>
        <p:spPr>
          <a:xfrm>
            <a:off x="3450240" y="3375736"/>
            <a:ext cx="180000" cy="341640"/>
          </a:xfrm>
          <a:prstGeom prst="straightConnector1">
            <a:avLst/>
          </a:prstGeom>
          <a:ln>
            <a:solidFill>
              <a:srgbClr val="000000"/>
            </a:solidFill>
          </a:ln>
        </p:spPr>
      </p:cxnSp>
      <p:cxnSp>
        <p:nvCxnSpPr>
          <p:cNvPr id="266" name="Line 29"/>
          <p:cNvCxnSpPr>
            <a:stCxn id="241" idx="4"/>
            <a:endCxn id="256" idx="0"/>
          </p:cNvCxnSpPr>
          <p:nvPr/>
        </p:nvCxnSpPr>
        <p:spPr>
          <a:xfrm flipH="1">
            <a:off x="2874240" y="3015736"/>
            <a:ext cx="287280" cy="268920"/>
          </a:xfrm>
          <a:prstGeom prst="straightConnector1">
            <a:avLst/>
          </a:prstGeom>
          <a:ln>
            <a:solidFill>
              <a:srgbClr val="FF0000"/>
            </a:solidFill>
          </a:ln>
        </p:spPr>
      </p:cxnSp>
      <p:cxnSp>
        <p:nvCxnSpPr>
          <p:cNvPr id="267" name="Line 30"/>
          <p:cNvCxnSpPr>
            <a:stCxn id="241" idx="4"/>
            <a:endCxn id="261" idx="0"/>
          </p:cNvCxnSpPr>
          <p:nvPr/>
        </p:nvCxnSpPr>
        <p:spPr>
          <a:xfrm>
            <a:off x="3161160" y="3015736"/>
            <a:ext cx="289440" cy="268920"/>
          </a:xfrm>
          <a:prstGeom prst="straightConnector1">
            <a:avLst/>
          </a:prstGeom>
          <a:ln>
            <a:solidFill>
              <a:srgbClr val="000000"/>
            </a:solidFill>
          </a:ln>
        </p:spPr>
      </p:cxnSp>
      <p:sp>
        <p:nvSpPr>
          <p:cNvPr id="268" name="CustomShape 31"/>
          <p:cNvSpPr/>
          <p:nvPr/>
        </p:nvSpPr>
        <p:spPr>
          <a:xfrm>
            <a:off x="1291320" y="2377816"/>
            <a:ext cx="2560320" cy="1554480"/>
          </a:xfrm>
          <a:prstGeom prst="roundRect">
            <a:avLst>
              <a:gd name="adj" fmla="val 3600"/>
            </a:avLst>
          </a:prstGeom>
          <a:noFill/>
          <a:ln>
            <a:solidFill>
              <a:srgbClr val="FF0000"/>
            </a:solidFill>
            <a:custDash>
              <a:ds d="197000" sp="197000"/>
            </a:custDash>
          </a:ln>
        </p:spPr>
      </p:sp>
      <p:sp>
        <p:nvSpPr>
          <p:cNvPr id="269" name="TextShape 32"/>
          <p:cNvSpPr txBox="1"/>
          <p:nvPr/>
        </p:nvSpPr>
        <p:spPr>
          <a:xfrm>
            <a:off x="4657680" y="2223376"/>
            <a:ext cx="3997080" cy="3373200"/>
          </a:xfrm>
          <a:prstGeom prst="rect">
            <a:avLst/>
          </a:prstGeom>
        </p:spPr>
        <p:txBody>
          <a:bodyPr lIns="0"/>
          <a:lstStyle/>
          <a:p>
            <a:pPr>
              <a:buFont typeface="Arial"/>
              <a:buChar char="•"/>
            </a:pPr>
            <a:r>
              <a:rPr lang="en-US">
                <a:latin typeface="Arial"/>
              </a:rPr>
              <a:t>Enumerate all full MAP assignments</a:t>
            </a:r>
            <a:endParaRPr/>
          </a:p>
          <a:p>
            <a:pPr>
              <a:buFont typeface="Arial"/>
              <a:buChar char="•"/>
            </a:pPr>
            <a:r>
              <a:rPr lang="en-US">
                <a:latin typeface="Arial"/>
              </a:rPr>
              <a:t>Evaluate each full MAP assignment</a:t>
            </a:r>
            <a:endParaRPr/>
          </a:p>
          <a:p>
            <a:pPr>
              <a:buFont typeface="Arial"/>
              <a:buChar char="•"/>
            </a:pPr>
            <a:r>
              <a:rPr lang="en-US">
                <a:latin typeface="Arial"/>
              </a:rPr>
              <a:t>Return the one with maximum cost</a:t>
            </a:r>
            <a:endParaRPr/>
          </a:p>
        </p:txBody>
      </p:sp>
      <p:sp>
        <p:nvSpPr>
          <p:cNvPr id="270" name="CustomShape 33"/>
          <p:cNvSpPr/>
          <p:nvPr/>
        </p:nvSpPr>
        <p:spPr>
          <a:xfrm>
            <a:off x="4359600" y="4109416"/>
            <a:ext cx="182880" cy="182880"/>
          </a:xfrm>
          <a:prstGeom prst="ellipse">
            <a:avLst/>
          </a:prstGeom>
          <a:solidFill>
            <a:srgbClr val="FFCC99"/>
          </a:solidFill>
          <a:ln w="29160">
            <a:solidFill>
              <a:srgbClr val="3465A4"/>
            </a:solidFill>
            <a:round/>
          </a:ln>
        </p:spPr>
      </p:sp>
      <p:sp>
        <p:nvSpPr>
          <p:cNvPr id="271" name="CustomShape 34"/>
          <p:cNvSpPr/>
          <p:nvPr/>
        </p:nvSpPr>
        <p:spPr>
          <a:xfrm>
            <a:off x="4899960" y="4253776"/>
            <a:ext cx="182880" cy="182880"/>
          </a:xfrm>
          <a:prstGeom prst="ellipse">
            <a:avLst/>
          </a:prstGeom>
          <a:solidFill>
            <a:srgbClr val="FFCC99"/>
          </a:solidFill>
          <a:ln w="29160">
            <a:solidFill>
              <a:srgbClr val="3465A4"/>
            </a:solidFill>
            <a:round/>
          </a:ln>
        </p:spPr>
      </p:sp>
      <p:sp>
        <p:nvSpPr>
          <p:cNvPr id="272" name="CustomShape 35"/>
          <p:cNvSpPr/>
          <p:nvPr/>
        </p:nvSpPr>
        <p:spPr>
          <a:xfrm>
            <a:off x="4864320" y="4794136"/>
            <a:ext cx="182880" cy="182880"/>
          </a:xfrm>
          <a:prstGeom prst="ellipse">
            <a:avLst/>
          </a:prstGeom>
          <a:solidFill>
            <a:srgbClr val="FFCC99"/>
          </a:solidFill>
          <a:ln w="29160">
            <a:solidFill>
              <a:srgbClr val="3465A4"/>
            </a:solidFill>
            <a:round/>
          </a:ln>
        </p:spPr>
      </p:sp>
      <p:sp>
        <p:nvSpPr>
          <p:cNvPr id="273" name="CustomShape 36"/>
          <p:cNvSpPr/>
          <p:nvPr/>
        </p:nvSpPr>
        <p:spPr>
          <a:xfrm>
            <a:off x="4468680" y="4578496"/>
            <a:ext cx="182880" cy="182880"/>
          </a:xfrm>
          <a:prstGeom prst="ellipse">
            <a:avLst/>
          </a:prstGeom>
          <a:solidFill>
            <a:srgbClr val="FFCC99"/>
          </a:solidFill>
          <a:ln w="29160">
            <a:solidFill>
              <a:srgbClr val="3465A4"/>
            </a:solidFill>
            <a:round/>
          </a:ln>
        </p:spPr>
      </p:sp>
      <p:sp>
        <p:nvSpPr>
          <p:cNvPr id="274" name="CustomShape 37"/>
          <p:cNvSpPr/>
          <p:nvPr/>
        </p:nvSpPr>
        <p:spPr>
          <a:xfrm>
            <a:off x="4037040" y="4938856"/>
            <a:ext cx="182880" cy="182880"/>
          </a:xfrm>
          <a:prstGeom prst="ellipse">
            <a:avLst/>
          </a:prstGeom>
          <a:solidFill>
            <a:srgbClr val="FFCC99"/>
          </a:solidFill>
          <a:ln w="29160">
            <a:solidFill>
              <a:srgbClr val="3465A4"/>
            </a:solidFill>
            <a:round/>
          </a:ln>
        </p:spPr>
      </p:sp>
      <p:sp>
        <p:nvSpPr>
          <p:cNvPr id="275" name="CustomShape 38"/>
          <p:cNvSpPr/>
          <p:nvPr/>
        </p:nvSpPr>
        <p:spPr>
          <a:xfrm>
            <a:off x="4037400" y="4507216"/>
            <a:ext cx="182880" cy="182880"/>
          </a:xfrm>
          <a:prstGeom prst="ellipse">
            <a:avLst/>
          </a:prstGeom>
          <a:solidFill>
            <a:srgbClr val="FFCC99"/>
          </a:solidFill>
          <a:ln w="29160">
            <a:solidFill>
              <a:srgbClr val="3465A4"/>
            </a:solidFill>
            <a:round/>
          </a:ln>
        </p:spPr>
      </p:sp>
      <p:sp>
        <p:nvSpPr>
          <p:cNvPr id="276" name="CustomShape 39"/>
          <p:cNvSpPr/>
          <p:nvPr/>
        </p:nvSpPr>
        <p:spPr>
          <a:xfrm>
            <a:off x="4541760" y="5083576"/>
            <a:ext cx="182880" cy="182880"/>
          </a:xfrm>
          <a:prstGeom prst="ellipse">
            <a:avLst/>
          </a:prstGeom>
          <a:solidFill>
            <a:srgbClr val="FFCC99"/>
          </a:solidFill>
          <a:ln w="29160">
            <a:solidFill>
              <a:srgbClr val="3465A4"/>
            </a:solidFill>
            <a:round/>
          </a:ln>
        </p:spPr>
      </p:sp>
      <p:cxnSp>
        <p:nvCxnSpPr>
          <p:cNvPr id="277" name="Line 40"/>
          <p:cNvCxnSpPr>
            <a:stCxn id="275" idx="7"/>
            <a:endCxn id="270" idx="3"/>
          </p:cNvCxnSpPr>
          <p:nvPr/>
        </p:nvCxnSpPr>
        <p:spPr>
          <a:xfrm flipV="1">
            <a:off x="4193640" y="4265656"/>
            <a:ext cx="192960" cy="268560"/>
          </a:xfrm>
          <a:prstGeom prst="straightConnector1">
            <a:avLst/>
          </a:prstGeom>
          <a:ln w="38160">
            <a:solidFill>
              <a:srgbClr val="0084D1"/>
            </a:solidFill>
            <a:round/>
          </a:ln>
        </p:spPr>
      </p:cxnSp>
      <p:cxnSp>
        <p:nvCxnSpPr>
          <p:cNvPr id="278" name="Line 41"/>
          <p:cNvCxnSpPr>
            <a:stCxn id="272" idx="0"/>
            <a:endCxn id="271" idx="4"/>
          </p:cNvCxnSpPr>
          <p:nvPr/>
        </p:nvCxnSpPr>
        <p:spPr>
          <a:xfrm flipV="1">
            <a:off x="4955760" y="4436656"/>
            <a:ext cx="36000" cy="357840"/>
          </a:xfrm>
          <a:prstGeom prst="straightConnector1">
            <a:avLst/>
          </a:prstGeom>
          <a:ln w="38160">
            <a:solidFill>
              <a:srgbClr val="0084D1"/>
            </a:solidFill>
            <a:round/>
          </a:ln>
        </p:spPr>
      </p:cxnSp>
      <p:cxnSp>
        <p:nvCxnSpPr>
          <p:cNvPr id="279" name="Line 42"/>
          <p:cNvCxnSpPr>
            <a:stCxn id="271" idx="2"/>
            <a:endCxn id="270" idx="6"/>
          </p:cNvCxnSpPr>
          <p:nvPr/>
        </p:nvCxnSpPr>
        <p:spPr>
          <a:xfrm flipH="1" flipV="1">
            <a:off x="4542480" y="4200856"/>
            <a:ext cx="357840" cy="144720"/>
          </a:xfrm>
          <a:prstGeom prst="straightConnector1">
            <a:avLst/>
          </a:prstGeom>
          <a:ln w="38160">
            <a:solidFill>
              <a:srgbClr val="0084D1"/>
            </a:solidFill>
            <a:round/>
          </a:ln>
        </p:spPr>
      </p:cxnSp>
      <p:cxnSp>
        <p:nvCxnSpPr>
          <p:cNvPr id="280" name="Line 43"/>
          <p:cNvCxnSpPr>
            <a:stCxn id="273" idx="7"/>
            <a:endCxn id="271" idx="3"/>
          </p:cNvCxnSpPr>
          <p:nvPr/>
        </p:nvCxnSpPr>
        <p:spPr>
          <a:xfrm flipV="1">
            <a:off x="4624920" y="4410016"/>
            <a:ext cx="302040" cy="195480"/>
          </a:xfrm>
          <a:prstGeom prst="straightConnector1">
            <a:avLst/>
          </a:prstGeom>
          <a:ln w="38160">
            <a:solidFill>
              <a:srgbClr val="0084D1"/>
            </a:solidFill>
            <a:round/>
          </a:ln>
        </p:spPr>
      </p:cxnSp>
      <p:cxnSp>
        <p:nvCxnSpPr>
          <p:cNvPr id="281" name="Line 44"/>
          <p:cNvCxnSpPr>
            <a:stCxn id="272" idx="2"/>
            <a:endCxn id="273" idx="5"/>
          </p:cNvCxnSpPr>
          <p:nvPr/>
        </p:nvCxnSpPr>
        <p:spPr>
          <a:xfrm flipH="1" flipV="1">
            <a:off x="4624920" y="4734736"/>
            <a:ext cx="239760" cy="151200"/>
          </a:xfrm>
          <a:prstGeom prst="straightConnector1">
            <a:avLst/>
          </a:prstGeom>
          <a:ln w="38160">
            <a:solidFill>
              <a:srgbClr val="0084D1"/>
            </a:solidFill>
            <a:round/>
          </a:ln>
        </p:spPr>
      </p:cxnSp>
      <p:cxnSp>
        <p:nvCxnSpPr>
          <p:cNvPr id="282" name="Line 45"/>
          <p:cNvCxnSpPr>
            <a:stCxn id="273" idx="1"/>
            <a:endCxn id="270" idx="4"/>
          </p:cNvCxnSpPr>
          <p:nvPr/>
        </p:nvCxnSpPr>
        <p:spPr>
          <a:xfrm flipH="1" flipV="1">
            <a:off x="4451040" y="4292296"/>
            <a:ext cx="44640" cy="313200"/>
          </a:xfrm>
          <a:prstGeom prst="straightConnector1">
            <a:avLst/>
          </a:prstGeom>
          <a:ln w="38160">
            <a:solidFill>
              <a:srgbClr val="0084D1"/>
            </a:solidFill>
            <a:round/>
          </a:ln>
        </p:spPr>
      </p:cxnSp>
      <p:cxnSp>
        <p:nvCxnSpPr>
          <p:cNvPr id="283" name="Line 46"/>
          <p:cNvCxnSpPr>
            <a:stCxn id="272" idx="3"/>
            <a:endCxn id="276" idx="7"/>
          </p:cNvCxnSpPr>
          <p:nvPr/>
        </p:nvCxnSpPr>
        <p:spPr>
          <a:xfrm flipH="1">
            <a:off x="4698000" y="4950376"/>
            <a:ext cx="193320" cy="160200"/>
          </a:xfrm>
          <a:prstGeom prst="straightConnector1">
            <a:avLst/>
          </a:prstGeom>
          <a:ln w="38160">
            <a:solidFill>
              <a:srgbClr val="0084D1"/>
            </a:solidFill>
            <a:round/>
          </a:ln>
        </p:spPr>
      </p:cxnSp>
      <p:cxnSp>
        <p:nvCxnSpPr>
          <p:cNvPr id="284" name="Line 47"/>
          <p:cNvCxnSpPr>
            <a:stCxn id="273" idx="2"/>
            <a:endCxn id="275" idx="5"/>
          </p:cNvCxnSpPr>
          <p:nvPr/>
        </p:nvCxnSpPr>
        <p:spPr>
          <a:xfrm flipH="1" flipV="1">
            <a:off x="4193640" y="4663456"/>
            <a:ext cx="275400" cy="6840"/>
          </a:xfrm>
          <a:prstGeom prst="straightConnector1">
            <a:avLst/>
          </a:prstGeom>
          <a:ln w="38160">
            <a:solidFill>
              <a:srgbClr val="0084D1"/>
            </a:solidFill>
            <a:round/>
          </a:ln>
        </p:spPr>
      </p:cxnSp>
      <p:cxnSp>
        <p:nvCxnSpPr>
          <p:cNvPr id="285" name="Line 48"/>
          <p:cNvCxnSpPr>
            <a:stCxn id="274" idx="0"/>
            <a:endCxn id="275" idx="4"/>
          </p:cNvCxnSpPr>
          <p:nvPr/>
        </p:nvCxnSpPr>
        <p:spPr>
          <a:xfrm flipV="1">
            <a:off x="4128480" y="4690096"/>
            <a:ext cx="720" cy="249120"/>
          </a:xfrm>
          <a:prstGeom prst="straightConnector1">
            <a:avLst/>
          </a:prstGeom>
          <a:ln w="38160">
            <a:solidFill>
              <a:srgbClr val="0084D1"/>
            </a:solidFill>
            <a:round/>
          </a:ln>
        </p:spPr>
      </p:cxnSp>
      <p:cxnSp>
        <p:nvCxnSpPr>
          <p:cNvPr id="286" name="Line 49"/>
          <p:cNvCxnSpPr>
            <a:stCxn id="274" idx="7"/>
            <a:endCxn id="273" idx="3"/>
          </p:cNvCxnSpPr>
          <p:nvPr/>
        </p:nvCxnSpPr>
        <p:spPr>
          <a:xfrm flipV="1">
            <a:off x="4193280" y="4734736"/>
            <a:ext cx="302400" cy="231120"/>
          </a:xfrm>
          <a:prstGeom prst="straightConnector1">
            <a:avLst/>
          </a:prstGeom>
          <a:ln w="38160">
            <a:solidFill>
              <a:srgbClr val="0084D1"/>
            </a:solidFill>
            <a:round/>
          </a:ln>
        </p:spPr>
      </p:cxnSp>
      <p:cxnSp>
        <p:nvCxnSpPr>
          <p:cNvPr id="287" name="Line 50"/>
          <p:cNvCxnSpPr>
            <a:stCxn id="276" idx="0"/>
            <a:endCxn id="273" idx="4"/>
          </p:cNvCxnSpPr>
          <p:nvPr/>
        </p:nvCxnSpPr>
        <p:spPr>
          <a:xfrm flipH="1" flipV="1">
            <a:off x="4560120" y="4761376"/>
            <a:ext cx="73440" cy="322560"/>
          </a:xfrm>
          <a:prstGeom prst="straightConnector1">
            <a:avLst/>
          </a:prstGeom>
          <a:ln w="38160">
            <a:solidFill>
              <a:srgbClr val="0084D1"/>
            </a:solidFill>
            <a:round/>
          </a:ln>
        </p:spPr>
      </p:cxnSp>
      <p:sp>
        <p:nvSpPr>
          <p:cNvPr id="288" name="CustomShape 51"/>
          <p:cNvSpPr/>
          <p:nvPr/>
        </p:nvSpPr>
        <p:spPr>
          <a:xfrm>
            <a:off x="3902400" y="4017976"/>
            <a:ext cx="1463040" cy="1371600"/>
          </a:xfrm>
          <a:prstGeom prst="ellipse">
            <a:avLst/>
          </a:prstGeom>
          <a:solidFill>
            <a:srgbClr val="94BD5E"/>
          </a:solidFill>
          <a:ln>
            <a:solidFill>
              <a:srgbClr val="0084D1"/>
            </a:solidFill>
          </a:ln>
        </p:spPr>
      </p:sp>
      <p:cxnSp>
        <p:nvCxnSpPr>
          <p:cNvPr id="289" name="Line 52"/>
          <p:cNvCxnSpPr>
            <a:stCxn id="258" idx="4"/>
            <a:endCxn id="288" idx="2"/>
          </p:cNvCxnSpPr>
          <p:nvPr/>
        </p:nvCxnSpPr>
        <p:spPr>
          <a:xfrm>
            <a:off x="3053880" y="3808456"/>
            <a:ext cx="848880" cy="895680"/>
          </a:xfrm>
          <a:prstGeom prst="bentConnector3">
            <a:avLst/>
          </a:prstGeom>
          <a:ln w="19080">
            <a:solidFill>
              <a:srgbClr val="FF0000"/>
            </a:solidFill>
            <a:round/>
            <a:tailEnd type="triangle" w="med" len="med"/>
          </a:ln>
        </p:spPr>
      </p:cxnSp>
      <p:sp>
        <p:nvSpPr>
          <p:cNvPr id="290" name="TextShape 53"/>
          <p:cNvSpPr txBox="1"/>
          <p:nvPr/>
        </p:nvSpPr>
        <p:spPr>
          <a:xfrm>
            <a:off x="5306400" y="5092936"/>
            <a:ext cx="3847320" cy="333720"/>
          </a:xfrm>
          <a:prstGeom prst="rect">
            <a:avLst/>
          </a:prstGeom>
        </p:spPr>
        <p:txBody>
          <a:bodyPr lIns="90000" tIns="45000" rIns="90000" bIns="45000"/>
          <a:lstStyle/>
          <a:p>
            <a:r>
              <a:rPr lang="en-US" sz="1600" b="1">
                <a:solidFill>
                  <a:srgbClr val="FF0000"/>
                </a:solidFill>
                <a:latin typeface="Arial"/>
              </a:rPr>
              <a:t>Evaluating a MAP assignment is hard!</a:t>
            </a:r>
            <a:endParaRPr/>
          </a:p>
        </p:txBody>
      </p:sp>
      <p:pic>
        <p:nvPicPr>
          <p:cNvPr id="291" name="Picture 290" descr="28§display§\#P-complete§png§1200§FALSE"/>
          <p:cNvPicPr/>
          <p:nvPr/>
        </p:nvPicPr>
        <p:blipFill>
          <a:blip r:embed="rId5"/>
          <a:stretch>
            <a:fillRect/>
          </a:stretch>
        </p:blipFill>
        <p:spPr>
          <a:xfrm>
            <a:off x="6251040" y="4737616"/>
            <a:ext cx="1901880" cy="255960"/>
          </a:xfrm>
          <a:prstGeom prst="rect">
            <a:avLst/>
          </a:prstGeom>
          <a:ln>
            <a:noFill/>
          </a:ln>
        </p:spPr>
      </p:pic>
      <p:cxnSp>
        <p:nvCxnSpPr>
          <p:cNvPr id="292" name="Line 54"/>
          <p:cNvCxnSpPr>
            <a:stCxn id="236" idx="3"/>
            <a:endCxn id="291" idx="0"/>
          </p:cNvCxnSpPr>
          <p:nvPr/>
        </p:nvCxnSpPr>
        <p:spPr>
          <a:xfrm>
            <a:off x="6620400" y="3945256"/>
            <a:ext cx="581760" cy="792720"/>
          </a:xfrm>
          <a:prstGeom prst="bentConnector3">
            <a:avLst/>
          </a:prstGeom>
          <a:ln>
            <a:solidFill>
              <a:srgbClr val="000000"/>
            </a:solidFill>
            <a:tailEnd type="triangle" w="med" len="med"/>
          </a:ln>
        </p:spPr>
      </p:cxnSp>
      <p:sp>
        <p:nvSpPr>
          <p:cNvPr id="293" name="TextShape 55"/>
          <p:cNvSpPr txBox="1"/>
          <p:nvPr/>
        </p:nvSpPr>
        <p:spPr>
          <a:xfrm>
            <a:off x="659520" y="3233896"/>
            <a:ext cx="621000" cy="333720"/>
          </a:xfrm>
          <a:prstGeom prst="rect">
            <a:avLst/>
          </a:prstGeom>
        </p:spPr>
        <p:txBody>
          <a:bodyPr lIns="90000" tIns="45000" rIns="90000" bIns="45000"/>
          <a:lstStyle/>
          <a:p>
            <a:r>
              <a:rPr lang="en-US" sz="1600">
                <a:latin typeface="Arial"/>
              </a:rPr>
              <a:t>MAP</a:t>
            </a:r>
            <a:endParaRPr/>
          </a:p>
        </p:txBody>
      </p:sp>
      <p:sp>
        <p:nvSpPr>
          <p:cNvPr id="2" name="Title 1"/>
          <p:cNvSpPr>
            <a:spLocks noGrp="1"/>
          </p:cNvSpPr>
          <p:nvPr>
            <p:ph type="title"/>
          </p:nvPr>
        </p:nvSpPr>
        <p:spPr/>
        <p:txBody>
          <a:bodyPr>
            <a:normAutofit fontScale="90000"/>
          </a:bodyPr>
          <a:lstStyle/>
          <a:p>
            <a:r>
              <a:rPr lang="en-US" dirty="0">
                <a:latin typeface="Arial"/>
              </a:rPr>
              <a:t>Why is MMAP Harder for Search?</a:t>
            </a:r>
            <a:endParaRPr lang="en-US" dirty="0"/>
          </a:p>
        </p:txBody>
      </p:sp>
      <p:sp>
        <p:nvSpPr>
          <p:cNvPr id="4" name="TextBox 3"/>
          <p:cNvSpPr txBox="1"/>
          <p:nvPr/>
        </p:nvSpPr>
        <p:spPr>
          <a:xfrm>
            <a:off x="485132" y="5769390"/>
            <a:ext cx="6735626" cy="923330"/>
          </a:xfrm>
          <a:prstGeom prst="rect">
            <a:avLst/>
          </a:prstGeom>
          <a:noFill/>
        </p:spPr>
        <p:txBody>
          <a:bodyPr wrap="none" rtlCol="0">
            <a:spAutoFit/>
          </a:bodyPr>
          <a:lstStyle/>
          <a:p>
            <a:r>
              <a:rPr lang="en-US" b="1" dirty="0">
                <a:solidFill>
                  <a:srgbClr val="FF0000"/>
                </a:solidFill>
              </a:rPr>
              <a:t>Harder relative to optimization  </a:t>
            </a:r>
            <a:r>
              <a:rPr lang="en-US" dirty="0"/>
              <a:t>because induced-width is higher and </a:t>
            </a:r>
          </a:p>
          <a:p>
            <a:r>
              <a:rPr lang="en-US" dirty="0"/>
              <a:t>evaluation of a configuration is higher</a:t>
            </a:r>
          </a:p>
          <a:p>
            <a:r>
              <a:rPr lang="en-US" dirty="0">
                <a:solidFill>
                  <a:srgbClr val="FF0000"/>
                </a:solidFill>
              </a:rPr>
              <a:t>Harder relative to summation:</a:t>
            </a:r>
            <a:r>
              <a:rPr lang="en-US" dirty="0"/>
              <a:t> higher induced-width</a:t>
            </a:r>
          </a:p>
        </p:txBody>
      </p:sp>
      <p:sp>
        <p:nvSpPr>
          <p:cNvPr id="5" name="Footer Placeholder 4"/>
          <p:cNvSpPr>
            <a:spLocks noGrp="1"/>
          </p:cNvSpPr>
          <p:nvPr>
            <p:ph type="ftr" sz="quarter" idx="11"/>
          </p:nvPr>
        </p:nvSpPr>
        <p:spPr/>
        <p:txBody>
          <a:bodyPr/>
          <a:lstStyle/>
          <a:p>
            <a:r>
              <a:rPr lang="en-US"/>
              <a:t>Dechter, TPM 14/19</a:t>
            </a:r>
          </a:p>
        </p:txBody>
      </p:sp>
    </p:spTree>
    <p:extLst>
      <p:ext uri="{BB962C8B-B14F-4D97-AF65-F5344CB8AC3E}">
        <p14:creationId xmlns:p14="http://schemas.microsoft.com/office/powerpoint/2010/main" val="3049348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Dechter, TPM 14/19</a:t>
            </a:r>
          </a:p>
        </p:txBody>
      </p:sp>
      <p:sp>
        <p:nvSpPr>
          <p:cNvPr id="5" name="TextBox 4"/>
          <p:cNvSpPr txBox="1"/>
          <p:nvPr/>
        </p:nvSpPr>
        <p:spPr>
          <a:xfrm>
            <a:off x="1546412" y="2299447"/>
            <a:ext cx="6051176" cy="1446550"/>
          </a:xfrm>
          <a:prstGeom prst="rect">
            <a:avLst/>
          </a:prstGeom>
          <a:noFill/>
        </p:spPr>
        <p:txBody>
          <a:bodyPr wrap="square" rtlCol="0">
            <a:spAutoFit/>
          </a:bodyPr>
          <a:lstStyle/>
          <a:p>
            <a:r>
              <a:rPr lang="en-US" sz="4400" b="1" dirty="0"/>
              <a:t>AND/OR Search Spaces for Graphical Models</a:t>
            </a:r>
          </a:p>
        </p:txBody>
      </p:sp>
      <p:sp>
        <p:nvSpPr>
          <p:cNvPr id="2" name="TextBox 1"/>
          <p:cNvSpPr txBox="1"/>
          <p:nvPr/>
        </p:nvSpPr>
        <p:spPr>
          <a:xfrm>
            <a:off x="1878227" y="827903"/>
            <a:ext cx="4266233" cy="646331"/>
          </a:xfrm>
          <a:prstGeom prst="rect">
            <a:avLst/>
          </a:prstGeom>
          <a:noFill/>
        </p:spPr>
        <p:txBody>
          <a:bodyPr wrap="none" rtlCol="0">
            <a:spAutoFit/>
          </a:bodyPr>
          <a:lstStyle/>
          <a:p>
            <a:r>
              <a:rPr lang="en-US" dirty="0"/>
              <a:t>For anytime behavior we need conditioning</a:t>
            </a:r>
          </a:p>
          <a:p>
            <a:r>
              <a:rPr lang="en-US" dirty="0">
                <a:sym typeface="Wingdings" panose="05000000000000000000" pitchFamily="2" charset="2"/>
              </a:rPr>
              <a:t> </a:t>
            </a:r>
            <a:r>
              <a:rPr lang="en-US" dirty="0"/>
              <a:t>Search</a:t>
            </a:r>
          </a:p>
        </p:txBody>
      </p:sp>
      <p:sp>
        <p:nvSpPr>
          <p:cNvPr id="3" name="TextBox 2"/>
          <p:cNvSpPr txBox="1"/>
          <p:nvPr/>
        </p:nvSpPr>
        <p:spPr>
          <a:xfrm>
            <a:off x="1878227" y="5071961"/>
            <a:ext cx="6306855" cy="369332"/>
          </a:xfrm>
          <a:prstGeom prst="rect">
            <a:avLst/>
          </a:prstGeom>
          <a:noFill/>
        </p:spPr>
        <p:txBody>
          <a:bodyPr wrap="none" rtlCol="0">
            <a:spAutoFit/>
          </a:bodyPr>
          <a:lstStyle/>
          <a:p>
            <a:r>
              <a:rPr lang="en-US" dirty="0"/>
              <a:t>And, if possible, lets exploit  structure in the search space as well.</a:t>
            </a:r>
          </a:p>
        </p:txBody>
      </p:sp>
    </p:spTree>
    <p:extLst>
      <p:ext uri="{BB962C8B-B14F-4D97-AF65-F5344CB8AC3E}">
        <p14:creationId xmlns:p14="http://schemas.microsoft.com/office/powerpoint/2010/main" val="2386181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33"/>
          <p:cNvGrpSpPr>
            <a:grpSpLocks/>
          </p:cNvGrpSpPr>
          <p:nvPr/>
        </p:nvGrpSpPr>
        <p:grpSpPr bwMode="auto">
          <a:xfrm>
            <a:off x="202593" y="2469451"/>
            <a:ext cx="5132388" cy="1958975"/>
            <a:chOff x="96" y="1296"/>
            <a:chExt cx="3233" cy="1234"/>
          </a:xfrm>
        </p:grpSpPr>
        <p:sp>
          <p:nvSpPr>
            <p:cNvPr id="59763" name="Text Box 3"/>
            <p:cNvSpPr txBox="1">
              <a:spLocks noChangeArrowheads="1"/>
            </p:cNvSpPr>
            <p:nvPr/>
          </p:nvSpPr>
          <p:spPr bwMode="auto">
            <a:xfrm>
              <a:off x="1145" y="2232"/>
              <a:ext cx="902" cy="298"/>
            </a:xfrm>
            <a:prstGeom prst="rect">
              <a:avLst/>
            </a:prstGeom>
            <a:noFill/>
            <a:ln w="9525">
              <a:noFill/>
              <a:miter lim="800000"/>
              <a:headEnd/>
              <a:tailEnd/>
            </a:ln>
          </p:spPr>
          <p:txBody>
            <a:bodyPr wrap="none">
              <a:spAutoFit/>
            </a:bodyPr>
            <a:lstStyle/>
            <a:p>
              <a:pPr algn="ctr">
                <a:spcBef>
                  <a:spcPct val="50000"/>
                </a:spcBef>
              </a:pPr>
              <a:r>
                <a:rPr lang="en-US" sz="1000" b="1" dirty="0"/>
                <a:t>Full OR search tree </a:t>
              </a:r>
            </a:p>
            <a:p>
              <a:pPr algn="ctr">
                <a:spcBef>
                  <a:spcPct val="50000"/>
                </a:spcBef>
              </a:pPr>
              <a:r>
                <a:rPr lang="en-US" sz="1000" dirty="0">
                  <a:solidFill>
                    <a:schemeClr val="hlink"/>
                  </a:solidFill>
                </a:rPr>
                <a:t>126 nodes</a:t>
              </a:r>
              <a:endParaRPr lang="en-US" sz="1000" dirty="0"/>
            </a:p>
          </p:txBody>
        </p:sp>
        <p:cxnSp>
          <p:nvCxnSpPr>
            <p:cNvPr id="59764" name="AutoShape 8"/>
            <p:cNvCxnSpPr>
              <a:cxnSpLocks noChangeAspect="1" noChangeShapeType="1"/>
              <a:stCxn id="60004" idx="2"/>
              <a:endCxn id="59765" idx="0"/>
            </p:cNvCxnSpPr>
            <p:nvPr/>
          </p:nvCxnSpPr>
          <p:spPr bwMode="auto">
            <a:xfrm flipH="1">
              <a:off x="463" y="1601"/>
              <a:ext cx="189" cy="54"/>
            </a:xfrm>
            <a:prstGeom prst="straightConnector1">
              <a:avLst/>
            </a:prstGeom>
            <a:noFill/>
            <a:ln w="9525">
              <a:solidFill>
                <a:schemeClr val="tx1"/>
              </a:solidFill>
              <a:round/>
              <a:headEnd/>
              <a:tailEnd/>
            </a:ln>
          </p:spPr>
        </p:cxnSp>
        <p:sp>
          <p:nvSpPr>
            <p:cNvPr id="59765" name="Rectangle 9"/>
            <p:cNvSpPr>
              <a:spLocks noChangeAspect="1" noChangeArrowheads="1"/>
            </p:cNvSpPr>
            <p:nvPr/>
          </p:nvSpPr>
          <p:spPr bwMode="auto">
            <a:xfrm>
              <a:off x="430" y="1655"/>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766" name="AutoShape 10"/>
            <p:cNvCxnSpPr>
              <a:cxnSpLocks noChangeAspect="1" noChangeShapeType="1"/>
              <a:stCxn id="59767" idx="0"/>
              <a:endCxn id="60004" idx="2"/>
            </p:cNvCxnSpPr>
            <p:nvPr/>
          </p:nvCxnSpPr>
          <p:spPr bwMode="auto">
            <a:xfrm flipH="1" flipV="1">
              <a:off x="652" y="1601"/>
              <a:ext cx="188" cy="54"/>
            </a:xfrm>
            <a:prstGeom prst="straightConnector1">
              <a:avLst/>
            </a:prstGeom>
            <a:noFill/>
            <a:ln w="9525">
              <a:solidFill>
                <a:schemeClr val="tx1"/>
              </a:solidFill>
              <a:round/>
              <a:headEnd/>
              <a:tailEnd/>
            </a:ln>
          </p:spPr>
        </p:cxnSp>
        <p:sp>
          <p:nvSpPr>
            <p:cNvPr id="59767" name="Rectangle 11"/>
            <p:cNvSpPr>
              <a:spLocks noChangeAspect="1" noChangeArrowheads="1"/>
            </p:cNvSpPr>
            <p:nvPr/>
          </p:nvSpPr>
          <p:spPr bwMode="auto">
            <a:xfrm>
              <a:off x="807" y="1655"/>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768" name="AutoShape 12"/>
            <p:cNvCxnSpPr>
              <a:cxnSpLocks noChangeAspect="1" noChangeShapeType="1"/>
              <a:stCxn id="60006" idx="2"/>
              <a:endCxn id="59769" idx="0"/>
            </p:cNvCxnSpPr>
            <p:nvPr/>
          </p:nvCxnSpPr>
          <p:spPr bwMode="auto">
            <a:xfrm flipH="1">
              <a:off x="1223" y="1601"/>
              <a:ext cx="188" cy="54"/>
            </a:xfrm>
            <a:prstGeom prst="straightConnector1">
              <a:avLst/>
            </a:prstGeom>
            <a:noFill/>
            <a:ln w="9525">
              <a:solidFill>
                <a:schemeClr val="tx1"/>
              </a:solidFill>
              <a:round/>
              <a:headEnd/>
              <a:tailEnd/>
            </a:ln>
          </p:spPr>
        </p:cxnSp>
        <p:sp>
          <p:nvSpPr>
            <p:cNvPr id="59769" name="Rectangle 13"/>
            <p:cNvSpPr>
              <a:spLocks noChangeAspect="1" noChangeArrowheads="1"/>
            </p:cNvSpPr>
            <p:nvPr/>
          </p:nvSpPr>
          <p:spPr bwMode="auto">
            <a:xfrm>
              <a:off x="1190" y="1655"/>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770" name="AutoShape 14"/>
            <p:cNvCxnSpPr>
              <a:cxnSpLocks noChangeAspect="1" noChangeShapeType="1"/>
              <a:stCxn id="59771" idx="0"/>
              <a:endCxn id="60006" idx="2"/>
            </p:cNvCxnSpPr>
            <p:nvPr/>
          </p:nvCxnSpPr>
          <p:spPr bwMode="auto">
            <a:xfrm flipH="1" flipV="1">
              <a:off x="1411" y="1601"/>
              <a:ext cx="189" cy="54"/>
            </a:xfrm>
            <a:prstGeom prst="straightConnector1">
              <a:avLst/>
            </a:prstGeom>
            <a:noFill/>
            <a:ln w="9525">
              <a:solidFill>
                <a:schemeClr val="tx1"/>
              </a:solidFill>
              <a:round/>
              <a:headEnd/>
              <a:tailEnd/>
            </a:ln>
          </p:spPr>
        </p:cxnSp>
        <p:sp>
          <p:nvSpPr>
            <p:cNvPr id="59771" name="Rectangle 15"/>
            <p:cNvSpPr>
              <a:spLocks noChangeAspect="1" noChangeArrowheads="1"/>
            </p:cNvSpPr>
            <p:nvPr/>
          </p:nvSpPr>
          <p:spPr bwMode="auto">
            <a:xfrm>
              <a:off x="1567" y="1655"/>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772" name="AutoShape 16"/>
            <p:cNvCxnSpPr>
              <a:cxnSpLocks noChangeAspect="1" noChangeShapeType="1"/>
              <a:stCxn id="60008" idx="2"/>
              <a:endCxn id="59773" idx="0"/>
            </p:cNvCxnSpPr>
            <p:nvPr/>
          </p:nvCxnSpPr>
          <p:spPr bwMode="auto">
            <a:xfrm flipH="1">
              <a:off x="1994" y="1583"/>
              <a:ext cx="188" cy="90"/>
            </a:xfrm>
            <a:prstGeom prst="straightConnector1">
              <a:avLst/>
            </a:prstGeom>
            <a:noFill/>
            <a:ln w="9525">
              <a:solidFill>
                <a:schemeClr val="tx1"/>
              </a:solidFill>
              <a:round/>
              <a:headEnd/>
              <a:tailEnd/>
            </a:ln>
          </p:spPr>
        </p:cxnSp>
        <p:sp>
          <p:nvSpPr>
            <p:cNvPr id="59773" name="Rectangle 17"/>
            <p:cNvSpPr>
              <a:spLocks noChangeAspect="1" noChangeArrowheads="1"/>
            </p:cNvSpPr>
            <p:nvPr/>
          </p:nvSpPr>
          <p:spPr bwMode="auto">
            <a:xfrm>
              <a:off x="1961" y="1655"/>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774" name="AutoShape 18"/>
            <p:cNvCxnSpPr>
              <a:cxnSpLocks noChangeAspect="1" noChangeShapeType="1"/>
              <a:stCxn id="59775" idx="0"/>
              <a:endCxn id="60008" idx="2"/>
            </p:cNvCxnSpPr>
            <p:nvPr/>
          </p:nvCxnSpPr>
          <p:spPr bwMode="auto">
            <a:xfrm flipH="1" flipV="1">
              <a:off x="2182" y="1583"/>
              <a:ext cx="189" cy="90"/>
            </a:xfrm>
            <a:prstGeom prst="straightConnector1">
              <a:avLst/>
            </a:prstGeom>
            <a:noFill/>
            <a:ln w="9525">
              <a:solidFill>
                <a:schemeClr val="tx1"/>
              </a:solidFill>
              <a:round/>
              <a:headEnd/>
              <a:tailEnd/>
            </a:ln>
          </p:spPr>
        </p:cxnSp>
        <p:sp>
          <p:nvSpPr>
            <p:cNvPr id="59775" name="Rectangle 19"/>
            <p:cNvSpPr>
              <a:spLocks noChangeAspect="1" noChangeArrowheads="1"/>
            </p:cNvSpPr>
            <p:nvPr/>
          </p:nvSpPr>
          <p:spPr bwMode="auto">
            <a:xfrm>
              <a:off x="2338" y="1655"/>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776" name="AutoShape 20"/>
            <p:cNvCxnSpPr>
              <a:cxnSpLocks noChangeAspect="1" noChangeShapeType="1"/>
              <a:stCxn id="60010" idx="2"/>
              <a:endCxn id="59777" idx="0"/>
            </p:cNvCxnSpPr>
            <p:nvPr/>
          </p:nvCxnSpPr>
          <p:spPr bwMode="auto">
            <a:xfrm flipH="1">
              <a:off x="2753" y="1601"/>
              <a:ext cx="189" cy="54"/>
            </a:xfrm>
            <a:prstGeom prst="straightConnector1">
              <a:avLst/>
            </a:prstGeom>
            <a:noFill/>
            <a:ln w="9525">
              <a:solidFill>
                <a:schemeClr val="tx1"/>
              </a:solidFill>
              <a:round/>
              <a:headEnd/>
              <a:tailEnd/>
            </a:ln>
          </p:spPr>
        </p:cxnSp>
        <p:sp>
          <p:nvSpPr>
            <p:cNvPr id="59777" name="Rectangle 21"/>
            <p:cNvSpPr>
              <a:spLocks noChangeAspect="1" noChangeArrowheads="1"/>
            </p:cNvSpPr>
            <p:nvPr/>
          </p:nvSpPr>
          <p:spPr bwMode="auto">
            <a:xfrm>
              <a:off x="2720" y="1655"/>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778" name="AutoShape 22"/>
            <p:cNvCxnSpPr>
              <a:cxnSpLocks noChangeAspect="1" noChangeShapeType="1"/>
              <a:stCxn id="59779" idx="0"/>
              <a:endCxn id="60010" idx="2"/>
            </p:cNvCxnSpPr>
            <p:nvPr/>
          </p:nvCxnSpPr>
          <p:spPr bwMode="auto">
            <a:xfrm flipH="1" flipV="1">
              <a:off x="2942" y="1601"/>
              <a:ext cx="188" cy="54"/>
            </a:xfrm>
            <a:prstGeom prst="straightConnector1">
              <a:avLst/>
            </a:prstGeom>
            <a:noFill/>
            <a:ln w="9525">
              <a:solidFill>
                <a:schemeClr val="tx1"/>
              </a:solidFill>
              <a:round/>
              <a:headEnd/>
              <a:tailEnd/>
            </a:ln>
          </p:spPr>
        </p:cxnSp>
        <p:sp>
          <p:nvSpPr>
            <p:cNvPr id="59779" name="Rectangle 23"/>
            <p:cNvSpPr>
              <a:spLocks noChangeAspect="1" noChangeArrowheads="1"/>
            </p:cNvSpPr>
            <p:nvPr/>
          </p:nvSpPr>
          <p:spPr bwMode="auto">
            <a:xfrm>
              <a:off x="3097" y="1655"/>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sp>
          <p:nvSpPr>
            <p:cNvPr id="59780" name="Rectangle 24"/>
            <p:cNvSpPr>
              <a:spLocks noChangeAspect="1" noChangeArrowheads="1"/>
            </p:cNvSpPr>
            <p:nvPr/>
          </p:nvSpPr>
          <p:spPr bwMode="auto">
            <a:xfrm>
              <a:off x="336" y="1792"/>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781" name="AutoShape 25"/>
            <p:cNvCxnSpPr>
              <a:cxnSpLocks noChangeAspect="1" noChangeShapeType="1"/>
              <a:stCxn id="59765" idx="2"/>
              <a:endCxn id="59780" idx="0"/>
            </p:cNvCxnSpPr>
            <p:nvPr/>
          </p:nvCxnSpPr>
          <p:spPr bwMode="auto">
            <a:xfrm flipH="1">
              <a:off x="369" y="1738"/>
              <a:ext cx="94" cy="54"/>
            </a:xfrm>
            <a:prstGeom prst="straightConnector1">
              <a:avLst/>
            </a:prstGeom>
            <a:noFill/>
            <a:ln w="9525">
              <a:solidFill>
                <a:schemeClr val="tx1"/>
              </a:solidFill>
              <a:round/>
              <a:headEnd/>
              <a:tailEnd/>
            </a:ln>
          </p:spPr>
        </p:cxnSp>
        <p:cxnSp>
          <p:nvCxnSpPr>
            <p:cNvPr id="59782" name="AutoShape 26"/>
            <p:cNvCxnSpPr>
              <a:cxnSpLocks noChangeAspect="1" noChangeShapeType="1"/>
              <a:stCxn id="59765" idx="2"/>
              <a:endCxn id="59783" idx="0"/>
            </p:cNvCxnSpPr>
            <p:nvPr/>
          </p:nvCxnSpPr>
          <p:spPr bwMode="auto">
            <a:xfrm>
              <a:off x="463" y="1738"/>
              <a:ext cx="96" cy="54"/>
            </a:xfrm>
            <a:prstGeom prst="straightConnector1">
              <a:avLst/>
            </a:prstGeom>
            <a:noFill/>
            <a:ln w="9525">
              <a:solidFill>
                <a:schemeClr val="tx1"/>
              </a:solidFill>
              <a:round/>
              <a:headEnd/>
              <a:tailEnd/>
            </a:ln>
          </p:spPr>
        </p:cxnSp>
        <p:sp>
          <p:nvSpPr>
            <p:cNvPr id="59783" name="Rectangle 27"/>
            <p:cNvSpPr>
              <a:spLocks noChangeAspect="1" noChangeArrowheads="1"/>
            </p:cNvSpPr>
            <p:nvPr/>
          </p:nvSpPr>
          <p:spPr bwMode="auto">
            <a:xfrm>
              <a:off x="526" y="1792"/>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sp>
          <p:nvSpPr>
            <p:cNvPr id="59784" name="Rectangle 28"/>
            <p:cNvSpPr>
              <a:spLocks noChangeAspect="1" noChangeArrowheads="1"/>
            </p:cNvSpPr>
            <p:nvPr/>
          </p:nvSpPr>
          <p:spPr bwMode="auto">
            <a:xfrm>
              <a:off x="713" y="1792"/>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785" name="AutoShape 29"/>
            <p:cNvCxnSpPr>
              <a:cxnSpLocks noChangeAspect="1" noChangeShapeType="1"/>
              <a:stCxn id="59767" idx="2"/>
              <a:endCxn id="59784" idx="0"/>
            </p:cNvCxnSpPr>
            <p:nvPr/>
          </p:nvCxnSpPr>
          <p:spPr bwMode="auto">
            <a:xfrm flipH="1">
              <a:off x="746" y="1738"/>
              <a:ext cx="94" cy="54"/>
            </a:xfrm>
            <a:prstGeom prst="straightConnector1">
              <a:avLst/>
            </a:prstGeom>
            <a:noFill/>
            <a:ln w="9525">
              <a:solidFill>
                <a:schemeClr val="tx1"/>
              </a:solidFill>
              <a:round/>
              <a:headEnd/>
              <a:tailEnd/>
            </a:ln>
          </p:spPr>
        </p:cxnSp>
        <p:cxnSp>
          <p:nvCxnSpPr>
            <p:cNvPr id="59786" name="AutoShape 30"/>
            <p:cNvCxnSpPr>
              <a:cxnSpLocks noChangeAspect="1" noChangeShapeType="1"/>
              <a:stCxn id="59767" idx="2"/>
              <a:endCxn id="59787" idx="0"/>
            </p:cNvCxnSpPr>
            <p:nvPr/>
          </p:nvCxnSpPr>
          <p:spPr bwMode="auto">
            <a:xfrm>
              <a:off x="840" y="1738"/>
              <a:ext cx="96" cy="54"/>
            </a:xfrm>
            <a:prstGeom prst="straightConnector1">
              <a:avLst/>
            </a:prstGeom>
            <a:noFill/>
            <a:ln w="9525">
              <a:solidFill>
                <a:schemeClr val="tx1"/>
              </a:solidFill>
              <a:round/>
              <a:headEnd/>
              <a:tailEnd/>
            </a:ln>
          </p:spPr>
        </p:cxnSp>
        <p:sp>
          <p:nvSpPr>
            <p:cNvPr id="59787" name="Rectangle 31"/>
            <p:cNvSpPr>
              <a:spLocks noChangeAspect="1" noChangeArrowheads="1"/>
            </p:cNvSpPr>
            <p:nvPr/>
          </p:nvSpPr>
          <p:spPr bwMode="auto">
            <a:xfrm>
              <a:off x="903" y="1792"/>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sp>
          <p:nvSpPr>
            <p:cNvPr id="59788" name="Rectangle 32"/>
            <p:cNvSpPr>
              <a:spLocks noChangeAspect="1" noChangeArrowheads="1"/>
            </p:cNvSpPr>
            <p:nvPr/>
          </p:nvSpPr>
          <p:spPr bwMode="auto">
            <a:xfrm>
              <a:off x="1095" y="1792"/>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789" name="AutoShape 33"/>
            <p:cNvCxnSpPr>
              <a:cxnSpLocks noChangeAspect="1" noChangeShapeType="1"/>
              <a:stCxn id="59769" idx="2"/>
              <a:endCxn id="59788" idx="0"/>
            </p:cNvCxnSpPr>
            <p:nvPr/>
          </p:nvCxnSpPr>
          <p:spPr bwMode="auto">
            <a:xfrm flipH="1">
              <a:off x="1128" y="1738"/>
              <a:ext cx="95" cy="54"/>
            </a:xfrm>
            <a:prstGeom prst="straightConnector1">
              <a:avLst/>
            </a:prstGeom>
            <a:noFill/>
            <a:ln w="9525">
              <a:solidFill>
                <a:schemeClr val="tx1"/>
              </a:solidFill>
              <a:round/>
              <a:headEnd/>
              <a:tailEnd/>
            </a:ln>
          </p:spPr>
        </p:cxnSp>
        <p:cxnSp>
          <p:nvCxnSpPr>
            <p:cNvPr id="59790" name="AutoShape 34"/>
            <p:cNvCxnSpPr>
              <a:cxnSpLocks noChangeAspect="1" noChangeShapeType="1"/>
              <a:stCxn id="59769" idx="2"/>
              <a:endCxn id="59791" idx="0"/>
            </p:cNvCxnSpPr>
            <p:nvPr/>
          </p:nvCxnSpPr>
          <p:spPr bwMode="auto">
            <a:xfrm>
              <a:off x="1223" y="1738"/>
              <a:ext cx="95" cy="54"/>
            </a:xfrm>
            <a:prstGeom prst="straightConnector1">
              <a:avLst/>
            </a:prstGeom>
            <a:noFill/>
            <a:ln w="9525">
              <a:solidFill>
                <a:schemeClr val="tx1"/>
              </a:solidFill>
              <a:round/>
              <a:headEnd/>
              <a:tailEnd/>
            </a:ln>
          </p:spPr>
        </p:cxnSp>
        <p:sp>
          <p:nvSpPr>
            <p:cNvPr id="59791" name="Rectangle 35"/>
            <p:cNvSpPr>
              <a:spLocks noChangeAspect="1" noChangeArrowheads="1"/>
            </p:cNvSpPr>
            <p:nvPr/>
          </p:nvSpPr>
          <p:spPr bwMode="auto">
            <a:xfrm>
              <a:off x="1285" y="1792"/>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sp>
          <p:nvSpPr>
            <p:cNvPr id="59792" name="Rectangle 36"/>
            <p:cNvSpPr>
              <a:spLocks noChangeAspect="1" noChangeArrowheads="1"/>
            </p:cNvSpPr>
            <p:nvPr/>
          </p:nvSpPr>
          <p:spPr bwMode="auto">
            <a:xfrm>
              <a:off x="1472" y="1792"/>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793" name="AutoShape 37"/>
            <p:cNvCxnSpPr>
              <a:cxnSpLocks noChangeAspect="1" noChangeShapeType="1"/>
              <a:stCxn id="59771" idx="2"/>
              <a:endCxn id="59792" idx="0"/>
            </p:cNvCxnSpPr>
            <p:nvPr/>
          </p:nvCxnSpPr>
          <p:spPr bwMode="auto">
            <a:xfrm flipH="1">
              <a:off x="1505" y="1738"/>
              <a:ext cx="95" cy="54"/>
            </a:xfrm>
            <a:prstGeom prst="straightConnector1">
              <a:avLst/>
            </a:prstGeom>
            <a:noFill/>
            <a:ln w="9525">
              <a:solidFill>
                <a:schemeClr val="tx1"/>
              </a:solidFill>
              <a:round/>
              <a:headEnd/>
              <a:tailEnd/>
            </a:ln>
          </p:spPr>
        </p:cxnSp>
        <p:cxnSp>
          <p:nvCxnSpPr>
            <p:cNvPr id="59794" name="AutoShape 38"/>
            <p:cNvCxnSpPr>
              <a:cxnSpLocks noChangeAspect="1" noChangeShapeType="1"/>
              <a:stCxn id="59771" idx="2"/>
              <a:endCxn id="59795" idx="0"/>
            </p:cNvCxnSpPr>
            <p:nvPr/>
          </p:nvCxnSpPr>
          <p:spPr bwMode="auto">
            <a:xfrm>
              <a:off x="1600" y="1738"/>
              <a:ext cx="95" cy="54"/>
            </a:xfrm>
            <a:prstGeom prst="straightConnector1">
              <a:avLst/>
            </a:prstGeom>
            <a:noFill/>
            <a:ln w="9525">
              <a:solidFill>
                <a:schemeClr val="tx1"/>
              </a:solidFill>
              <a:round/>
              <a:headEnd/>
              <a:tailEnd/>
            </a:ln>
          </p:spPr>
        </p:cxnSp>
        <p:sp>
          <p:nvSpPr>
            <p:cNvPr id="59795" name="Rectangle 39"/>
            <p:cNvSpPr>
              <a:spLocks noChangeAspect="1" noChangeArrowheads="1"/>
            </p:cNvSpPr>
            <p:nvPr/>
          </p:nvSpPr>
          <p:spPr bwMode="auto">
            <a:xfrm>
              <a:off x="1662" y="1792"/>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sp>
          <p:nvSpPr>
            <p:cNvPr id="59796" name="Rectangle 40"/>
            <p:cNvSpPr>
              <a:spLocks noChangeAspect="1" noChangeArrowheads="1"/>
            </p:cNvSpPr>
            <p:nvPr/>
          </p:nvSpPr>
          <p:spPr bwMode="auto">
            <a:xfrm>
              <a:off x="1866" y="1792"/>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797" name="AutoShape 41"/>
            <p:cNvCxnSpPr>
              <a:cxnSpLocks noChangeAspect="1" noChangeShapeType="1"/>
              <a:stCxn id="59773" idx="2"/>
              <a:endCxn id="59796" idx="0"/>
            </p:cNvCxnSpPr>
            <p:nvPr/>
          </p:nvCxnSpPr>
          <p:spPr bwMode="auto">
            <a:xfrm flipH="1">
              <a:off x="1899" y="1738"/>
              <a:ext cx="95" cy="54"/>
            </a:xfrm>
            <a:prstGeom prst="straightConnector1">
              <a:avLst/>
            </a:prstGeom>
            <a:noFill/>
            <a:ln w="9525">
              <a:solidFill>
                <a:schemeClr val="tx1"/>
              </a:solidFill>
              <a:round/>
              <a:headEnd/>
              <a:tailEnd/>
            </a:ln>
          </p:spPr>
        </p:cxnSp>
        <p:cxnSp>
          <p:nvCxnSpPr>
            <p:cNvPr id="59798" name="AutoShape 42"/>
            <p:cNvCxnSpPr>
              <a:cxnSpLocks noChangeAspect="1" noChangeShapeType="1"/>
              <a:stCxn id="59773" idx="2"/>
              <a:endCxn id="59799" idx="0"/>
            </p:cNvCxnSpPr>
            <p:nvPr/>
          </p:nvCxnSpPr>
          <p:spPr bwMode="auto">
            <a:xfrm>
              <a:off x="1994" y="1738"/>
              <a:ext cx="95" cy="54"/>
            </a:xfrm>
            <a:prstGeom prst="straightConnector1">
              <a:avLst/>
            </a:prstGeom>
            <a:noFill/>
            <a:ln w="9525">
              <a:solidFill>
                <a:schemeClr val="tx1"/>
              </a:solidFill>
              <a:round/>
              <a:headEnd/>
              <a:tailEnd/>
            </a:ln>
          </p:spPr>
        </p:cxnSp>
        <p:sp>
          <p:nvSpPr>
            <p:cNvPr id="59799" name="Rectangle 43"/>
            <p:cNvSpPr>
              <a:spLocks noChangeAspect="1" noChangeArrowheads="1"/>
            </p:cNvSpPr>
            <p:nvPr/>
          </p:nvSpPr>
          <p:spPr bwMode="auto">
            <a:xfrm>
              <a:off x="2056" y="1792"/>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sp>
          <p:nvSpPr>
            <p:cNvPr id="59800" name="Rectangle 44"/>
            <p:cNvSpPr>
              <a:spLocks noChangeAspect="1" noChangeArrowheads="1"/>
            </p:cNvSpPr>
            <p:nvPr/>
          </p:nvSpPr>
          <p:spPr bwMode="auto">
            <a:xfrm>
              <a:off x="2243" y="1792"/>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801" name="AutoShape 45"/>
            <p:cNvCxnSpPr>
              <a:cxnSpLocks noChangeAspect="1" noChangeShapeType="1"/>
              <a:stCxn id="59775" idx="2"/>
              <a:endCxn id="59800" idx="0"/>
            </p:cNvCxnSpPr>
            <p:nvPr/>
          </p:nvCxnSpPr>
          <p:spPr bwMode="auto">
            <a:xfrm flipH="1">
              <a:off x="2276" y="1738"/>
              <a:ext cx="95" cy="54"/>
            </a:xfrm>
            <a:prstGeom prst="straightConnector1">
              <a:avLst/>
            </a:prstGeom>
            <a:noFill/>
            <a:ln w="9525">
              <a:solidFill>
                <a:schemeClr val="tx1"/>
              </a:solidFill>
              <a:round/>
              <a:headEnd/>
              <a:tailEnd/>
            </a:ln>
          </p:spPr>
        </p:cxnSp>
        <p:cxnSp>
          <p:nvCxnSpPr>
            <p:cNvPr id="59802" name="AutoShape 46"/>
            <p:cNvCxnSpPr>
              <a:cxnSpLocks noChangeAspect="1" noChangeShapeType="1"/>
              <a:stCxn id="59775" idx="2"/>
              <a:endCxn id="59803" idx="0"/>
            </p:cNvCxnSpPr>
            <p:nvPr/>
          </p:nvCxnSpPr>
          <p:spPr bwMode="auto">
            <a:xfrm>
              <a:off x="2371" y="1738"/>
              <a:ext cx="95" cy="54"/>
            </a:xfrm>
            <a:prstGeom prst="straightConnector1">
              <a:avLst/>
            </a:prstGeom>
            <a:noFill/>
            <a:ln w="9525">
              <a:solidFill>
                <a:schemeClr val="tx1"/>
              </a:solidFill>
              <a:round/>
              <a:headEnd/>
              <a:tailEnd/>
            </a:ln>
          </p:spPr>
        </p:cxnSp>
        <p:sp>
          <p:nvSpPr>
            <p:cNvPr id="59803" name="Rectangle 47"/>
            <p:cNvSpPr>
              <a:spLocks noChangeAspect="1" noChangeArrowheads="1"/>
            </p:cNvSpPr>
            <p:nvPr/>
          </p:nvSpPr>
          <p:spPr bwMode="auto">
            <a:xfrm>
              <a:off x="2433" y="1792"/>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sp>
          <p:nvSpPr>
            <p:cNvPr id="59804" name="Rectangle 48"/>
            <p:cNvSpPr>
              <a:spLocks noChangeAspect="1" noChangeArrowheads="1"/>
            </p:cNvSpPr>
            <p:nvPr/>
          </p:nvSpPr>
          <p:spPr bwMode="auto">
            <a:xfrm>
              <a:off x="2625" y="1792"/>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805" name="AutoShape 49"/>
            <p:cNvCxnSpPr>
              <a:cxnSpLocks noChangeAspect="1" noChangeShapeType="1"/>
              <a:stCxn id="59777" idx="2"/>
              <a:endCxn id="59804" idx="0"/>
            </p:cNvCxnSpPr>
            <p:nvPr/>
          </p:nvCxnSpPr>
          <p:spPr bwMode="auto">
            <a:xfrm flipH="1">
              <a:off x="2658" y="1738"/>
              <a:ext cx="95" cy="54"/>
            </a:xfrm>
            <a:prstGeom prst="straightConnector1">
              <a:avLst/>
            </a:prstGeom>
            <a:noFill/>
            <a:ln w="9525">
              <a:solidFill>
                <a:schemeClr val="tx1"/>
              </a:solidFill>
              <a:round/>
              <a:headEnd/>
              <a:tailEnd/>
            </a:ln>
          </p:spPr>
        </p:cxnSp>
        <p:cxnSp>
          <p:nvCxnSpPr>
            <p:cNvPr id="59806" name="AutoShape 50"/>
            <p:cNvCxnSpPr>
              <a:cxnSpLocks noChangeAspect="1" noChangeShapeType="1"/>
              <a:stCxn id="59777" idx="2"/>
              <a:endCxn id="59807" idx="0"/>
            </p:cNvCxnSpPr>
            <p:nvPr/>
          </p:nvCxnSpPr>
          <p:spPr bwMode="auto">
            <a:xfrm>
              <a:off x="2753" y="1738"/>
              <a:ext cx="95" cy="54"/>
            </a:xfrm>
            <a:prstGeom prst="straightConnector1">
              <a:avLst/>
            </a:prstGeom>
            <a:noFill/>
            <a:ln w="9525">
              <a:solidFill>
                <a:schemeClr val="tx1"/>
              </a:solidFill>
              <a:round/>
              <a:headEnd/>
              <a:tailEnd/>
            </a:ln>
          </p:spPr>
        </p:cxnSp>
        <p:sp>
          <p:nvSpPr>
            <p:cNvPr id="59807" name="Rectangle 51"/>
            <p:cNvSpPr>
              <a:spLocks noChangeAspect="1" noChangeArrowheads="1"/>
            </p:cNvSpPr>
            <p:nvPr/>
          </p:nvSpPr>
          <p:spPr bwMode="auto">
            <a:xfrm>
              <a:off x="2815" y="1792"/>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sp>
          <p:nvSpPr>
            <p:cNvPr id="59808" name="Rectangle 52"/>
            <p:cNvSpPr>
              <a:spLocks noChangeAspect="1" noChangeArrowheads="1"/>
            </p:cNvSpPr>
            <p:nvPr/>
          </p:nvSpPr>
          <p:spPr bwMode="auto">
            <a:xfrm>
              <a:off x="3002" y="1792"/>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809" name="AutoShape 53"/>
            <p:cNvCxnSpPr>
              <a:cxnSpLocks noChangeAspect="1" noChangeShapeType="1"/>
              <a:stCxn id="59779" idx="2"/>
              <a:endCxn id="59808" idx="0"/>
            </p:cNvCxnSpPr>
            <p:nvPr/>
          </p:nvCxnSpPr>
          <p:spPr bwMode="auto">
            <a:xfrm flipH="1">
              <a:off x="3035" y="1738"/>
              <a:ext cx="95" cy="54"/>
            </a:xfrm>
            <a:prstGeom prst="straightConnector1">
              <a:avLst/>
            </a:prstGeom>
            <a:noFill/>
            <a:ln w="9525">
              <a:solidFill>
                <a:schemeClr val="tx1"/>
              </a:solidFill>
              <a:round/>
              <a:headEnd/>
              <a:tailEnd/>
            </a:ln>
          </p:spPr>
        </p:cxnSp>
        <p:cxnSp>
          <p:nvCxnSpPr>
            <p:cNvPr id="59810" name="AutoShape 54"/>
            <p:cNvCxnSpPr>
              <a:cxnSpLocks noChangeAspect="1" noChangeShapeType="1"/>
              <a:stCxn id="59779" idx="2"/>
              <a:endCxn id="59811" idx="0"/>
            </p:cNvCxnSpPr>
            <p:nvPr/>
          </p:nvCxnSpPr>
          <p:spPr bwMode="auto">
            <a:xfrm>
              <a:off x="3130" y="1738"/>
              <a:ext cx="95" cy="54"/>
            </a:xfrm>
            <a:prstGeom prst="straightConnector1">
              <a:avLst/>
            </a:prstGeom>
            <a:noFill/>
            <a:ln w="9525">
              <a:solidFill>
                <a:schemeClr val="tx1"/>
              </a:solidFill>
              <a:round/>
              <a:headEnd/>
              <a:tailEnd/>
            </a:ln>
          </p:spPr>
        </p:cxnSp>
        <p:sp>
          <p:nvSpPr>
            <p:cNvPr id="59811" name="Rectangle 55"/>
            <p:cNvSpPr>
              <a:spLocks noChangeAspect="1" noChangeArrowheads="1"/>
            </p:cNvSpPr>
            <p:nvPr/>
          </p:nvSpPr>
          <p:spPr bwMode="auto">
            <a:xfrm>
              <a:off x="3192" y="1792"/>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sp>
          <p:nvSpPr>
            <p:cNvPr id="59812" name="Rectangle 56"/>
            <p:cNvSpPr>
              <a:spLocks noChangeAspect="1" noChangeArrowheads="1"/>
            </p:cNvSpPr>
            <p:nvPr/>
          </p:nvSpPr>
          <p:spPr bwMode="auto">
            <a:xfrm>
              <a:off x="264"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813" name="Rectangle 57"/>
            <p:cNvSpPr>
              <a:spLocks noChangeAspect="1" noChangeArrowheads="1"/>
            </p:cNvSpPr>
            <p:nvPr/>
          </p:nvSpPr>
          <p:spPr bwMode="auto">
            <a:xfrm>
              <a:off x="310"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814" name="AutoShape 58"/>
            <p:cNvCxnSpPr>
              <a:cxnSpLocks noChangeAspect="1" noChangeShapeType="1"/>
              <a:stCxn id="59942" idx="2"/>
              <a:endCxn id="59812" idx="0"/>
            </p:cNvCxnSpPr>
            <p:nvPr/>
          </p:nvCxnSpPr>
          <p:spPr bwMode="auto">
            <a:xfrm flipH="1">
              <a:off x="297" y="2012"/>
              <a:ext cx="24" cy="54"/>
            </a:xfrm>
            <a:prstGeom prst="straightConnector1">
              <a:avLst/>
            </a:prstGeom>
            <a:noFill/>
            <a:ln w="9525">
              <a:solidFill>
                <a:schemeClr val="tx1"/>
              </a:solidFill>
              <a:round/>
              <a:headEnd/>
              <a:tailEnd/>
            </a:ln>
          </p:spPr>
        </p:cxnSp>
        <p:cxnSp>
          <p:nvCxnSpPr>
            <p:cNvPr id="59815" name="AutoShape 59"/>
            <p:cNvCxnSpPr>
              <a:cxnSpLocks noChangeAspect="1" noChangeShapeType="1"/>
              <a:stCxn id="59942" idx="2"/>
              <a:endCxn id="59813" idx="0"/>
            </p:cNvCxnSpPr>
            <p:nvPr/>
          </p:nvCxnSpPr>
          <p:spPr bwMode="auto">
            <a:xfrm>
              <a:off x="321" y="2012"/>
              <a:ext cx="22" cy="54"/>
            </a:xfrm>
            <a:prstGeom prst="straightConnector1">
              <a:avLst/>
            </a:prstGeom>
            <a:noFill/>
            <a:ln w="9525">
              <a:solidFill>
                <a:schemeClr val="tx1"/>
              </a:solidFill>
              <a:round/>
              <a:headEnd/>
              <a:tailEnd/>
            </a:ln>
          </p:spPr>
        </p:cxnSp>
        <p:sp>
          <p:nvSpPr>
            <p:cNvPr id="59816" name="Rectangle 60"/>
            <p:cNvSpPr>
              <a:spLocks noChangeAspect="1" noChangeArrowheads="1"/>
            </p:cNvSpPr>
            <p:nvPr/>
          </p:nvSpPr>
          <p:spPr bwMode="auto">
            <a:xfrm>
              <a:off x="360"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817" name="Rectangle 61"/>
            <p:cNvSpPr>
              <a:spLocks noChangeAspect="1" noChangeArrowheads="1"/>
            </p:cNvSpPr>
            <p:nvPr/>
          </p:nvSpPr>
          <p:spPr bwMode="auto">
            <a:xfrm>
              <a:off x="406"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818" name="AutoShape 62"/>
            <p:cNvCxnSpPr>
              <a:cxnSpLocks noChangeAspect="1" noChangeShapeType="1"/>
              <a:stCxn id="59943" idx="2"/>
              <a:endCxn id="59816" idx="0"/>
            </p:cNvCxnSpPr>
            <p:nvPr/>
          </p:nvCxnSpPr>
          <p:spPr bwMode="auto">
            <a:xfrm flipH="1">
              <a:off x="393" y="2012"/>
              <a:ext cx="24" cy="54"/>
            </a:xfrm>
            <a:prstGeom prst="straightConnector1">
              <a:avLst/>
            </a:prstGeom>
            <a:noFill/>
            <a:ln w="9525">
              <a:solidFill>
                <a:schemeClr val="tx1"/>
              </a:solidFill>
              <a:round/>
              <a:headEnd/>
              <a:tailEnd/>
            </a:ln>
          </p:spPr>
        </p:cxnSp>
        <p:cxnSp>
          <p:nvCxnSpPr>
            <p:cNvPr id="59819" name="AutoShape 63"/>
            <p:cNvCxnSpPr>
              <a:cxnSpLocks noChangeAspect="1" noChangeShapeType="1"/>
              <a:stCxn id="59943" idx="2"/>
              <a:endCxn id="59817" idx="0"/>
            </p:cNvCxnSpPr>
            <p:nvPr/>
          </p:nvCxnSpPr>
          <p:spPr bwMode="auto">
            <a:xfrm>
              <a:off x="417" y="2012"/>
              <a:ext cx="22" cy="54"/>
            </a:xfrm>
            <a:prstGeom prst="straightConnector1">
              <a:avLst/>
            </a:prstGeom>
            <a:noFill/>
            <a:ln w="9525">
              <a:solidFill>
                <a:schemeClr val="tx1"/>
              </a:solidFill>
              <a:round/>
              <a:headEnd/>
              <a:tailEnd/>
            </a:ln>
          </p:spPr>
        </p:cxnSp>
        <p:sp>
          <p:nvSpPr>
            <p:cNvPr id="59820" name="Rectangle 64"/>
            <p:cNvSpPr>
              <a:spLocks noChangeAspect="1" noChangeArrowheads="1"/>
            </p:cNvSpPr>
            <p:nvPr/>
          </p:nvSpPr>
          <p:spPr bwMode="auto">
            <a:xfrm>
              <a:off x="454"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821" name="Rectangle 65"/>
            <p:cNvSpPr>
              <a:spLocks noChangeAspect="1" noChangeArrowheads="1"/>
            </p:cNvSpPr>
            <p:nvPr/>
          </p:nvSpPr>
          <p:spPr bwMode="auto">
            <a:xfrm>
              <a:off x="501"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822" name="AutoShape 66"/>
            <p:cNvCxnSpPr>
              <a:cxnSpLocks noChangeAspect="1" noChangeShapeType="1"/>
              <a:stCxn id="59946" idx="2"/>
              <a:endCxn id="59820" idx="0"/>
            </p:cNvCxnSpPr>
            <p:nvPr/>
          </p:nvCxnSpPr>
          <p:spPr bwMode="auto">
            <a:xfrm flipH="1">
              <a:off x="487" y="2012"/>
              <a:ext cx="24" cy="54"/>
            </a:xfrm>
            <a:prstGeom prst="straightConnector1">
              <a:avLst/>
            </a:prstGeom>
            <a:noFill/>
            <a:ln w="9525">
              <a:solidFill>
                <a:schemeClr val="tx1"/>
              </a:solidFill>
              <a:round/>
              <a:headEnd/>
              <a:tailEnd/>
            </a:ln>
          </p:spPr>
        </p:cxnSp>
        <p:cxnSp>
          <p:nvCxnSpPr>
            <p:cNvPr id="59823" name="AutoShape 67"/>
            <p:cNvCxnSpPr>
              <a:cxnSpLocks noChangeAspect="1" noChangeShapeType="1"/>
              <a:stCxn id="59946" idx="2"/>
              <a:endCxn id="59821" idx="0"/>
            </p:cNvCxnSpPr>
            <p:nvPr/>
          </p:nvCxnSpPr>
          <p:spPr bwMode="auto">
            <a:xfrm>
              <a:off x="511" y="2012"/>
              <a:ext cx="23" cy="54"/>
            </a:xfrm>
            <a:prstGeom prst="straightConnector1">
              <a:avLst/>
            </a:prstGeom>
            <a:noFill/>
            <a:ln w="9525">
              <a:solidFill>
                <a:schemeClr val="tx1"/>
              </a:solidFill>
              <a:round/>
              <a:headEnd/>
              <a:tailEnd/>
            </a:ln>
          </p:spPr>
        </p:cxnSp>
        <p:sp>
          <p:nvSpPr>
            <p:cNvPr id="59824" name="Rectangle 68"/>
            <p:cNvSpPr>
              <a:spLocks noChangeAspect="1" noChangeArrowheads="1"/>
            </p:cNvSpPr>
            <p:nvPr/>
          </p:nvSpPr>
          <p:spPr bwMode="auto">
            <a:xfrm>
              <a:off x="550"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825" name="Rectangle 69"/>
            <p:cNvSpPr>
              <a:spLocks noChangeAspect="1" noChangeArrowheads="1"/>
            </p:cNvSpPr>
            <p:nvPr/>
          </p:nvSpPr>
          <p:spPr bwMode="auto">
            <a:xfrm>
              <a:off x="597"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826" name="AutoShape 70"/>
            <p:cNvCxnSpPr>
              <a:cxnSpLocks noChangeAspect="1" noChangeShapeType="1"/>
              <a:stCxn id="59947" idx="2"/>
              <a:endCxn id="59824" idx="0"/>
            </p:cNvCxnSpPr>
            <p:nvPr/>
          </p:nvCxnSpPr>
          <p:spPr bwMode="auto">
            <a:xfrm flipH="1">
              <a:off x="583" y="2012"/>
              <a:ext cx="24" cy="54"/>
            </a:xfrm>
            <a:prstGeom prst="straightConnector1">
              <a:avLst/>
            </a:prstGeom>
            <a:noFill/>
            <a:ln w="9525">
              <a:solidFill>
                <a:schemeClr val="tx1"/>
              </a:solidFill>
              <a:round/>
              <a:headEnd/>
              <a:tailEnd/>
            </a:ln>
          </p:spPr>
        </p:cxnSp>
        <p:cxnSp>
          <p:nvCxnSpPr>
            <p:cNvPr id="59827" name="AutoShape 71"/>
            <p:cNvCxnSpPr>
              <a:cxnSpLocks noChangeAspect="1" noChangeShapeType="1"/>
              <a:stCxn id="59947" idx="2"/>
              <a:endCxn id="59825" idx="0"/>
            </p:cNvCxnSpPr>
            <p:nvPr/>
          </p:nvCxnSpPr>
          <p:spPr bwMode="auto">
            <a:xfrm>
              <a:off x="607" y="2012"/>
              <a:ext cx="23" cy="54"/>
            </a:xfrm>
            <a:prstGeom prst="straightConnector1">
              <a:avLst/>
            </a:prstGeom>
            <a:noFill/>
            <a:ln w="9525">
              <a:solidFill>
                <a:schemeClr val="tx1"/>
              </a:solidFill>
              <a:round/>
              <a:headEnd/>
              <a:tailEnd/>
            </a:ln>
          </p:spPr>
        </p:cxnSp>
        <p:sp>
          <p:nvSpPr>
            <p:cNvPr id="59828" name="Rectangle 72"/>
            <p:cNvSpPr>
              <a:spLocks noChangeAspect="1" noChangeArrowheads="1"/>
            </p:cNvSpPr>
            <p:nvPr/>
          </p:nvSpPr>
          <p:spPr bwMode="auto">
            <a:xfrm>
              <a:off x="641"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829" name="Rectangle 73"/>
            <p:cNvSpPr>
              <a:spLocks noChangeAspect="1" noChangeArrowheads="1"/>
            </p:cNvSpPr>
            <p:nvPr/>
          </p:nvSpPr>
          <p:spPr bwMode="auto">
            <a:xfrm>
              <a:off x="687"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830" name="AutoShape 74"/>
            <p:cNvCxnSpPr>
              <a:cxnSpLocks noChangeAspect="1" noChangeShapeType="1"/>
              <a:stCxn id="59950" idx="2"/>
              <a:endCxn id="59828" idx="0"/>
            </p:cNvCxnSpPr>
            <p:nvPr/>
          </p:nvCxnSpPr>
          <p:spPr bwMode="auto">
            <a:xfrm flipH="1">
              <a:off x="674" y="2012"/>
              <a:ext cx="24" cy="54"/>
            </a:xfrm>
            <a:prstGeom prst="straightConnector1">
              <a:avLst/>
            </a:prstGeom>
            <a:noFill/>
            <a:ln w="9525">
              <a:solidFill>
                <a:schemeClr val="tx1"/>
              </a:solidFill>
              <a:round/>
              <a:headEnd/>
              <a:tailEnd/>
            </a:ln>
          </p:spPr>
        </p:cxnSp>
        <p:cxnSp>
          <p:nvCxnSpPr>
            <p:cNvPr id="59831" name="AutoShape 75"/>
            <p:cNvCxnSpPr>
              <a:cxnSpLocks noChangeAspect="1" noChangeShapeType="1"/>
              <a:stCxn id="59950" idx="2"/>
              <a:endCxn id="59829" idx="0"/>
            </p:cNvCxnSpPr>
            <p:nvPr/>
          </p:nvCxnSpPr>
          <p:spPr bwMode="auto">
            <a:xfrm>
              <a:off x="698" y="2012"/>
              <a:ext cx="22" cy="54"/>
            </a:xfrm>
            <a:prstGeom prst="straightConnector1">
              <a:avLst/>
            </a:prstGeom>
            <a:noFill/>
            <a:ln w="9525">
              <a:solidFill>
                <a:schemeClr val="tx1"/>
              </a:solidFill>
              <a:round/>
              <a:headEnd/>
              <a:tailEnd/>
            </a:ln>
          </p:spPr>
        </p:cxnSp>
        <p:sp>
          <p:nvSpPr>
            <p:cNvPr id="59832" name="Rectangle 76"/>
            <p:cNvSpPr>
              <a:spLocks noChangeAspect="1" noChangeArrowheads="1"/>
            </p:cNvSpPr>
            <p:nvPr/>
          </p:nvSpPr>
          <p:spPr bwMode="auto">
            <a:xfrm>
              <a:off x="737"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833" name="Rectangle 77"/>
            <p:cNvSpPr>
              <a:spLocks noChangeAspect="1" noChangeArrowheads="1"/>
            </p:cNvSpPr>
            <p:nvPr/>
          </p:nvSpPr>
          <p:spPr bwMode="auto">
            <a:xfrm>
              <a:off x="783"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834" name="AutoShape 78"/>
            <p:cNvCxnSpPr>
              <a:cxnSpLocks noChangeAspect="1" noChangeShapeType="1"/>
              <a:stCxn id="59951" idx="2"/>
              <a:endCxn id="59832" idx="0"/>
            </p:cNvCxnSpPr>
            <p:nvPr/>
          </p:nvCxnSpPr>
          <p:spPr bwMode="auto">
            <a:xfrm flipH="1">
              <a:off x="770" y="2012"/>
              <a:ext cx="24" cy="54"/>
            </a:xfrm>
            <a:prstGeom prst="straightConnector1">
              <a:avLst/>
            </a:prstGeom>
            <a:noFill/>
            <a:ln w="9525">
              <a:solidFill>
                <a:schemeClr val="tx1"/>
              </a:solidFill>
              <a:round/>
              <a:headEnd/>
              <a:tailEnd/>
            </a:ln>
          </p:spPr>
        </p:cxnSp>
        <p:cxnSp>
          <p:nvCxnSpPr>
            <p:cNvPr id="59835" name="AutoShape 79"/>
            <p:cNvCxnSpPr>
              <a:cxnSpLocks noChangeAspect="1" noChangeShapeType="1"/>
              <a:stCxn id="59951" idx="2"/>
              <a:endCxn id="59833" idx="0"/>
            </p:cNvCxnSpPr>
            <p:nvPr/>
          </p:nvCxnSpPr>
          <p:spPr bwMode="auto">
            <a:xfrm>
              <a:off x="794" y="2012"/>
              <a:ext cx="22" cy="54"/>
            </a:xfrm>
            <a:prstGeom prst="straightConnector1">
              <a:avLst/>
            </a:prstGeom>
            <a:noFill/>
            <a:ln w="9525">
              <a:solidFill>
                <a:schemeClr val="tx1"/>
              </a:solidFill>
              <a:round/>
              <a:headEnd/>
              <a:tailEnd/>
            </a:ln>
          </p:spPr>
        </p:cxnSp>
        <p:sp>
          <p:nvSpPr>
            <p:cNvPr id="59836" name="Rectangle 80"/>
            <p:cNvSpPr>
              <a:spLocks noChangeAspect="1" noChangeArrowheads="1"/>
            </p:cNvSpPr>
            <p:nvPr/>
          </p:nvSpPr>
          <p:spPr bwMode="auto">
            <a:xfrm>
              <a:off x="831"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837" name="Rectangle 81"/>
            <p:cNvSpPr>
              <a:spLocks noChangeAspect="1" noChangeArrowheads="1"/>
            </p:cNvSpPr>
            <p:nvPr/>
          </p:nvSpPr>
          <p:spPr bwMode="auto">
            <a:xfrm>
              <a:off x="878"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838" name="AutoShape 82"/>
            <p:cNvCxnSpPr>
              <a:cxnSpLocks noChangeAspect="1" noChangeShapeType="1"/>
              <a:stCxn id="59954" idx="2"/>
              <a:endCxn id="59836" idx="0"/>
            </p:cNvCxnSpPr>
            <p:nvPr/>
          </p:nvCxnSpPr>
          <p:spPr bwMode="auto">
            <a:xfrm flipH="1">
              <a:off x="864" y="2012"/>
              <a:ext cx="24" cy="54"/>
            </a:xfrm>
            <a:prstGeom prst="straightConnector1">
              <a:avLst/>
            </a:prstGeom>
            <a:noFill/>
            <a:ln w="9525">
              <a:solidFill>
                <a:schemeClr val="tx1"/>
              </a:solidFill>
              <a:round/>
              <a:headEnd/>
              <a:tailEnd/>
            </a:ln>
          </p:spPr>
        </p:cxnSp>
        <p:cxnSp>
          <p:nvCxnSpPr>
            <p:cNvPr id="59839" name="AutoShape 83"/>
            <p:cNvCxnSpPr>
              <a:cxnSpLocks noChangeAspect="1" noChangeShapeType="1"/>
              <a:stCxn id="59954" idx="2"/>
              <a:endCxn id="59837" idx="0"/>
            </p:cNvCxnSpPr>
            <p:nvPr/>
          </p:nvCxnSpPr>
          <p:spPr bwMode="auto">
            <a:xfrm>
              <a:off x="888" y="2012"/>
              <a:ext cx="23" cy="54"/>
            </a:xfrm>
            <a:prstGeom prst="straightConnector1">
              <a:avLst/>
            </a:prstGeom>
            <a:noFill/>
            <a:ln w="9525">
              <a:solidFill>
                <a:schemeClr val="tx1"/>
              </a:solidFill>
              <a:round/>
              <a:headEnd/>
              <a:tailEnd/>
            </a:ln>
          </p:spPr>
        </p:cxnSp>
        <p:sp>
          <p:nvSpPr>
            <p:cNvPr id="59840" name="Rectangle 84"/>
            <p:cNvSpPr>
              <a:spLocks noChangeAspect="1" noChangeArrowheads="1"/>
            </p:cNvSpPr>
            <p:nvPr/>
          </p:nvSpPr>
          <p:spPr bwMode="auto">
            <a:xfrm>
              <a:off x="927"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841" name="Rectangle 85"/>
            <p:cNvSpPr>
              <a:spLocks noChangeAspect="1" noChangeArrowheads="1"/>
            </p:cNvSpPr>
            <p:nvPr/>
          </p:nvSpPr>
          <p:spPr bwMode="auto">
            <a:xfrm>
              <a:off x="974"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842" name="AutoShape 86"/>
            <p:cNvCxnSpPr>
              <a:cxnSpLocks noChangeAspect="1" noChangeShapeType="1"/>
              <a:stCxn id="59955" idx="2"/>
              <a:endCxn id="59840" idx="0"/>
            </p:cNvCxnSpPr>
            <p:nvPr/>
          </p:nvCxnSpPr>
          <p:spPr bwMode="auto">
            <a:xfrm flipH="1">
              <a:off x="960" y="2012"/>
              <a:ext cx="24" cy="54"/>
            </a:xfrm>
            <a:prstGeom prst="straightConnector1">
              <a:avLst/>
            </a:prstGeom>
            <a:noFill/>
            <a:ln w="9525">
              <a:solidFill>
                <a:schemeClr val="tx1"/>
              </a:solidFill>
              <a:round/>
              <a:headEnd/>
              <a:tailEnd/>
            </a:ln>
          </p:spPr>
        </p:cxnSp>
        <p:cxnSp>
          <p:nvCxnSpPr>
            <p:cNvPr id="59843" name="AutoShape 87"/>
            <p:cNvCxnSpPr>
              <a:cxnSpLocks noChangeAspect="1" noChangeShapeType="1"/>
              <a:stCxn id="59955" idx="2"/>
              <a:endCxn id="59841" idx="0"/>
            </p:cNvCxnSpPr>
            <p:nvPr/>
          </p:nvCxnSpPr>
          <p:spPr bwMode="auto">
            <a:xfrm>
              <a:off x="984" y="2012"/>
              <a:ext cx="23" cy="54"/>
            </a:xfrm>
            <a:prstGeom prst="straightConnector1">
              <a:avLst/>
            </a:prstGeom>
            <a:noFill/>
            <a:ln w="9525">
              <a:solidFill>
                <a:schemeClr val="tx1"/>
              </a:solidFill>
              <a:round/>
              <a:headEnd/>
              <a:tailEnd/>
            </a:ln>
          </p:spPr>
        </p:cxnSp>
        <p:sp>
          <p:nvSpPr>
            <p:cNvPr id="59844" name="Rectangle 88"/>
            <p:cNvSpPr>
              <a:spLocks noChangeAspect="1" noChangeArrowheads="1"/>
            </p:cNvSpPr>
            <p:nvPr/>
          </p:nvSpPr>
          <p:spPr bwMode="auto">
            <a:xfrm>
              <a:off x="1023"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845" name="Rectangle 89"/>
            <p:cNvSpPr>
              <a:spLocks noChangeAspect="1" noChangeArrowheads="1"/>
            </p:cNvSpPr>
            <p:nvPr/>
          </p:nvSpPr>
          <p:spPr bwMode="auto">
            <a:xfrm>
              <a:off x="1070"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846" name="AutoShape 90"/>
            <p:cNvCxnSpPr>
              <a:cxnSpLocks noChangeAspect="1" noChangeShapeType="1"/>
              <a:stCxn id="59958" idx="2"/>
              <a:endCxn id="59844" idx="0"/>
            </p:cNvCxnSpPr>
            <p:nvPr/>
          </p:nvCxnSpPr>
          <p:spPr bwMode="auto">
            <a:xfrm flipH="1">
              <a:off x="1056" y="2012"/>
              <a:ext cx="24" cy="54"/>
            </a:xfrm>
            <a:prstGeom prst="straightConnector1">
              <a:avLst/>
            </a:prstGeom>
            <a:noFill/>
            <a:ln w="9525">
              <a:solidFill>
                <a:schemeClr val="tx1"/>
              </a:solidFill>
              <a:round/>
              <a:headEnd/>
              <a:tailEnd/>
            </a:ln>
          </p:spPr>
        </p:cxnSp>
        <p:cxnSp>
          <p:nvCxnSpPr>
            <p:cNvPr id="59847" name="AutoShape 91"/>
            <p:cNvCxnSpPr>
              <a:cxnSpLocks noChangeAspect="1" noChangeShapeType="1"/>
              <a:stCxn id="59958" idx="2"/>
              <a:endCxn id="59845" idx="0"/>
            </p:cNvCxnSpPr>
            <p:nvPr/>
          </p:nvCxnSpPr>
          <p:spPr bwMode="auto">
            <a:xfrm>
              <a:off x="1080" y="2012"/>
              <a:ext cx="23" cy="54"/>
            </a:xfrm>
            <a:prstGeom prst="straightConnector1">
              <a:avLst/>
            </a:prstGeom>
            <a:noFill/>
            <a:ln w="9525">
              <a:solidFill>
                <a:schemeClr val="tx1"/>
              </a:solidFill>
              <a:round/>
              <a:headEnd/>
              <a:tailEnd/>
            </a:ln>
          </p:spPr>
        </p:cxnSp>
        <p:sp>
          <p:nvSpPr>
            <p:cNvPr id="59848" name="Rectangle 92"/>
            <p:cNvSpPr>
              <a:spLocks noChangeAspect="1" noChangeArrowheads="1"/>
            </p:cNvSpPr>
            <p:nvPr/>
          </p:nvSpPr>
          <p:spPr bwMode="auto">
            <a:xfrm>
              <a:off x="1119"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849" name="Rectangle 93"/>
            <p:cNvSpPr>
              <a:spLocks noChangeAspect="1" noChangeArrowheads="1"/>
            </p:cNvSpPr>
            <p:nvPr/>
          </p:nvSpPr>
          <p:spPr bwMode="auto">
            <a:xfrm>
              <a:off x="1166"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850" name="AutoShape 94"/>
            <p:cNvCxnSpPr>
              <a:cxnSpLocks noChangeAspect="1" noChangeShapeType="1"/>
              <a:stCxn id="59959" idx="2"/>
              <a:endCxn id="59848" idx="0"/>
            </p:cNvCxnSpPr>
            <p:nvPr/>
          </p:nvCxnSpPr>
          <p:spPr bwMode="auto">
            <a:xfrm flipH="1">
              <a:off x="1152" y="2012"/>
              <a:ext cx="24" cy="54"/>
            </a:xfrm>
            <a:prstGeom prst="straightConnector1">
              <a:avLst/>
            </a:prstGeom>
            <a:noFill/>
            <a:ln w="9525">
              <a:solidFill>
                <a:schemeClr val="tx1"/>
              </a:solidFill>
              <a:round/>
              <a:headEnd/>
              <a:tailEnd/>
            </a:ln>
          </p:spPr>
        </p:cxnSp>
        <p:cxnSp>
          <p:nvCxnSpPr>
            <p:cNvPr id="59851" name="AutoShape 95"/>
            <p:cNvCxnSpPr>
              <a:cxnSpLocks noChangeAspect="1" noChangeShapeType="1"/>
              <a:stCxn id="59959" idx="2"/>
              <a:endCxn id="59849" idx="0"/>
            </p:cNvCxnSpPr>
            <p:nvPr/>
          </p:nvCxnSpPr>
          <p:spPr bwMode="auto">
            <a:xfrm>
              <a:off x="1176" y="2012"/>
              <a:ext cx="23" cy="54"/>
            </a:xfrm>
            <a:prstGeom prst="straightConnector1">
              <a:avLst/>
            </a:prstGeom>
            <a:noFill/>
            <a:ln w="9525">
              <a:solidFill>
                <a:schemeClr val="tx1"/>
              </a:solidFill>
              <a:round/>
              <a:headEnd/>
              <a:tailEnd/>
            </a:ln>
          </p:spPr>
        </p:cxnSp>
        <p:sp>
          <p:nvSpPr>
            <p:cNvPr id="59852" name="Rectangle 96"/>
            <p:cNvSpPr>
              <a:spLocks noChangeAspect="1" noChangeArrowheads="1"/>
            </p:cNvSpPr>
            <p:nvPr/>
          </p:nvSpPr>
          <p:spPr bwMode="auto">
            <a:xfrm>
              <a:off x="1214"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853" name="Rectangle 97"/>
            <p:cNvSpPr>
              <a:spLocks noChangeAspect="1" noChangeArrowheads="1"/>
            </p:cNvSpPr>
            <p:nvPr/>
          </p:nvSpPr>
          <p:spPr bwMode="auto">
            <a:xfrm>
              <a:off x="1260"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854" name="AutoShape 98"/>
            <p:cNvCxnSpPr>
              <a:cxnSpLocks noChangeAspect="1" noChangeShapeType="1"/>
              <a:stCxn id="59962" idx="2"/>
              <a:endCxn id="59852" idx="0"/>
            </p:cNvCxnSpPr>
            <p:nvPr/>
          </p:nvCxnSpPr>
          <p:spPr bwMode="auto">
            <a:xfrm flipH="1">
              <a:off x="1247" y="2012"/>
              <a:ext cx="23" cy="54"/>
            </a:xfrm>
            <a:prstGeom prst="straightConnector1">
              <a:avLst/>
            </a:prstGeom>
            <a:noFill/>
            <a:ln w="9525">
              <a:solidFill>
                <a:schemeClr val="tx1"/>
              </a:solidFill>
              <a:round/>
              <a:headEnd/>
              <a:tailEnd/>
            </a:ln>
          </p:spPr>
        </p:cxnSp>
        <p:cxnSp>
          <p:nvCxnSpPr>
            <p:cNvPr id="59855" name="AutoShape 99"/>
            <p:cNvCxnSpPr>
              <a:cxnSpLocks noChangeAspect="1" noChangeShapeType="1"/>
              <a:stCxn id="59962" idx="2"/>
              <a:endCxn id="59853" idx="0"/>
            </p:cNvCxnSpPr>
            <p:nvPr/>
          </p:nvCxnSpPr>
          <p:spPr bwMode="auto">
            <a:xfrm>
              <a:off x="1270" y="2012"/>
              <a:ext cx="23" cy="54"/>
            </a:xfrm>
            <a:prstGeom prst="straightConnector1">
              <a:avLst/>
            </a:prstGeom>
            <a:noFill/>
            <a:ln w="9525">
              <a:solidFill>
                <a:schemeClr val="tx1"/>
              </a:solidFill>
              <a:round/>
              <a:headEnd/>
              <a:tailEnd/>
            </a:ln>
          </p:spPr>
        </p:cxnSp>
        <p:sp>
          <p:nvSpPr>
            <p:cNvPr id="59856" name="Rectangle 100"/>
            <p:cNvSpPr>
              <a:spLocks noChangeAspect="1" noChangeArrowheads="1"/>
            </p:cNvSpPr>
            <p:nvPr/>
          </p:nvSpPr>
          <p:spPr bwMode="auto">
            <a:xfrm>
              <a:off x="1310"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857" name="Rectangle 101"/>
            <p:cNvSpPr>
              <a:spLocks noChangeAspect="1" noChangeArrowheads="1"/>
            </p:cNvSpPr>
            <p:nvPr/>
          </p:nvSpPr>
          <p:spPr bwMode="auto">
            <a:xfrm>
              <a:off x="1356"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858" name="AutoShape 102"/>
            <p:cNvCxnSpPr>
              <a:cxnSpLocks noChangeAspect="1" noChangeShapeType="1"/>
              <a:stCxn id="59963" idx="2"/>
              <a:endCxn id="59856" idx="0"/>
            </p:cNvCxnSpPr>
            <p:nvPr/>
          </p:nvCxnSpPr>
          <p:spPr bwMode="auto">
            <a:xfrm flipH="1">
              <a:off x="1343" y="2012"/>
              <a:ext cx="23" cy="54"/>
            </a:xfrm>
            <a:prstGeom prst="straightConnector1">
              <a:avLst/>
            </a:prstGeom>
            <a:noFill/>
            <a:ln w="9525">
              <a:solidFill>
                <a:schemeClr val="tx1"/>
              </a:solidFill>
              <a:round/>
              <a:headEnd/>
              <a:tailEnd/>
            </a:ln>
          </p:spPr>
        </p:cxnSp>
        <p:cxnSp>
          <p:nvCxnSpPr>
            <p:cNvPr id="59859" name="AutoShape 103"/>
            <p:cNvCxnSpPr>
              <a:cxnSpLocks noChangeAspect="1" noChangeShapeType="1"/>
              <a:stCxn id="59963" idx="2"/>
              <a:endCxn id="59857" idx="0"/>
            </p:cNvCxnSpPr>
            <p:nvPr/>
          </p:nvCxnSpPr>
          <p:spPr bwMode="auto">
            <a:xfrm>
              <a:off x="1366" y="2012"/>
              <a:ext cx="23" cy="54"/>
            </a:xfrm>
            <a:prstGeom prst="straightConnector1">
              <a:avLst/>
            </a:prstGeom>
            <a:noFill/>
            <a:ln w="9525">
              <a:solidFill>
                <a:schemeClr val="tx1"/>
              </a:solidFill>
              <a:round/>
              <a:headEnd/>
              <a:tailEnd/>
            </a:ln>
          </p:spPr>
        </p:cxnSp>
        <p:sp>
          <p:nvSpPr>
            <p:cNvPr id="59860" name="Rectangle 104"/>
            <p:cNvSpPr>
              <a:spLocks noChangeAspect="1" noChangeArrowheads="1"/>
            </p:cNvSpPr>
            <p:nvPr/>
          </p:nvSpPr>
          <p:spPr bwMode="auto">
            <a:xfrm>
              <a:off x="1400"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861" name="Rectangle 105"/>
            <p:cNvSpPr>
              <a:spLocks noChangeAspect="1" noChangeArrowheads="1"/>
            </p:cNvSpPr>
            <p:nvPr/>
          </p:nvSpPr>
          <p:spPr bwMode="auto">
            <a:xfrm>
              <a:off x="1447"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862" name="AutoShape 106"/>
            <p:cNvCxnSpPr>
              <a:cxnSpLocks noChangeAspect="1" noChangeShapeType="1"/>
              <a:stCxn id="59966" idx="2"/>
              <a:endCxn id="59860" idx="0"/>
            </p:cNvCxnSpPr>
            <p:nvPr/>
          </p:nvCxnSpPr>
          <p:spPr bwMode="auto">
            <a:xfrm flipH="1">
              <a:off x="1433" y="2012"/>
              <a:ext cx="24" cy="54"/>
            </a:xfrm>
            <a:prstGeom prst="straightConnector1">
              <a:avLst/>
            </a:prstGeom>
            <a:noFill/>
            <a:ln w="9525">
              <a:solidFill>
                <a:schemeClr val="tx1"/>
              </a:solidFill>
              <a:round/>
              <a:headEnd/>
              <a:tailEnd/>
            </a:ln>
          </p:spPr>
        </p:cxnSp>
        <p:cxnSp>
          <p:nvCxnSpPr>
            <p:cNvPr id="59863" name="AutoShape 107"/>
            <p:cNvCxnSpPr>
              <a:cxnSpLocks noChangeAspect="1" noChangeShapeType="1"/>
              <a:stCxn id="59966" idx="2"/>
              <a:endCxn id="59861" idx="0"/>
            </p:cNvCxnSpPr>
            <p:nvPr/>
          </p:nvCxnSpPr>
          <p:spPr bwMode="auto">
            <a:xfrm>
              <a:off x="1457" y="2012"/>
              <a:ext cx="23" cy="54"/>
            </a:xfrm>
            <a:prstGeom prst="straightConnector1">
              <a:avLst/>
            </a:prstGeom>
            <a:noFill/>
            <a:ln w="9525">
              <a:solidFill>
                <a:schemeClr val="tx1"/>
              </a:solidFill>
              <a:round/>
              <a:headEnd/>
              <a:tailEnd/>
            </a:ln>
          </p:spPr>
        </p:cxnSp>
        <p:sp>
          <p:nvSpPr>
            <p:cNvPr id="59864" name="Rectangle 108"/>
            <p:cNvSpPr>
              <a:spLocks noChangeAspect="1" noChangeArrowheads="1"/>
            </p:cNvSpPr>
            <p:nvPr/>
          </p:nvSpPr>
          <p:spPr bwMode="auto">
            <a:xfrm>
              <a:off x="1496"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865" name="Rectangle 109"/>
            <p:cNvSpPr>
              <a:spLocks noChangeAspect="1" noChangeArrowheads="1"/>
            </p:cNvSpPr>
            <p:nvPr/>
          </p:nvSpPr>
          <p:spPr bwMode="auto">
            <a:xfrm>
              <a:off x="1543"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866" name="AutoShape 110"/>
            <p:cNvCxnSpPr>
              <a:cxnSpLocks noChangeAspect="1" noChangeShapeType="1"/>
              <a:stCxn id="59967" idx="2"/>
              <a:endCxn id="59864" idx="0"/>
            </p:cNvCxnSpPr>
            <p:nvPr/>
          </p:nvCxnSpPr>
          <p:spPr bwMode="auto">
            <a:xfrm flipH="1">
              <a:off x="1529" y="2012"/>
              <a:ext cx="24" cy="54"/>
            </a:xfrm>
            <a:prstGeom prst="straightConnector1">
              <a:avLst/>
            </a:prstGeom>
            <a:noFill/>
            <a:ln w="9525">
              <a:solidFill>
                <a:schemeClr val="tx1"/>
              </a:solidFill>
              <a:round/>
              <a:headEnd/>
              <a:tailEnd/>
            </a:ln>
          </p:spPr>
        </p:cxnSp>
        <p:cxnSp>
          <p:nvCxnSpPr>
            <p:cNvPr id="59867" name="AutoShape 111"/>
            <p:cNvCxnSpPr>
              <a:cxnSpLocks noChangeAspect="1" noChangeShapeType="1"/>
              <a:stCxn id="59967" idx="2"/>
              <a:endCxn id="59865" idx="0"/>
            </p:cNvCxnSpPr>
            <p:nvPr/>
          </p:nvCxnSpPr>
          <p:spPr bwMode="auto">
            <a:xfrm>
              <a:off x="1553" y="2012"/>
              <a:ext cx="23" cy="54"/>
            </a:xfrm>
            <a:prstGeom prst="straightConnector1">
              <a:avLst/>
            </a:prstGeom>
            <a:noFill/>
            <a:ln w="9525">
              <a:solidFill>
                <a:schemeClr val="tx1"/>
              </a:solidFill>
              <a:round/>
              <a:headEnd/>
              <a:tailEnd/>
            </a:ln>
          </p:spPr>
        </p:cxnSp>
        <p:sp>
          <p:nvSpPr>
            <p:cNvPr id="59868" name="Rectangle 112"/>
            <p:cNvSpPr>
              <a:spLocks noChangeAspect="1" noChangeArrowheads="1"/>
            </p:cNvSpPr>
            <p:nvPr/>
          </p:nvSpPr>
          <p:spPr bwMode="auto">
            <a:xfrm>
              <a:off x="1591"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869" name="Rectangle 113"/>
            <p:cNvSpPr>
              <a:spLocks noChangeAspect="1" noChangeArrowheads="1"/>
            </p:cNvSpPr>
            <p:nvPr/>
          </p:nvSpPr>
          <p:spPr bwMode="auto">
            <a:xfrm>
              <a:off x="1637"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870" name="AutoShape 114"/>
            <p:cNvCxnSpPr>
              <a:cxnSpLocks noChangeAspect="1" noChangeShapeType="1"/>
              <a:stCxn id="59970" idx="2"/>
              <a:endCxn id="59868" idx="0"/>
            </p:cNvCxnSpPr>
            <p:nvPr/>
          </p:nvCxnSpPr>
          <p:spPr bwMode="auto">
            <a:xfrm flipH="1">
              <a:off x="1624" y="2012"/>
              <a:ext cx="23" cy="54"/>
            </a:xfrm>
            <a:prstGeom prst="straightConnector1">
              <a:avLst/>
            </a:prstGeom>
            <a:noFill/>
            <a:ln w="9525">
              <a:solidFill>
                <a:schemeClr val="tx1"/>
              </a:solidFill>
              <a:round/>
              <a:headEnd/>
              <a:tailEnd/>
            </a:ln>
          </p:spPr>
        </p:cxnSp>
        <p:cxnSp>
          <p:nvCxnSpPr>
            <p:cNvPr id="59871" name="AutoShape 115"/>
            <p:cNvCxnSpPr>
              <a:cxnSpLocks noChangeAspect="1" noChangeShapeType="1"/>
              <a:stCxn id="59970" idx="2"/>
              <a:endCxn id="59869" idx="0"/>
            </p:cNvCxnSpPr>
            <p:nvPr/>
          </p:nvCxnSpPr>
          <p:spPr bwMode="auto">
            <a:xfrm>
              <a:off x="1647" y="2012"/>
              <a:ext cx="23" cy="54"/>
            </a:xfrm>
            <a:prstGeom prst="straightConnector1">
              <a:avLst/>
            </a:prstGeom>
            <a:noFill/>
            <a:ln w="9525">
              <a:solidFill>
                <a:schemeClr val="tx1"/>
              </a:solidFill>
              <a:round/>
              <a:headEnd/>
              <a:tailEnd/>
            </a:ln>
          </p:spPr>
        </p:cxnSp>
        <p:sp>
          <p:nvSpPr>
            <p:cNvPr id="59872" name="Rectangle 116"/>
            <p:cNvSpPr>
              <a:spLocks noChangeAspect="1" noChangeArrowheads="1"/>
            </p:cNvSpPr>
            <p:nvPr/>
          </p:nvSpPr>
          <p:spPr bwMode="auto">
            <a:xfrm>
              <a:off x="1687"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873" name="Rectangle 117"/>
            <p:cNvSpPr>
              <a:spLocks noChangeAspect="1" noChangeArrowheads="1"/>
            </p:cNvSpPr>
            <p:nvPr/>
          </p:nvSpPr>
          <p:spPr bwMode="auto">
            <a:xfrm>
              <a:off x="1733"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874" name="AutoShape 118"/>
            <p:cNvCxnSpPr>
              <a:cxnSpLocks noChangeAspect="1" noChangeShapeType="1"/>
              <a:stCxn id="59971" idx="2"/>
              <a:endCxn id="59872" idx="0"/>
            </p:cNvCxnSpPr>
            <p:nvPr/>
          </p:nvCxnSpPr>
          <p:spPr bwMode="auto">
            <a:xfrm flipH="1">
              <a:off x="1720" y="2012"/>
              <a:ext cx="23" cy="54"/>
            </a:xfrm>
            <a:prstGeom prst="straightConnector1">
              <a:avLst/>
            </a:prstGeom>
            <a:noFill/>
            <a:ln w="9525">
              <a:solidFill>
                <a:schemeClr val="tx1"/>
              </a:solidFill>
              <a:round/>
              <a:headEnd/>
              <a:tailEnd/>
            </a:ln>
          </p:spPr>
        </p:cxnSp>
        <p:cxnSp>
          <p:nvCxnSpPr>
            <p:cNvPr id="59875" name="AutoShape 119"/>
            <p:cNvCxnSpPr>
              <a:cxnSpLocks noChangeAspect="1" noChangeShapeType="1"/>
              <a:stCxn id="59971" idx="2"/>
              <a:endCxn id="59873" idx="0"/>
            </p:cNvCxnSpPr>
            <p:nvPr/>
          </p:nvCxnSpPr>
          <p:spPr bwMode="auto">
            <a:xfrm>
              <a:off x="1743" y="2012"/>
              <a:ext cx="23" cy="54"/>
            </a:xfrm>
            <a:prstGeom prst="straightConnector1">
              <a:avLst/>
            </a:prstGeom>
            <a:noFill/>
            <a:ln w="9525">
              <a:solidFill>
                <a:schemeClr val="tx1"/>
              </a:solidFill>
              <a:round/>
              <a:headEnd/>
              <a:tailEnd/>
            </a:ln>
          </p:spPr>
        </p:cxnSp>
        <p:sp>
          <p:nvSpPr>
            <p:cNvPr id="59876" name="Rectangle 120"/>
            <p:cNvSpPr>
              <a:spLocks noChangeAspect="1" noChangeArrowheads="1"/>
            </p:cNvSpPr>
            <p:nvPr/>
          </p:nvSpPr>
          <p:spPr bwMode="auto">
            <a:xfrm>
              <a:off x="1794"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877" name="Rectangle 121"/>
            <p:cNvSpPr>
              <a:spLocks noChangeAspect="1" noChangeArrowheads="1"/>
            </p:cNvSpPr>
            <p:nvPr/>
          </p:nvSpPr>
          <p:spPr bwMode="auto">
            <a:xfrm>
              <a:off x="1841"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878" name="AutoShape 122"/>
            <p:cNvCxnSpPr>
              <a:cxnSpLocks noChangeAspect="1" noChangeShapeType="1"/>
              <a:stCxn id="59974" idx="2"/>
              <a:endCxn id="59876" idx="0"/>
            </p:cNvCxnSpPr>
            <p:nvPr/>
          </p:nvCxnSpPr>
          <p:spPr bwMode="auto">
            <a:xfrm flipH="1">
              <a:off x="1827" y="2012"/>
              <a:ext cx="24" cy="54"/>
            </a:xfrm>
            <a:prstGeom prst="straightConnector1">
              <a:avLst/>
            </a:prstGeom>
            <a:noFill/>
            <a:ln w="9525">
              <a:solidFill>
                <a:schemeClr val="tx1"/>
              </a:solidFill>
              <a:round/>
              <a:headEnd/>
              <a:tailEnd/>
            </a:ln>
          </p:spPr>
        </p:cxnSp>
        <p:cxnSp>
          <p:nvCxnSpPr>
            <p:cNvPr id="59879" name="AutoShape 123"/>
            <p:cNvCxnSpPr>
              <a:cxnSpLocks noChangeAspect="1" noChangeShapeType="1"/>
              <a:stCxn id="59974" idx="2"/>
              <a:endCxn id="59877" idx="0"/>
            </p:cNvCxnSpPr>
            <p:nvPr/>
          </p:nvCxnSpPr>
          <p:spPr bwMode="auto">
            <a:xfrm>
              <a:off x="1851" y="2012"/>
              <a:ext cx="23" cy="54"/>
            </a:xfrm>
            <a:prstGeom prst="straightConnector1">
              <a:avLst/>
            </a:prstGeom>
            <a:noFill/>
            <a:ln w="9525">
              <a:solidFill>
                <a:schemeClr val="tx1"/>
              </a:solidFill>
              <a:round/>
              <a:headEnd/>
              <a:tailEnd/>
            </a:ln>
          </p:spPr>
        </p:cxnSp>
        <p:sp>
          <p:nvSpPr>
            <p:cNvPr id="59880" name="Rectangle 124"/>
            <p:cNvSpPr>
              <a:spLocks noChangeAspect="1" noChangeArrowheads="1"/>
            </p:cNvSpPr>
            <p:nvPr/>
          </p:nvSpPr>
          <p:spPr bwMode="auto">
            <a:xfrm>
              <a:off x="1890"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881" name="Rectangle 125"/>
            <p:cNvSpPr>
              <a:spLocks noChangeAspect="1" noChangeArrowheads="1"/>
            </p:cNvSpPr>
            <p:nvPr/>
          </p:nvSpPr>
          <p:spPr bwMode="auto">
            <a:xfrm>
              <a:off x="1937"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882" name="AutoShape 126"/>
            <p:cNvCxnSpPr>
              <a:cxnSpLocks noChangeAspect="1" noChangeShapeType="1"/>
              <a:stCxn id="59975" idx="2"/>
              <a:endCxn id="59880" idx="0"/>
            </p:cNvCxnSpPr>
            <p:nvPr/>
          </p:nvCxnSpPr>
          <p:spPr bwMode="auto">
            <a:xfrm flipH="1">
              <a:off x="1923" y="2012"/>
              <a:ext cx="24" cy="54"/>
            </a:xfrm>
            <a:prstGeom prst="straightConnector1">
              <a:avLst/>
            </a:prstGeom>
            <a:noFill/>
            <a:ln w="9525">
              <a:solidFill>
                <a:schemeClr val="tx1"/>
              </a:solidFill>
              <a:round/>
              <a:headEnd/>
              <a:tailEnd/>
            </a:ln>
          </p:spPr>
        </p:cxnSp>
        <p:cxnSp>
          <p:nvCxnSpPr>
            <p:cNvPr id="59883" name="AutoShape 127"/>
            <p:cNvCxnSpPr>
              <a:cxnSpLocks noChangeAspect="1" noChangeShapeType="1"/>
              <a:stCxn id="59975" idx="2"/>
              <a:endCxn id="59881" idx="0"/>
            </p:cNvCxnSpPr>
            <p:nvPr/>
          </p:nvCxnSpPr>
          <p:spPr bwMode="auto">
            <a:xfrm>
              <a:off x="1947" y="2012"/>
              <a:ext cx="23" cy="54"/>
            </a:xfrm>
            <a:prstGeom prst="straightConnector1">
              <a:avLst/>
            </a:prstGeom>
            <a:noFill/>
            <a:ln w="9525">
              <a:solidFill>
                <a:schemeClr val="tx1"/>
              </a:solidFill>
              <a:round/>
              <a:headEnd/>
              <a:tailEnd/>
            </a:ln>
          </p:spPr>
        </p:cxnSp>
        <p:sp>
          <p:nvSpPr>
            <p:cNvPr id="59884" name="Rectangle 128"/>
            <p:cNvSpPr>
              <a:spLocks noChangeAspect="1" noChangeArrowheads="1"/>
            </p:cNvSpPr>
            <p:nvPr/>
          </p:nvSpPr>
          <p:spPr bwMode="auto">
            <a:xfrm>
              <a:off x="1985"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885" name="Rectangle 129"/>
            <p:cNvSpPr>
              <a:spLocks noChangeAspect="1" noChangeArrowheads="1"/>
            </p:cNvSpPr>
            <p:nvPr/>
          </p:nvSpPr>
          <p:spPr bwMode="auto">
            <a:xfrm>
              <a:off x="2031"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886" name="AutoShape 130"/>
            <p:cNvCxnSpPr>
              <a:cxnSpLocks noChangeAspect="1" noChangeShapeType="1"/>
              <a:stCxn id="59978" idx="2"/>
              <a:endCxn id="59884" idx="0"/>
            </p:cNvCxnSpPr>
            <p:nvPr/>
          </p:nvCxnSpPr>
          <p:spPr bwMode="auto">
            <a:xfrm flipH="1">
              <a:off x="2018" y="2012"/>
              <a:ext cx="23" cy="54"/>
            </a:xfrm>
            <a:prstGeom prst="straightConnector1">
              <a:avLst/>
            </a:prstGeom>
            <a:noFill/>
            <a:ln w="9525">
              <a:solidFill>
                <a:schemeClr val="tx1"/>
              </a:solidFill>
              <a:round/>
              <a:headEnd/>
              <a:tailEnd/>
            </a:ln>
          </p:spPr>
        </p:cxnSp>
        <p:cxnSp>
          <p:nvCxnSpPr>
            <p:cNvPr id="59887" name="AutoShape 131"/>
            <p:cNvCxnSpPr>
              <a:cxnSpLocks noChangeAspect="1" noChangeShapeType="1"/>
              <a:stCxn id="59978" idx="2"/>
              <a:endCxn id="59885" idx="0"/>
            </p:cNvCxnSpPr>
            <p:nvPr/>
          </p:nvCxnSpPr>
          <p:spPr bwMode="auto">
            <a:xfrm>
              <a:off x="2041" y="2012"/>
              <a:ext cx="23" cy="54"/>
            </a:xfrm>
            <a:prstGeom prst="straightConnector1">
              <a:avLst/>
            </a:prstGeom>
            <a:noFill/>
            <a:ln w="9525">
              <a:solidFill>
                <a:schemeClr val="tx1"/>
              </a:solidFill>
              <a:round/>
              <a:headEnd/>
              <a:tailEnd/>
            </a:ln>
          </p:spPr>
        </p:cxnSp>
        <p:sp>
          <p:nvSpPr>
            <p:cNvPr id="59888" name="Rectangle 132"/>
            <p:cNvSpPr>
              <a:spLocks noChangeAspect="1" noChangeArrowheads="1"/>
            </p:cNvSpPr>
            <p:nvPr/>
          </p:nvSpPr>
          <p:spPr bwMode="auto">
            <a:xfrm>
              <a:off x="2081"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889" name="Rectangle 133"/>
            <p:cNvSpPr>
              <a:spLocks noChangeAspect="1" noChangeArrowheads="1"/>
            </p:cNvSpPr>
            <p:nvPr/>
          </p:nvSpPr>
          <p:spPr bwMode="auto">
            <a:xfrm>
              <a:off x="2127"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890" name="AutoShape 134"/>
            <p:cNvCxnSpPr>
              <a:cxnSpLocks noChangeAspect="1" noChangeShapeType="1"/>
              <a:stCxn id="59979" idx="2"/>
              <a:endCxn id="59888" idx="0"/>
            </p:cNvCxnSpPr>
            <p:nvPr/>
          </p:nvCxnSpPr>
          <p:spPr bwMode="auto">
            <a:xfrm flipH="1">
              <a:off x="2114" y="2012"/>
              <a:ext cx="23" cy="54"/>
            </a:xfrm>
            <a:prstGeom prst="straightConnector1">
              <a:avLst/>
            </a:prstGeom>
            <a:noFill/>
            <a:ln w="9525">
              <a:solidFill>
                <a:schemeClr val="tx1"/>
              </a:solidFill>
              <a:round/>
              <a:headEnd/>
              <a:tailEnd/>
            </a:ln>
          </p:spPr>
        </p:cxnSp>
        <p:cxnSp>
          <p:nvCxnSpPr>
            <p:cNvPr id="59891" name="AutoShape 135"/>
            <p:cNvCxnSpPr>
              <a:cxnSpLocks noChangeAspect="1" noChangeShapeType="1"/>
              <a:stCxn id="59979" idx="2"/>
              <a:endCxn id="59889" idx="0"/>
            </p:cNvCxnSpPr>
            <p:nvPr/>
          </p:nvCxnSpPr>
          <p:spPr bwMode="auto">
            <a:xfrm>
              <a:off x="2137" y="2012"/>
              <a:ext cx="23" cy="54"/>
            </a:xfrm>
            <a:prstGeom prst="straightConnector1">
              <a:avLst/>
            </a:prstGeom>
            <a:noFill/>
            <a:ln w="9525">
              <a:solidFill>
                <a:schemeClr val="tx1"/>
              </a:solidFill>
              <a:round/>
              <a:headEnd/>
              <a:tailEnd/>
            </a:ln>
          </p:spPr>
        </p:cxnSp>
        <p:sp>
          <p:nvSpPr>
            <p:cNvPr id="59892" name="Rectangle 136"/>
            <p:cNvSpPr>
              <a:spLocks noChangeAspect="1" noChangeArrowheads="1"/>
            </p:cNvSpPr>
            <p:nvPr/>
          </p:nvSpPr>
          <p:spPr bwMode="auto">
            <a:xfrm>
              <a:off x="2171"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893" name="Rectangle 137"/>
            <p:cNvSpPr>
              <a:spLocks noChangeAspect="1" noChangeArrowheads="1"/>
            </p:cNvSpPr>
            <p:nvPr/>
          </p:nvSpPr>
          <p:spPr bwMode="auto">
            <a:xfrm>
              <a:off x="2218"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894" name="AutoShape 138"/>
            <p:cNvCxnSpPr>
              <a:cxnSpLocks noChangeAspect="1" noChangeShapeType="1"/>
              <a:stCxn id="59982" idx="2"/>
              <a:endCxn id="59892" idx="0"/>
            </p:cNvCxnSpPr>
            <p:nvPr/>
          </p:nvCxnSpPr>
          <p:spPr bwMode="auto">
            <a:xfrm flipH="1">
              <a:off x="2204" y="2012"/>
              <a:ext cx="24" cy="54"/>
            </a:xfrm>
            <a:prstGeom prst="straightConnector1">
              <a:avLst/>
            </a:prstGeom>
            <a:noFill/>
            <a:ln w="9525">
              <a:solidFill>
                <a:schemeClr val="tx1"/>
              </a:solidFill>
              <a:round/>
              <a:headEnd/>
              <a:tailEnd/>
            </a:ln>
          </p:spPr>
        </p:cxnSp>
        <p:cxnSp>
          <p:nvCxnSpPr>
            <p:cNvPr id="59895" name="AutoShape 139"/>
            <p:cNvCxnSpPr>
              <a:cxnSpLocks noChangeAspect="1" noChangeShapeType="1"/>
              <a:stCxn id="59982" idx="2"/>
              <a:endCxn id="59893" idx="0"/>
            </p:cNvCxnSpPr>
            <p:nvPr/>
          </p:nvCxnSpPr>
          <p:spPr bwMode="auto">
            <a:xfrm>
              <a:off x="2228" y="2012"/>
              <a:ext cx="23" cy="54"/>
            </a:xfrm>
            <a:prstGeom prst="straightConnector1">
              <a:avLst/>
            </a:prstGeom>
            <a:noFill/>
            <a:ln w="9525">
              <a:solidFill>
                <a:schemeClr val="tx1"/>
              </a:solidFill>
              <a:round/>
              <a:headEnd/>
              <a:tailEnd/>
            </a:ln>
          </p:spPr>
        </p:cxnSp>
        <p:sp>
          <p:nvSpPr>
            <p:cNvPr id="59896" name="Rectangle 140"/>
            <p:cNvSpPr>
              <a:spLocks noChangeAspect="1" noChangeArrowheads="1"/>
            </p:cNvSpPr>
            <p:nvPr/>
          </p:nvSpPr>
          <p:spPr bwMode="auto">
            <a:xfrm>
              <a:off x="2267"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897" name="Rectangle 141"/>
            <p:cNvSpPr>
              <a:spLocks noChangeAspect="1" noChangeArrowheads="1"/>
            </p:cNvSpPr>
            <p:nvPr/>
          </p:nvSpPr>
          <p:spPr bwMode="auto">
            <a:xfrm>
              <a:off x="2314"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898" name="AutoShape 142"/>
            <p:cNvCxnSpPr>
              <a:cxnSpLocks noChangeAspect="1" noChangeShapeType="1"/>
              <a:stCxn id="59983" idx="2"/>
              <a:endCxn id="59896" idx="0"/>
            </p:cNvCxnSpPr>
            <p:nvPr/>
          </p:nvCxnSpPr>
          <p:spPr bwMode="auto">
            <a:xfrm flipH="1">
              <a:off x="2300" y="2012"/>
              <a:ext cx="24" cy="54"/>
            </a:xfrm>
            <a:prstGeom prst="straightConnector1">
              <a:avLst/>
            </a:prstGeom>
            <a:noFill/>
            <a:ln w="9525">
              <a:solidFill>
                <a:schemeClr val="tx1"/>
              </a:solidFill>
              <a:round/>
              <a:headEnd/>
              <a:tailEnd/>
            </a:ln>
          </p:spPr>
        </p:cxnSp>
        <p:cxnSp>
          <p:nvCxnSpPr>
            <p:cNvPr id="59899" name="AutoShape 143"/>
            <p:cNvCxnSpPr>
              <a:cxnSpLocks noChangeAspect="1" noChangeShapeType="1"/>
              <a:stCxn id="59983" idx="2"/>
              <a:endCxn id="59897" idx="0"/>
            </p:cNvCxnSpPr>
            <p:nvPr/>
          </p:nvCxnSpPr>
          <p:spPr bwMode="auto">
            <a:xfrm>
              <a:off x="2324" y="2012"/>
              <a:ext cx="23" cy="54"/>
            </a:xfrm>
            <a:prstGeom prst="straightConnector1">
              <a:avLst/>
            </a:prstGeom>
            <a:noFill/>
            <a:ln w="9525">
              <a:solidFill>
                <a:schemeClr val="tx1"/>
              </a:solidFill>
              <a:round/>
              <a:headEnd/>
              <a:tailEnd/>
            </a:ln>
          </p:spPr>
        </p:cxnSp>
        <p:sp>
          <p:nvSpPr>
            <p:cNvPr id="59900" name="Rectangle 144"/>
            <p:cNvSpPr>
              <a:spLocks noChangeAspect="1" noChangeArrowheads="1"/>
            </p:cNvSpPr>
            <p:nvPr/>
          </p:nvSpPr>
          <p:spPr bwMode="auto">
            <a:xfrm>
              <a:off x="2362"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01" name="Rectangle 145"/>
            <p:cNvSpPr>
              <a:spLocks noChangeAspect="1" noChangeArrowheads="1"/>
            </p:cNvSpPr>
            <p:nvPr/>
          </p:nvSpPr>
          <p:spPr bwMode="auto">
            <a:xfrm>
              <a:off x="2408"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902" name="AutoShape 146"/>
            <p:cNvCxnSpPr>
              <a:cxnSpLocks noChangeAspect="1" noChangeShapeType="1"/>
              <a:stCxn id="59986" idx="2"/>
              <a:endCxn id="59900" idx="0"/>
            </p:cNvCxnSpPr>
            <p:nvPr/>
          </p:nvCxnSpPr>
          <p:spPr bwMode="auto">
            <a:xfrm flipH="1">
              <a:off x="2395" y="2012"/>
              <a:ext cx="23" cy="54"/>
            </a:xfrm>
            <a:prstGeom prst="straightConnector1">
              <a:avLst/>
            </a:prstGeom>
            <a:noFill/>
            <a:ln w="9525">
              <a:solidFill>
                <a:schemeClr val="tx1"/>
              </a:solidFill>
              <a:round/>
              <a:headEnd/>
              <a:tailEnd/>
            </a:ln>
          </p:spPr>
        </p:cxnSp>
        <p:cxnSp>
          <p:nvCxnSpPr>
            <p:cNvPr id="59903" name="AutoShape 147"/>
            <p:cNvCxnSpPr>
              <a:cxnSpLocks noChangeAspect="1" noChangeShapeType="1"/>
              <a:stCxn id="59986" idx="2"/>
              <a:endCxn id="59901" idx="0"/>
            </p:cNvCxnSpPr>
            <p:nvPr/>
          </p:nvCxnSpPr>
          <p:spPr bwMode="auto">
            <a:xfrm>
              <a:off x="2418" y="2012"/>
              <a:ext cx="23" cy="54"/>
            </a:xfrm>
            <a:prstGeom prst="straightConnector1">
              <a:avLst/>
            </a:prstGeom>
            <a:noFill/>
            <a:ln w="9525">
              <a:solidFill>
                <a:schemeClr val="tx1"/>
              </a:solidFill>
              <a:round/>
              <a:headEnd/>
              <a:tailEnd/>
            </a:ln>
          </p:spPr>
        </p:cxnSp>
        <p:sp>
          <p:nvSpPr>
            <p:cNvPr id="59904" name="Rectangle 148"/>
            <p:cNvSpPr>
              <a:spLocks noChangeAspect="1" noChangeArrowheads="1"/>
            </p:cNvSpPr>
            <p:nvPr/>
          </p:nvSpPr>
          <p:spPr bwMode="auto">
            <a:xfrm>
              <a:off x="2458"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05" name="Rectangle 149"/>
            <p:cNvSpPr>
              <a:spLocks noChangeAspect="1" noChangeArrowheads="1"/>
            </p:cNvSpPr>
            <p:nvPr/>
          </p:nvSpPr>
          <p:spPr bwMode="auto">
            <a:xfrm>
              <a:off x="2504"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906" name="AutoShape 150"/>
            <p:cNvCxnSpPr>
              <a:cxnSpLocks noChangeAspect="1" noChangeShapeType="1"/>
              <a:stCxn id="59987" idx="2"/>
              <a:endCxn id="59904" idx="0"/>
            </p:cNvCxnSpPr>
            <p:nvPr/>
          </p:nvCxnSpPr>
          <p:spPr bwMode="auto">
            <a:xfrm flipH="1">
              <a:off x="2491" y="2012"/>
              <a:ext cx="23" cy="54"/>
            </a:xfrm>
            <a:prstGeom prst="straightConnector1">
              <a:avLst/>
            </a:prstGeom>
            <a:noFill/>
            <a:ln w="9525">
              <a:solidFill>
                <a:schemeClr val="tx1"/>
              </a:solidFill>
              <a:round/>
              <a:headEnd/>
              <a:tailEnd/>
            </a:ln>
          </p:spPr>
        </p:cxnSp>
        <p:cxnSp>
          <p:nvCxnSpPr>
            <p:cNvPr id="59907" name="AutoShape 151"/>
            <p:cNvCxnSpPr>
              <a:cxnSpLocks noChangeAspect="1" noChangeShapeType="1"/>
              <a:stCxn id="59987" idx="2"/>
              <a:endCxn id="59905" idx="0"/>
            </p:cNvCxnSpPr>
            <p:nvPr/>
          </p:nvCxnSpPr>
          <p:spPr bwMode="auto">
            <a:xfrm>
              <a:off x="2514" y="2012"/>
              <a:ext cx="23" cy="54"/>
            </a:xfrm>
            <a:prstGeom prst="straightConnector1">
              <a:avLst/>
            </a:prstGeom>
            <a:noFill/>
            <a:ln w="9525">
              <a:solidFill>
                <a:schemeClr val="tx1"/>
              </a:solidFill>
              <a:round/>
              <a:headEnd/>
              <a:tailEnd/>
            </a:ln>
          </p:spPr>
        </p:cxnSp>
        <p:sp>
          <p:nvSpPr>
            <p:cNvPr id="59908" name="Rectangle 152"/>
            <p:cNvSpPr>
              <a:spLocks noChangeAspect="1" noChangeArrowheads="1"/>
            </p:cNvSpPr>
            <p:nvPr/>
          </p:nvSpPr>
          <p:spPr bwMode="auto">
            <a:xfrm>
              <a:off x="2554"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09" name="Rectangle 153"/>
            <p:cNvSpPr>
              <a:spLocks noChangeAspect="1" noChangeArrowheads="1"/>
            </p:cNvSpPr>
            <p:nvPr/>
          </p:nvSpPr>
          <p:spPr bwMode="auto">
            <a:xfrm>
              <a:off x="2600"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910" name="AutoShape 154"/>
            <p:cNvCxnSpPr>
              <a:cxnSpLocks noChangeAspect="1" noChangeShapeType="1"/>
              <a:stCxn id="59990" idx="2"/>
              <a:endCxn id="59908" idx="0"/>
            </p:cNvCxnSpPr>
            <p:nvPr/>
          </p:nvCxnSpPr>
          <p:spPr bwMode="auto">
            <a:xfrm flipH="1">
              <a:off x="2587" y="2012"/>
              <a:ext cx="23" cy="54"/>
            </a:xfrm>
            <a:prstGeom prst="straightConnector1">
              <a:avLst/>
            </a:prstGeom>
            <a:noFill/>
            <a:ln w="9525">
              <a:solidFill>
                <a:schemeClr val="tx1"/>
              </a:solidFill>
              <a:round/>
              <a:headEnd/>
              <a:tailEnd/>
            </a:ln>
          </p:spPr>
        </p:cxnSp>
        <p:cxnSp>
          <p:nvCxnSpPr>
            <p:cNvPr id="59911" name="AutoShape 155"/>
            <p:cNvCxnSpPr>
              <a:cxnSpLocks noChangeAspect="1" noChangeShapeType="1"/>
              <a:stCxn id="59990" idx="2"/>
              <a:endCxn id="59909" idx="0"/>
            </p:cNvCxnSpPr>
            <p:nvPr/>
          </p:nvCxnSpPr>
          <p:spPr bwMode="auto">
            <a:xfrm>
              <a:off x="2610" y="2012"/>
              <a:ext cx="23" cy="54"/>
            </a:xfrm>
            <a:prstGeom prst="straightConnector1">
              <a:avLst/>
            </a:prstGeom>
            <a:noFill/>
            <a:ln w="9525">
              <a:solidFill>
                <a:schemeClr val="tx1"/>
              </a:solidFill>
              <a:round/>
              <a:headEnd/>
              <a:tailEnd/>
            </a:ln>
          </p:spPr>
        </p:cxnSp>
        <p:sp>
          <p:nvSpPr>
            <p:cNvPr id="59912" name="Rectangle 156"/>
            <p:cNvSpPr>
              <a:spLocks noChangeAspect="1" noChangeArrowheads="1"/>
            </p:cNvSpPr>
            <p:nvPr/>
          </p:nvSpPr>
          <p:spPr bwMode="auto">
            <a:xfrm>
              <a:off x="2650"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13" name="Rectangle 157"/>
            <p:cNvSpPr>
              <a:spLocks noChangeAspect="1" noChangeArrowheads="1"/>
            </p:cNvSpPr>
            <p:nvPr/>
          </p:nvSpPr>
          <p:spPr bwMode="auto">
            <a:xfrm>
              <a:off x="2696"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914" name="AutoShape 158"/>
            <p:cNvCxnSpPr>
              <a:cxnSpLocks noChangeAspect="1" noChangeShapeType="1"/>
              <a:stCxn id="59991" idx="2"/>
              <a:endCxn id="59912" idx="0"/>
            </p:cNvCxnSpPr>
            <p:nvPr/>
          </p:nvCxnSpPr>
          <p:spPr bwMode="auto">
            <a:xfrm flipH="1">
              <a:off x="2683" y="2012"/>
              <a:ext cx="23" cy="54"/>
            </a:xfrm>
            <a:prstGeom prst="straightConnector1">
              <a:avLst/>
            </a:prstGeom>
            <a:noFill/>
            <a:ln w="9525">
              <a:solidFill>
                <a:schemeClr val="tx1"/>
              </a:solidFill>
              <a:round/>
              <a:headEnd/>
              <a:tailEnd/>
            </a:ln>
          </p:spPr>
        </p:cxnSp>
        <p:cxnSp>
          <p:nvCxnSpPr>
            <p:cNvPr id="59915" name="AutoShape 159"/>
            <p:cNvCxnSpPr>
              <a:cxnSpLocks noChangeAspect="1" noChangeShapeType="1"/>
              <a:stCxn id="59991" idx="2"/>
              <a:endCxn id="59913" idx="0"/>
            </p:cNvCxnSpPr>
            <p:nvPr/>
          </p:nvCxnSpPr>
          <p:spPr bwMode="auto">
            <a:xfrm>
              <a:off x="2706" y="2012"/>
              <a:ext cx="23" cy="54"/>
            </a:xfrm>
            <a:prstGeom prst="straightConnector1">
              <a:avLst/>
            </a:prstGeom>
            <a:noFill/>
            <a:ln w="9525">
              <a:solidFill>
                <a:schemeClr val="tx1"/>
              </a:solidFill>
              <a:round/>
              <a:headEnd/>
              <a:tailEnd/>
            </a:ln>
          </p:spPr>
        </p:cxnSp>
        <p:sp>
          <p:nvSpPr>
            <p:cNvPr id="59916" name="Rectangle 160"/>
            <p:cNvSpPr>
              <a:spLocks noChangeAspect="1" noChangeArrowheads="1"/>
            </p:cNvSpPr>
            <p:nvPr/>
          </p:nvSpPr>
          <p:spPr bwMode="auto">
            <a:xfrm>
              <a:off x="2744"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17" name="Rectangle 161"/>
            <p:cNvSpPr>
              <a:spLocks noChangeAspect="1" noChangeArrowheads="1"/>
            </p:cNvSpPr>
            <p:nvPr/>
          </p:nvSpPr>
          <p:spPr bwMode="auto">
            <a:xfrm>
              <a:off x="2790"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918" name="AutoShape 162"/>
            <p:cNvCxnSpPr>
              <a:cxnSpLocks noChangeAspect="1" noChangeShapeType="1"/>
              <a:stCxn id="59994" idx="2"/>
              <a:endCxn id="59916" idx="0"/>
            </p:cNvCxnSpPr>
            <p:nvPr/>
          </p:nvCxnSpPr>
          <p:spPr bwMode="auto">
            <a:xfrm flipH="1">
              <a:off x="2777" y="2012"/>
              <a:ext cx="23" cy="54"/>
            </a:xfrm>
            <a:prstGeom prst="straightConnector1">
              <a:avLst/>
            </a:prstGeom>
            <a:noFill/>
            <a:ln w="9525">
              <a:solidFill>
                <a:schemeClr val="tx1"/>
              </a:solidFill>
              <a:round/>
              <a:headEnd/>
              <a:tailEnd/>
            </a:ln>
          </p:spPr>
        </p:cxnSp>
        <p:cxnSp>
          <p:nvCxnSpPr>
            <p:cNvPr id="59919" name="AutoShape 163"/>
            <p:cNvCxnSpPr>
              <a:cxnSpLocks noChangeAspect="1" noChangeShapeType="1"/>
              <a:stCxn id="59994" idx="2"/>
              <a:endCxn id="59917" idx="0"/>
            </p:cNvCxnSpPr>
            <p:nvPr/>
          </p:nvCxnSpPr>
          <p:spPr bwMode="auto">
            <a:xfrm>
              <a:off x="2800" y="2012"/>
              <a:ext cx="23" cy="54"/>
            </a:xfrm>
            <a:prstGeom prst="straightConnector1">
              <a:avLst/>
            </a:prstGeom>
            <a:noFill/>
            <a:ln w="9525">
              <a:solidFill>
                <a:schemeClr val="tx1"/>
              </a:solidFill>
              <a:round/>
              <a:headEnd/>
              <a:tailEnd/>
            </a:ln>
          </p:spPr>
        </p:cxnSp>
        <p:sp>
          <p:nvSpPr>
            <p:cNvPr id="59920" name="Rectangle 164"/>
            <p:cNvSpPr>
              <a:spLocks noChangeAspect="1" noChangeArrowheads="1"/>
            </p:cNvSpPr>
            <p:nvPr/>
          </p:nvSpPr>
          <p:spPr bwMode="auto">
            <a:xfrm>
              <a:off x="2840"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21" name="Rectangle 165"/>
            <p:cNvSpPr>
              <a:spLocks noChangeAspect="1" noChangeArrowheads="1"/>
            </p:cNvSpPr>
            <p:nvPr/>
          </p:nvSpPr>
          <p:spPr bwMode="auto">
            <a:xfrm>
              <a:off x="2886"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922" name="AutoShape 166"/>
            <p:cNvCxnSpPr>
              <a:cxnSpLocks noChangeAspect="1" noChangeShapeType="1"/>
              <a:stCxn id="59995" idx="2"/>
              <a:endCxn id="59920" idx="0"/>
            </p:cNvCxnSpPr>
            <p:nvPr/>
          </p:nvCxnSpPr>
          <p:spPr bwMode="auto">
            <a:xfrm flipH="1">
              <a:off x="2873" y="2012"/>
              <a:ext cx="23" cy="54"/>
            </a:xfrm>
            <a:prstGeom prst="straightConnector1">
              <a:avLst/>
            </a:prstGeom>
            <a:noFill/>
            <a:ln w="9525">
              <a:solidFill>
                <a:schemeClr val="tx1"/>
              </a:solidFill>
              <a:round/>
              <a:headEnd/>
              <a:tailEnd/>
            </a:ln>
          </p:spPr>
        </p:cxnSp>
        <p:cxnSp>
          <p:nvCxnSpPr>
            <p:cNvPr id="59923" name="AutoShape 167"/>
            <p:cNvCxnSpPr>
              <a:cxnSpLocks noChangeAspect="1" noChangeShapeType="1"/>
              <a:stCxn id="59995" idx="2"/>
              <a:endCxn id="59921" idx="0"/>
            </p:cNvCxnSpPr>
            <p:nvPr/>
          </p:nvCxnSpPr>
          <p:spPr bwMode="auto">
            <a:xfrm>
              <a:off x="2896" y="2012"/>
              <a:ext cx="23" cy="54"/>
            </a:xfrm>
            <a:prstGeom prst="straightConnector1">
              <a:avLst/>
            </a:prstGeom>
            <a:noFill/>
            <a:ln w="9525">
              <a:solidFill>
                <a:schemeClr val="tx1"/>
              </a:solidFill>
              <a:round/>
              <a:headEnd/>
              <a:tailEnd/>
            </a:ln>
          </p:spPr>
        </p:cxnSp>
        <p:sp>
          <p:nvSpPr>
            <p:cNvPr id="59924" name="Rectangle 168"/>
            <p:cNvSpPr>
              <a:spLocks noChangeAspect="1" noChangeArrowheads="1"/>
            </p:cNvSpPr>
            <p:nvPr/>
          </p:nvSpPr>
          <p:spPr bwMode="auto">
            <a:xfrm>
              <a:off x="2931"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25" name="Rectangle 169"/>
            <p:cNvSpPr>
              <a:spLocks noChangeAspect="1" noChangeArrowheads="1"/>
            </p:cNvSpPr>
            <p:nvPr/>
          </p:nvSpPr>
          <p:spPr bwMode="auto">
            <a:xfrm>
              <a:off x="2977"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926" name="AutoShape 170"/>
            <p:cNvCxnSpPr>
              <a:cxnSpLocks noChangeAspect="1" noChangeShapeType="1"/>
              <a:stCxn id="59998" idx="2"/>
              <a:endCxn id="59924" idx="0"/>
            </p:cNvCxnSpPr>
            <p:nvPr/>
          </p:nvCxnSpPr>
          <p:spPr bwMode="auto">
            <a:xfrm flipH="1">
              <a:off x="2964" y="2012"/>
              <a:ext cx="23" cy="54"/>
            </a:xfrm>
            <a:prstGeom prst="straightConnector1">
              <a:avLst/>
            </a:prstGeom>
            <a:noFill/>
            <a:ln w="9525">
              <a:solidFill>
                <a:schemeClr val="tx1"/>
              </a:solidFill>
              <a:round/>
              <a:headEnd/>
              <a:tailEnd/>
            </a:ln>
          </p:spPr>
        </p:cxnSp>
        <p:cxnSp>
          <p:nvCxnSpPr>
            <p:cNvPr id="59927" name="AutoShape 171"/>
            <p:cNvCxnSpPr>
              <a:cxnSpLocks noChangeAspect="1" noChangeShapeType="1"/>
              <a:stCxn id="59998" idx="2"/>
              <a:endCxn id="59925" idx="0"/>
            </p:cNvCxnSpPr>
            <p:nvPr/>
          </p:nvCxnSpPr>
          <p:spPr bwMode="auto">
            <a:xfrm>
              <a:off x="2987" y="2012"/>
              <a:ext cx="23" cy="54"/>
            </a:xfrm>
            <a:prstGeom prst="straightConnector1">
              <a:avLst/>
            </a:prstGeom>
            <a:noFill/>
            <a:ln w="9525">
              <a:solidFill>
                <a:schemeClr val="tx1"/>
              </a:solidFill>
              <a:round/>
              <a:headEnd/>
              <a:tailEnd/>
            </a:ln>
          </p:spPr>
        </p:cxnSp>
        <p:sp>
          <p:nvSpPr>
            <p:cNvPr id="59928" name="Rectangle 172"/>
            <p:cNvSpPr>
              <a:spLocks noChangeAspect="1" noChangeArrowheads="1"/>
            </p:cNvSpPr>
            <p:nvPr/>
          </p:nvSpPr>
          <p:spPr bwMode="auto">
            <a:xfrm>
              <a:off x="3027"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29" name="Rectangle 173"/>
            <p:cNvSpPr>
              <a:spLocks noChangeAspect="1" noChangeArrowheads="1"/>
            </p:cNvSpPr>
            <p:nvPr/>
          </p:nvSpPr>
          <p:spPr bwMode="auto">
            <a:xfrm>
              <a:off x="3073"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930" name="AutoShape 174"/>
            <p:cNvCxnSpPr>
              <a:cxnSpLocks noChangeAspect="1" noChangeShapeType="1"/>
              <a:stCxn id="59999" idx="2"/>
              <a:endCxn id="59928" idx="0"/>
            </p:cNvCxnSpPr>
            <p:nvPr/>
          </p:nvCxnSpPr>
          <p:spPr bwMode="auto">
            <a:xfrm flipH="1">
              <a:off x="3060" y="2012"/>
              <a:ext cx="23" cy="54"/>
            </a:xfrm>
            <a:prstGeom prst="straightConnector1">
              <a:avLst/>
            </a:prstGeom>
            <a:noFill/>
            <a:ln w="9525">
              <a:solidFill>
                <a:schemeClr val="tx1"/>
              </a:solidFill>
              <a:round/>
              <a:headEnd/>
              <a:tailEnd/>
            </a:ln>
          </p:spPr>
        </p:cxnSp>
        <p:cxnSp>
          <p:nvCxnSpPr>
            <p:cNvPr id="59931" name="AutoShape 175"/>
            <p:cNvCxnSpPr>
              <a:cxnSpLocks noChangeAspect="1" noChangeShapeType="1"/>
              <a:stCxn id="59999" idx="2"/>
              <a:endCxn id="59929" idx="0"/>
            </p:cNvCxnSpPr>
            <p:nvPr/>
          </p:nvCxnSpPr>
          <p:spPr bwMode="auto">
            <a:xfrm>
              <a:off x="3083" y="2012"/>
              <a:ext cx="23" cy="54"/>
            </a:xfrm>
            <a:prstGeom prst="straightConnector1">
              <a:avLst/>
            </a:prstGeom>
            <a:noFill/>
            <a:ln w="9525">
              <a:solidFill>
                <a:schemeClr val="tx1"/>
              </a:solidFill>
              <a:round/>
              <a:headEnd/>
              <a:tailEnd/>
            </a:ln>
          </p:spPr>
        </p:cxnSp>
        <p:sp>
          <p:nvSpPr>
            <p:cNvPr id="59932" name="Rectangle 176"/>
            <p:cNvSpPr>
              <a:spLocks noChangeAspect="1" noChangeArrowheads="1"/>
            </p:cNvSpPr>
            <p:nvPr/>
          </p:nvSpPr>
          <p:spPr bwMode="auto">
            <a:xfrm>
              <a:off x="3121"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33" name="Rectangle 177"/>
            <p:cNvSpPr>
              <a:spLocks noChangeAspect="1" noChangeArrowheads="1"/>
            </p:cNvSpPr>
            <p:nvPr/>
          </p:nvSpPr>
          <p:spPr bwMode="auto">
            <a:xfrm>
              <a:off x="3167"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934" name="AutoShape 178"/>
            <p:cNvCxnSpPr>
              <a:cxnSpLocks noChangeAspect="1" noChangeShapeType="1"/>
              <a:stCxn id="60002" idx="2"/>
              <a:endCxn id="59932" idx="0"/>
            </p:cNvCxnSpPr>
            <p:nvPr/>
          </p:nvCxnSpPr>
          <p:spPr bwMode="auto">
            <a:xfrm flipH="1">
              <a:off x="3154" y="2012"/>
              <a:ext cx="23" cy="54"/>
            </a:xfrm>
            <a:prstGeom prst="straightConnector1">
              <a:avLst/>
            </a:prstGeom>
            <a:noFill/>
            <a:ln w="9525">
              <a:solidFill>
                <a:schemeClr val="tx1"/>
              </a:solidFill>
              <a:round/>
              <a:headEnd/>
              <a:tailEnd/>
            </a:ln>
          </p:spPr>
        </p:cxnSp>
        <p:cxnSp>
          <p:nvCxnSpPr>
            <p:cNvPr id="59935" name="AutoShape 179"/>
            <p:cNvCxnSpPr>
              <a:cxnSpLocks noChangeAspect="1" noChangeShapeType="1"/>
              <a:stCxn id="60002" idx="2"/>
              <a:endCxn id="59933" idx="0"/>
            </p:cNvCxnSpPr>
            <p:nvPr/>
          </p:nvCxnSpPr>
          <p:spPr bwMode="auto">
            <a:xfrm>
              <a:off x="3177" y="2012"/>
              <a:ext cx="23" cy="54"/>
            </a:xfrm>
            <a:prstGeom prst="straightConnector1">
              <a:avLst/>
            </a:prstGeom>
            <a:noFill/>
            <a:ln w="9525">
              <a:solidFill>
                <a:schemeClr val="tx1"/>
              </a:solidFill>
              <a:round/>
              <a:headEnd/>
              <a:tailEnd/>
            </a:ln>
          </p:spPr>
        </p:cxnSp>
        <p:sp>
          <p:nvSpPr>
            <p:cNvPr id="59936" name="Rectangle 180"/>
            <p:cNvSpPr>
              <a:spLocks noChangeAspect="1" noChangeArrowheads="1"/>
            </p:cNvSpPr>
            <p:nvPr/>
          </p:nvSpPr>
          <p:spPr bwMode="auto">
            <a:xfrm>
              <a:off x="3217"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37" name="Rectangle 181"/>
            <p:cNvSpPr>
              <a:spLocks noChangeAspect="1" noChangeArrowheads="1"/>
            </p:cNvSpPr>
            <p:nvPr/>
          </p:nvSpPr>
          <p:spPr bwMode="auto">
            <a:xfrm>
              <a:off x="3263" y="206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938" name="AutoShape 182"/>
            <p:cNvCxnSpPr>
              <a:cxnSpLocks noChangeAspect="1" noChangeShapeType="1"/>
              <a:stCxn id="60003" idx="2"/>
              <a:endCxn id="59936" idx="0"/>
            </p:cNvCxnSpPr>
            <p:nvPr/>
          </p:nvCxnSpPr>
          <p:spPr bwMode="auto">
            <a:xfrm flipH="1">
              <a:off x="3250" y="2012"/>
              <a:ext cx="23" cy="54"/>
            </a:xfrm>
            <a:prstGeom prst="straightConnector1">
              <a:avLst/>
            </a:prstGeom>
            <a:noFill/>
            <a:ln w="9525">
              <a:solidFill>
                <a:schemeClr val="tx1"/>
              </a:solidFill>
              <a:round/>
              <a:headEnd/>
              <a:tailEnd/>
            </a:ln>
          </p:spPr>
        </p:cxnSp>
        <p:cxnSp>
          <p:nvCxnSpPr>
            <p:cNvPr id="59939" name="AutoShape 183"/>
            <p:cNvCxnSpPr>
              <a:cxnSpLocks noChangeAspect="1" noChangeShapeType="1"/>
              <a:stCxn id="60003" idx="2"/>
              <a:endCxn id="59937" idx="0"/>
            </p:cNvCxnSpPr>
            <p:nvPr/>
          </p:nvCxnSpPr>
          <p:spPr bwMode="auto">
            <a:xfrm>
              <a:off x="3273" y="2012"/>
              <a:ext cx="23" cy="54"/>
            </a:xfrm>
            <a:prstGeom prst="straightConnector1">
              <a:avLst/>
            </a:prstGeom>
            <a:noFill/>
            <a:ln w="9525">
              <a:solidFill>
                <a:schemeClr val="tx1"/>
              </a:solidFill>
              <a:round/>
              <a:headEnd/>
              <a:tailEnd/>
            </a:ln>
          </p:spPr>
        </p:cxnSp>
        <p:cxnSp>
          <p:nvCxnSpPr>
            <p:cNvPr id="59940" name="AutoShape 184"/>
            <p:cNvCxnSpPr>
              <a:cxnSpLocks noChangeAspect="1" noChangeShapeType="1"/>
              <a:stCxn id="59780" idx="2"/>
              <a:endCxn id="59942" idx="0"/>
            </p:cNvCxnSpPr>
            <p:nvPr/>
          </p:nvCxnSpPr>
          <p:spPr bwMode="auto">
            <a:xfrm flipH="1">
              <a:off x="321" y="1875"/>
              <a:ext cx="48" cy="54"/>
            </a:xfrm>
            <a:prstGeom prst="straightConnector1">
              <a:avLst/>
            </a:prstGeom>
            <a:noFill/>
            <a:ln w="9525">
              <a:solidFill>
                <a:schemeClr val="tx1"/>
              </a:solidFill>
              <a:round/>
              <a:headEnd/>
              <a:tailEnd/>
            </a:ln>
          </p:spPr>
        </p:cxnSp>
        <p:cxnSp>
          <p:nvCxnSpPr>
            <p:cNvPr id="59941" name="AutoShape 185"/>
            <p:cNvCxnSpPr>
              <a:cxnSpLocks noChangeAspect="1" noChangeShapeType="1"/>
              <a:stCxn id="59780" idx="2"/>
              <a:endCxn id="59943" idx="0"/>
            </p:cNvCxnSpPr>
            <p:nvPr/>
          </p:nvCxnSpPr>
          <p:spPr bwMode="auto">
            <a:xfrm>
              <a:off x="369" y="1875"/>
              <a:ext cx="48" cy="54"/>
            </a:xfrm>
            <a:prstGeom prst="straightConnector1">
              <a:avLst/>
            </a:prstGeom>
            <a:noFill/>
            <a:ln w="9525">
              <a:solidFill>
                <a:schemeClr val="tx1"/>
              </a:solidFill>
              <a:round/>
              <a:headEnd/>
              <a:tailEnd/>
            </a:ln>
          </p:spPr>
        </p:cxnSp>
        <p:sp>
          <p:nvSpPr>
            <p:cNvPr id="59942" name="Rectangle 186"/>
            <p:cNvSpPr>
              <a:spLocks noChangeAspect="1" noChangeArrowheads="1"/>
            </p:cNvSpPr>
            <p:nvPr/>
          </p:nvSpPr>
          <p:spPr bwMode="auto">
            <a:xfrm>
              <a:off x="288"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43" name="Rectangle 187"/>
            <p:cNvSpPr>
              <a:spLocks noChangeAspect="1" noChangeArrowheads="1"/>
            </p:cNvSpPr>
            <p:nvPr/>
          </p:nvSpPr>
          <p:spPr bwMode="auto">
            <a:xfrm>
              <a:off x="384"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944" name="AutoShape 188"/>
            <p:cNvCxnSpPr>
              <a:cxnSpLocks noChangeAspect="1" noChangeShapeType="1"/>
              <a:stCxn id="59783" idx="2"/>
              <a:endCxn id="59946" idx="0"/>
            </p:cNvCxnSpPr>
            <p:nvPr/>
          </p:nvCxnSpPr>
          <p:spPr bwMode="auto">
            <a:xfrm flipH="1">
              <a:off x="511" y="1875"/>
              <a:ext cx="48" cy="54"/>
            </a:xfrm>
            <a:prstGeom prst="straightConnector1">
              <a:avLst/>
            </a:prstGeom>
            <a:noFill/>
            <a:ln w="9525">
              <a:solidFill>
                <a:schemeClr val="tx1"/>
              </a:solidFill>
              <a:round/>
              <a:headEnd/>
              <a:tailEnd/>
            </a:ln>
          </p:spPr>
        </p:cxnSp>
        <p:cxnSp>
          <p:nvCxnSpPr>
            <p:cNvPr id="59945" name="AutoShape 189"/>
            <p:cNvCxnSpPr>
              <a:cxnSpLocks noChangeAspect="1" noChangeShapeType="1"/>
              <a:stCxn id="59783" idx="2"/>
              <a:endCxn id="59947" idx="0"/>
            </p:cNvCxnSpPr>
            <p:nvPr/>
          </p:nvCxnSpPr>
          <p:spPr bwMode="auto">
            <a:xfrm>
              <a:off x="559" y="1875"/>
              <a:ext cx="48" cy="54"/>
            </a:xfrm>
            <a:prstGeom prst="straightConnector1">
              <a:avLst/>
            </a:prstGeom>
            <a:noFill/>
            <a:ln w="9525">
              <a:solidFill>
                <a:schemeClr val="tx1"/>
              </a:solidFill>
              <a:round/>
              <a:headEnd/>
              <a:tailEnd/>
            </a:ln>
          </p:spPr>
        </p:cxnSp>
        <p:sp>
          <p:nvSpPr>
            <p:cNvPr id="59946" name="Rectangle 190"/>
            <p:cNvSpPr>
              <a:spLocks noChangeAspect="1" noChangeArrowheads="1"/>
            </p:cNvSpPr>
            <p:nvPr/>
          </p:nvSpPr>
          <p:spPr bwMode="auto">
            <a:xfrm>
              <a:off x="478"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47" name="Rectangle 191"/>
            <p:cNvSpPr>
              <a:spLocks noChangeAspect="1" noChangeArrowheads="1"/>
            </p:cNvSpPr>
            <p:nvPr/>
          </p:nvSpPr>
          <p:spPr bwMode="auto">
            <a:xfrm>
              <a:off x="574"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948" name="AutoShape 192"/>
            <p:cNvCxnSpPr>
              <a:cxnSpLocks noChangeAspect="1" noChangeShapeType="1"/>
              <a:stCxn id="59784" idx="2"/>
              <a:endCxn id="59950" idx="0"/>
            </p:cNvCxnSpPr>
            <p:nvPr/>
          </p:nvCxnSpPr>
          <p:spPr bwMode="auto">
            <a:xfrm flipH="1">
              <a:off x="698" y="1875"/>
              <a:ext cx="48" cy="54"/>
            </a:xfrm>
            <a:prstGeom prst="straightConnector1">
              <a:avLst/>
            </a:prstGeom>
            <a:noFill/>
            <a:ln w="9525">
              <a:solidFill>
                <a:schemeClr val="tx1"/>
              </a:solidFill>
              <a:round/>
              <a:headEnd/>
              <a:tailEnd/>
            </a:ln>
          </p:spPr>
        </p:cxnSp>
        <p:cxnSp>
          <p:nvCxnSpPr>
            <p:cNvPr id="59949" name="AutoShape 193"/>
            <p:cNvCxnSpPr>
              <a:cxnSpLocks noChangeAspect="1" noChangeShapeType="1"/>
              <a:stCxn id="59784" idx="2"/>
              <a:endCxn id="59951" idx="0"/>
            </p:cNvCxnSpPr>
            <p:nvPr/>
          </p:nvCxnSpPr>
          <p:spPr bwMode="auto">
            <a:xfrm>
              <a:off x="746" y="1875"/>
              <a:ext cx="48" cy="54"/>
            </a:xfrm>
            <a:prstGeom prst="straightConnector1">
              <a:avLst/>
            </a:prstGeom>
            <a:noFill/>
            <a:ln w="9525">
              <a:solidFill>
                <a:schemeClr val="tx1"/>
              </a:solidFill>
              <a:round/>
              <a:headEnd/>
              <a:tailEnd/>
            </a:ln>
          </p:spPr>
        </p:cxnSp>
        <p:sp>
          <p:nvSpPr>
            <p:cNvPr id="59950" name="Rectangle 194"/>
            <p:cNvSpPr>
              <a:spLocks noChangeAspect="1" noChangeArrowheads="1"/>
            </p:cNvSpPr>
            <p:nvPr/>
          </p:nvSpPr>
          <p:spPr bwMode="auto">
            <a:xfrm>
              <a:off x="665"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51" name="Rectangle 195"/>
            <p:cNvSpPr>
              <a:spLocks noChangeAspect="1" noChangeArrowheads="1"/>
            </p:cNvSpPr>
            <p:nvPr/>
          </p:nvSpPr>
          <p:spPr bwMode="auto">
            <a:xfrm>
              <a:off x="761"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952" name="AutoShape 196"/>
            <p:cNvCxnSpPr>
              <a:cxnSpLocks noChangeAspect="1" noChangeShapeType="1"/>
              <a:stCxn id="59787" idx="2"/>
              <a:endCxn id="59954" idx="0"/>
            </p:cNvCxnSpPr>
            <p:nvPr/>
          </p:nvCxnSpPr>
          <p:spPr bwMode="auto">
            <a:xfrm flipH="1">
              <a:off x="888" y="1875"/>
              <a:ext cx="48" cy="54"/>
            </a:xfrm>
            <a:prstGeom prst="straightConnector1">
              <a:avLst/>
            </a:prstGeom>
            <a:noFill/>
            <a:ln w="9525">
              <a:solidFill>
                <a:schemeClr val="tx1"/>
              </a:solidFill>
              <a:round/>
              <a:headEnd/>
              <a:tailEnd/>
            </a:ln>
          </p:spPr>
        </p:cxnSp>
        <p:cxnSp>
          <p:nvCxnSpPr>
            <p:cNvPr id="59953" name="AutoShape 197"/>
            <p:cNvCxnSpPr>
              <a:cxnSpLocks noChangeAspect="1" noChangeShapeType="1"/>
              <a:stCxn id="59787" idx="2"/>
              <a:endCxn id="59955" idx="0"/>
            </p:cNvCxnSpPr>
            <p:nvPr/>
          </p:nvCxnSpPr>
          <p:spPr bwMode="auto">
            <a:xfrm>
              <a:off x="936" y="1875"/>
              <a:ext cx="48" cy="54"/>
            </a:xfrm>
            <a:prstGeom prst="straightConnector1">
              <a:avLst/>
            </a:prstGeom>
            <a:noFill/>
            <a:ln w="9525">
              <a:solidFill>
                <a:schemeClr val="tx1"/>
              </a:solidFill>
              <a:round/>
              <a:headEnd/>
              <a:tailEnd/>
            </a:ln>
          </p:spPr>
        </p:cxnSp>
        <p:sp>
          <p:nvSpPr>
            <p:cNvPr id="59954" name="Rectangle 198"/>
            <p:cNvSpPr>
              <a:spLocks noChangeAspect="1" noChangeArrowheads="1"/>
            </p:cNvSpPr>
            <p:nvPr/>
          </p:nvSpPr>
          <p:spPr bwMode="auto">
            <a:xfrm>
              <a:off x="855"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55" name="Rectangle 199"/>
            <p:cNvSpPr>
              <a:spLocks noChangeAspect="1" noChangeArrowheads="1"/>
            </p:cNvSpPr>
            <p:nvPr/>
          </p:nvSpPr>
          <p:spPr bwMode="auto">
            <a:xfrm>
              <a:off x="951"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956" name="AutoShape 200"/>
            <p:cNvCxnSpPr>
              <a:cxnSpLocks noChangeAspect="1" noChangeShapeType="1"/>
              <a:stCxn id="59788" idx="2"/>
              <a:endCxn id="59958" idx="0"/>
            </p:cNvCxnSpPr>
            <p:nvPr/>
          </p:nvCxnSpPr>
          <p:spPr bwMode="auto">
            <a:xfrm flipH="1">
              <a:off x="1080" y="1875"/>
              <a:ext cx="48" cy="54"/>
            </a:xfrm>
            <a:prstGeom prst="straightConnector1">
              <a:avLst/>
            </a:prstGeom>
            <a:noFill/>
            <a:ln w="9525">
              <a:solidFill>
                <a:schemeClr val="tx1"/>
              </a:solidFill>
              <a:round/>
              <a:headEnd/>
              <a:tailEnd/>
            </a:ln>
          </p:spPr>
        </p:cxnSp>
        <p:cxnSp>
          <p:nvCxnSpPr>
            <p:cNvPr id="59957" name="AutoShape 201"/>
            <p:cNvCxnSpPr>
              <a:cxnSpLocks noChangeAspect="1" noChangeShapeType="1"/>
              <a:stCxn id="59788" idx="2"/>
              <a:endCxn id="59959" idx="0"/>
            </p:cNvCxnSpPr>
            <p:nvPr/>
          </p:nvCxnSpPr>
          <p:spPr bwMode="auto">
            <a:xfrm>
              <a:off x="1128" y="1875"/>
              <a:ext cx="48" cy="54"/>
            </a:xfrm>
            <a:prstGeom prst="straightConnector1">
              <a:avLst/>
            </a:prstGeom>
            <a:noFill/>
            <a:ln w="9525">
              <a:solidFill>
                <a:schemeClr val="tx1"/>
              </a:solidFill>
              <a:round/>
              <a:headEnd/>
              <a:tailEnd/>
            </a:ln>
          </p:spPr>
        </p:cxnSp>
        <p:sp>
          <p:nvSpPr>
            <p:cNvPr id="59958" name="Rectangle 202"/>
            <p:cNvSpPr>
              <a:spLocks noChangeAspect="1" noChangeArrowheads="1"/>
            </p:cNvSpPr>
            <p:nvPr/>
          </p:nvSpPr>
          <p:spPr bwMode="auto">
            <a:xfrm>
              <a:off x="1047"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59" name="Rectangle 203"/>
            <p:cNvSpPr>
              <a:spLocks noChangeAspect="1" noChangeArrowheads="1"/>
            </p:cNvSpPr>
            <p:nvPr/>
          </p:nvSpPr>
          <p:spPr bwMode="auto">
            <a:xfrm>
              <a:off x="1143"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960" name="AutoShape 204"/>
            <p:cNvCxnSpPr>
              <a:cxnSpLocks noChangeAspect="1" noChangeShapeType="1"/>
              <a:stCxn id="59791" idx="2"/>
              <a:endCxn id="59962" idx="0"/>
            </p:cNvCxnSpPr>
            <p:nvPr/>
          </p:nvCxnSpPr>
          <p:spPr bwMode="auto">
            <a:xfrm flipH="1">
              <a:off x="1270" y="1875"/>
              <a:ext cx="48" cy="54"/>
            </a:xfrm>
            <a:prstGeom prst="straightConnector1">
              <a:avLst/>
            </a:prstGeom>
            <a:noFill/>
            <a:ln w="9525">
              <a:solidFill>
                <a:schemeClr val="tx1"/>
              </a:solidFill>
              <a:round/>
              <a:headEnd/>
              <a:tailEnd/>
            </a:ln>
          </p:spPr>
        </p:cxnSp>
        <p:cxnSp>
          <p:nvCxnSpPr>
            <p:cNvPr id="59961" name="AutoShape 205"/>
            <p:cNvCxnSpPr>
              <a:cxnSpLocks noChangeAspect="1" noChangeShapeType="1"/>
              <a:stCxn id="59791" idx="2"/>
              <a:endCxn id="59963" idx="0"/>
            </p:cNvCxnSpPr>
            <p:nvPr/>
          </p:nvCxnSpPr>
          <p:spPr bwMode="auto">
            <a:xfrm>
              <a:off x="1318" y="1875"/>
              <a:ext cx="48" cy="54"/>
            </a:xfrm>
            <a:prstGeom prst="straightConnector1">
              <a:avLst/>
            </a:prstGeom>
            <a:noFill/>
            <a:ln w="9525">
              <a:solidFill>
                <a:schemeClr val="tx1"/>
              </a:solidFill>
              <a:round/>
              <a:headEnd/>
              <a:tailEnd/>
            </a:ln>
          </p:spPr>
        </p:cxnSp>
        <p:sp>
          <p:nvSpPr>
            <p:cNvPr id="59962" name="Rectangle 206"/>
            <p:cNvSpPr>
              <a:spLocks noChangeAspect="1" noChangeArrowheads="1"/>
            </p:cNvSpPr>
            <p:nvPr/>
          </p:nvSpPr>
          <p:spPr bwMode="auto">
            <a:xfrm>
              <a:off x="1237"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63" name="Rectangle 207"/>
            <p:cNvSpPr>
              <a:spLocks noChangeAspect="1" noChangeArrowheads="1"/>
            </p:cNvSpPr>
            <p:nvPr/>
          </p:nvSpPr>
          <p:spPr bwMode="auto">
            <a:xfrm>
              <a:off x="1333"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964" name="AutoShape 208"/>
            <p:cNvCxnSpPr>
              <a:cxnSpLocks noChangeAspect="1" noChangeShapeType="1"/>
              <a:stCxn id="59792" idx="2"/>
              <a:endCxn id="59966" idx="0"/>
            </p:cNvCxnSpPr>
            <p:nvPr/>
          </p:nvCxnSpPr>
          <p:spPr bwMode="auto">
            <a:xfrm flipH="1">
              <a:off x="1457" y="1875"/>
              <a:ext cx="48" cy="54"/>
            </a:xfrm>
            <a:prstGeom prst="straightConnector1">
              <a:avLst/>
            </a:prstGeom>
            <a:noFill/>
            <a:ln w="9525">
              <a:solidFill>
                <a:schemeClr val="tx1"/>
              </a:solidFill>
              <a:round/>
              <a:headEnd/>
              <a:tailEnd/>
            </a:ln>
          </p:spPr>
        </p:cxnSp>
        <p:cxnSp>
          <p:nvCxnSpPr>
            <p:cNvPr id="59965" name="AutoShape 209"/>
            <p:cNvCxnSpPr>
              <a:cxnSpLocks noChangeAspect="1" noChangeShapeType="1"/>
              <a:stCxn id="59792" idx="2"/>
              <a:endCxn id="59967" idx="0"/>
            </p:cNvCxnSpPr>
            <p:nvPr/>
          </p:nvCxnSpPr>
          <p:spPr bwMode="auto">
            <a:xfrm>
              <a:off x="1505" y="1875"/>
              <a:ext cx="48" cy="54"/>
            </a:xfrm>
            <a:prstGeom prst="straightConnector1">
              <a:avLst/>
            </a:prstGeom>
            <a:noFill/>
            <a:ln w="9525">
              <a:solidFill>
                <a:schemeClr val="tx1"/>
              </a:solidFill>
              <a:round/>
              <a:headEnd/>
              <a:tailEnd/>
            </a:ln>
          </p:spPr>
        </p:cxnSp>
        <p:sp>
          <p:nvSpPr>
            <p:cNvPr id="59966" name="Rectangle 210"/>
            <p:cNvSpPr>
              <a:spLocks noChangeAspect="1" noChangeArrowheads="1"/>
            </p:cNvSpPr>
            <p:nvPr/>
          </p:nvSpPr>
          <p:spPr bwMode="auto">
            <a:xfrm>
              <a:off x="1424"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67" name="Rectangle 211"/>
            <p:cNvSpPr>
              <a:spLocks noChangeAspect="1" noChangeArrowheads="1"/>
            </p:cNvSpPr>
            <p:nvPr/>
          </p:nvSpPr>
          <p:spPr bwMode="auto">
            <a:xfrm>
              <a:off x="1520"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968" name="AutoShape 212"/>
            <p:cNvCxnSpPr>
              <a:cxnSpLocks noChangeAspect="1" noChangeShapeType="1"/>
              <a:stCxn id="59795" idx="2"/>
              <a:endCxn id="59970" idx="0"/>
            </p:cNvCxnSpPr>
            <p:nvPr/>
          </p:nvCxnSpPr>
          <p:spPr bwMode="auto">
            <a:xfrm flipH="1">
              <a:off x="1647" y="1875"/>
              <a:ext cx="48" cy="54"/>
            </a:xfrm>
            <a:prstGeom prst="straightConnector1">
              <a:avLst/>
            </a:prstGeom>
            <a:noFill/>
            <a:ln w="9525">
              <a:solidFill>
                <a:schemeClr val="tx1"/>
              </a:solidFill>
              <a:round/>
              <a:headEnd/>
              <a:tailEnd/>
            </a:ln>
          </p:spPr>
        </p:cxnSp>
        <p:cxnSp>
          <p:nvCxnSpPr>
            <p:cNvPr id="59969" name="AutoShape 213"/>
            <p:cNvCxnSpPr>
              <a:cxnSpLocks noChangeAspect="1" noChangeShapeType="1"/>
              <a:stCxn id="59795" idx="2"/>
              <a:endCxn id="59971" idx="0"/>
            </p:cNvCxnSpPr>
            <p:nvPr/>
          </p:nvCxnSpPr>
          <p:spPr bwMode="auto">
            <a:xfrm>
              <a:off x="1695" y="1875"/>
              <a:ext cx="48" cy="54"/>
            </a:xfrm>
            <a:prstGeom prst="straightConnector1">
              <a:avLst/>
            </a:prstGeom>
            <a:noFill/>
            <a:ln w="9525">
              <a:solidFill>
                <a:schemeClr val="tx1"/>
              </a:solidFill>
              <a:round/>
              <a:headEnd/>
              <a:tailEnd/>
            </a:ln>
          </p:spPr>
        </p:cxnSp>
        <p:sp>
          <p:nvSpPr>
            <p:cNvPr id="59970" name="Rectangle 214"/>
            <p:cNvSpPr>
              <a:spLocks noChangeAspect="1" noChangeArrowheads="1"/>
            </p:cNvSpPr>
            <p:nvPr/>
          </p:nvSpPr>
          <p:spPr bwMode="auto">
            <a:xfrm>
              <a:off x="1614"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71" name="Rectangle 215"/>
            <p:cNvSpPr>
              <a:spLocks noChangeAspect="1" noChangeArrowheads="1"/>
            </p:cNvSpPr>
            <p:nvPr/>
          </p:nvSpPr>
          <p:spPr bwMode="auto">
            <a:xfrm>
              <a:off x="1710"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dirty="0">
                  <a:cs typeface="Arial" charset="0"/>
                </a:rPr>
                <a:t>1</a:t>
              </a:r>
            </a:p>
          </p:txBody>
        </p:sp>
        <p:cxnSp>
          <p:nvCxnSpPr>
            <p:cNvPr id="59972" name="AutoShape 216"/>
            <p:cNvCxnSpPr>
              <a:cxnSpLocks noChangeAspect="1" noChangeShapeType="1"/>
              <a:stCxn id="59796" idx="2"/>
              <a:endCxn id="59974" idx="0"/>
            </p:cNvCxnSpPr>
            <p:nvPr/>
          </p:nvCxnSpPr>
          <p:spPr bwMode="auto">
            <a:xfrm flipH="1">
              <a:off x="1851" y="1875"/>
              <a:ext cx="48" cy="54"/>
            </a:xfrm>
            <a:prstGeom prst="straightConnector1">
              <a:avLst/>
            </a:prstGeom>
            <a:noFill/>
            <a:ln w="9525">
              <a:solidFill>
                <a:schemeClr val="tx1"/>
              </a:solidFill>
              <a:round/>
              <a:headEnd/>
              <a:tailEnd/>
            </a:ln>
          </p:spPr>
        </p:cxnSp>
        <p:cxnSp>
          <p:nvCxnSpPr>
            <p:cNvPr id="59973" name="AutoShape 217"/>
            <p:cNvCxnSpPr>
              <a:cxnSpLocks noChangeAspect="1" noChangeShapeType="1"/>
              <a:stCxn id="59796" idx="2"/>
              <a:endCxn id="59975" idx="0"/>
            </p:cNvCxnSpPr>
            <p:nvPr/>
          </p:nvCxnSpPr>
          <p:spPr bwMode="auto">
            <a:xfrm>
              <a:off x="1899" y="1875"/>
              <a:ext cx="48" cy="54"/>
            </a:xfrm>
            <a:prstGeom prst="straightConnector1">
              <a:avLst/>
            </a:prstGeom>
            <a:noFill/>
            <a:ln w="9525">
              <a:solidFill>
                <a:schemeClr val="tx1"/>
              </a:solidFill>
              <a:round/>
              <a:headEnd/>
              <a:tailEnd/>
            </a:ln>
          </p:spPr>
        </p:cxnSp>
        <p:sp>
          <p:nvSpPr>
            <p:cNvPr id="59974" name="Rectangle 218"/>
            <p:cNvSpPr>
              <a:spLocks noChangeAspect="1" noChangeArrowheads="1"/>
            </p:cNvSpPr>
            <p:nvPr/>
          </p:nvSpPr>
          <p:spPr bwMode="auto">
            <a:xfrm>
              <a:off x="1818"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75" name="Rectangle 219"/>
            <p:cNvSpPr>
              <a:spLocks noChangeAspect="1" noChangeArrowheads="1"/>
            </p:cNvSpPr>
            <p:nvPr/>
          </p:nvSpPr>
          <p:spPr bwMode="auto">
            <a:xfrm>
              <a:off x="1914"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976" name="AutoShape 220"/>
            <p:cNvCxnSpPr>
              <a:cxnSpLocks noChangeAspect="1" noChangeShapeType="1"/>
              <a:stCxn id="59799" idx="2"/>
              <a:endCxn id="59978" idx="0"/>
            </p:cNvCxnSpPr>
            <p:nvPr/>
          </p:nvCxnSpPr>
          <p:spPr bwMode="auto">
            <a:xfrm flipH="1">
              <a:off x="2041" y="1875"/>
              <a:ext cx="48" cy="54"/>
            </a:xfrm>
            <a:prstGeom prst="straightConnector1">
              <a:avLst/>
            </a:prstGeom>
            <a:noFill/>
            <a:ln w="9525">
              <a:solidFill>
                <a:schemeClr val="tx1"/>
              </a:solidFill>
              <a:round/>
              <a:headEnd/>
              <a:tailEnd/>
            </a:ln>
          </p:spPr>
        </p:cxnSp>
        <p:cxnSp>
          <p:nvCxnSpPr>
            <p:cNvPr id="59977" name="AutoShape 221"/>
            <p:cNvCxnSpPr>
              <a:cxnSpLocks noChangeAspect="1" noChangeShapeType="1"/>
              <a:stCxn id="59799" idx="2"/>
              <a:endCxn id="59979" idx="0"/>
            </p:cNvCxnSpPr>
            <p:nvPr/>
          </p:nvCxnSpPr>
          <p:spPr bwMode="auto">
            <a:xfrm>
              <a:off x="2089" y="1875"/>
              <a:ext cx="48" cy="54"/>
            </a:xfrm>
            <a:prstGeom prst="straightConnector1">
              <a:avLst/>
            </a:prstGeom>
            <a:noFill/>
            <a:ln w="9525">
              <a:solidFill>
                <a:schemeClr val="tx1"/>
              </a:solidFill>
              <a:round/>
              <a:headEnd/>
              <a:tailEnd/>
            </a:ln>
          </p:spPr>
        </p:cxnSp>
        <p:sp>
          <p:nvSpPr>
            <p:cNvPr id="59978" name="Rectangle 222"/>
            <p:cNvSpPr>
              <a:spLocks noChangeAspect="1" noChangeArrowheads="1"/>
            </p:cNvSpPr>
            <p:nvPr/>
          </p:nvSpPr>
          <p:spPr bwMode="auto">
            <a:xfrm>
              <a:off x="2008"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79" name="Rectangle 223"/>
            <p:cNvSpPr>
              <a:spLocks noChangeAspect="1" noChangeArrowheads="1"/>
            </p:cNvSpPr>
            <p:nvPr/>
          </p:nvSpPr>
          <p:spPr bwMode="auto">
            <a:xfrm>
              <a:off x="2104"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980" name="AutoShape 224"/>
            <p:cNvCxnSpPr>
              <a:cxnSpLocks noChangeAspect="1" noChangeShapeType="1"/>
              <a:stCxn id="59800" idx="2"/>
              <a:endCxn id="59982" idx="0"/>
            </p:cNvCxnSpPr>
            <p:nvPr/>
          </p:nvCxnSpPr>
          <p:spPr bwMode="auto">
            <a:xfrm flipH="1">
              <a:off x="2228" y="1875"/>
              <a:ext cx="48" cy="54"/>
            </a:xfrm>
            <a:prstGeom prst="straightConnector1">
              <a:avLst/>
            </a:prstGeom>
            <a:noFill/>
            <a:ln w="9525">
              <a:solidFill>
                <a:schemeClr val="tx1"/>
              </a:solidFill>
              <a:round/>
              <a:headEnd/>
              <a:tailEnd/>
            </a:ln>
          </p:spPr>
        </p:cxnSp>
        <p:cxnSp>
          <p:nvCxnSpPr>
            <p:cNvPr id="59981" name="AutoShape 225"/>
            <p:cNvCxnSpPr>
              <a:cxnSpLocks noChangeAspect="1" noChangeShapeType="1"/>
              <a:stCxn id="59800" idx="2"/>
              <a:endCxn id="59983" idx="0"/>
            </p:cNvCxnSpPr>
            <p:nvPr/>
          </p:nvCxnSpPr>
          <p:spPr bwMode="auto">
            <a:xfrm>
              <a:off x="2276" y="1875"/>
              <a:ext cx="48" cy="54"/>
            </a:xfrm>
            <a:prstGeom prst="straightConnector1">
              <a:avLst/>
            </a:prstGeom>
            <a:noFill/>
            <a:ln w="9525">
              <a:solidFill>
                <a:schemeClr val="tx1"/>
              </a:solidFill>
              <a:round/>
              <a:headEnd/>
              <a:tailEnd/>
            </a:ln>
          </p:spPr>
        </p:cxnSp>
        <p:sp>
          <p:nvSpPr>
            <p:cNvPr id="59982" name="Rectangle 226"/>
            <p:cNvSpPr>
              <a:spLocks noChangeAspect="1" noChangeArrowheads="1"/>
            </p:cNvSpPr>
            <p:nvPr/>
          </p:nvSpPr>
          <p:spPr bwMode="auto">
            <a:xfrm>
              <a:off x="2195"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83" name="Rectangle 227"/>
            <p:cNvSpPr>
              <a:spLocks noChangeAspect="1" noChangeArrowheads="1"/>
            </p:cNvSpPr>
            <p:nvPr/>
          </p:nvSpPr>
          <p:spPr bwMode="auto">
            <a:xfrm>
              <a:off x="2291"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984" name="AutoShape 228"/>
            <p:cNvCxnSpPr>
              <a:cxnSpLocks noChangeAspect="1" noChangeShapeType="1"/>
              <a:stCxn id="59803" idx="2"/>
              <a:endCxn id="59986" idx="0"/>
            </p:cNvCxnSpPr>
            <p:nvPr/>
          </p:nvCxnSpPr>
          <p:spPr bwMode="auto">
            <a:xfrm flipH="1">
              <a:off x="2418" y="1875"/>
              <a:ext cx="48" cy="54"/>
            </a:xfrm>
            <a:prstGeom prst="straightConnector1">
              <a:avLst/>
            </a:prstGeom>
            <a:noFill/>
            <a:ln w="9525">
              <a:solidFill>
                <a:schemeClr val="tx1"/>
              </a:solidFill>
              <a:round/>
              <a:headEnd/>
              <a:tailEnd/>
            </a:ln>
          </p:spPr>
        </p:cxnSp>
        <p:cxnSp>
          <p:nvCxnSpPr>
            <p:cNvPr id="59985" name="AutoShape 229"/>
            <p:cNvCxnSpPr>
              <a:cxnSpLocks noChangeAspect="1" noChangeShapeType="1"/>
              <a:stCxn id="59803" idx="2"/>
              <a:endCxn id="59987" idx="0"/>
            </p:cNvCxnSpPr>
            <p:nvPr/>
          </p:nvCxnSpPr>
          <p:spPr bwMode="auto">
            <a:xfrm>
              <a:off x="2466" y="1875"/>
              <a:ext cx="48" cy="54"/>
            </a:xfrm>
            <a:prstGeom prst="straightConnector1">
              <a:avLst/>
            </a:prstGeom>
            <a:noFill/>
            <a:ln w="9525">
              <a:solidFill>
                <a:schemeClr val="tx1"/>
              </a:solidFill>
              <a:round/>
              <a:headEnd/>
              <a:tailEnd/>
            </a:ln>
          </p:spPr>
        </p:cxnSp>
        <p:sp>
          <p:nvSpPr>
            <p:cNvPr id="59986" name="Rectangle 230"/>
            <p:cNvSpPr>
              <a:spLocks noChangeAspect="1" noChangeArrowheads="1"/>
            </p:cNvSpPr>
            <p:nvPr/>
          </p:nvSpPr>
          <p:spPr bwMode="auto">
            <a:xfrm>
              <a:off x="2385"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87" name="Rectangle 231"/>
            <p:cNvSpPr>
              <a:spLocks noChangeAspect="1" noChangeArrowheads="1"/>
            </p:cNvSpPr>
            <p:nvPr/>
          </p:nvSpPr>
          <p:spPr bwMode="auto">
            <a:xfrm>
              <a:off x="2481"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988" name="AutoShape 232"/>
            <p:cNvCxnSpPr>
              <a:cxnSpLocks noChangeAspect="1" noChangeShapeType="1"/>
              <a:stCxn id="59804" idx="2"/>
              <a:endCxn id="59990" idx="0"/>
            </p:cNvCxnSpPr>
            <p:nvPr/>
          </p:nvCxnSpPr>
          <p:spPr bwMode="auto">
            <a:xfrm flipH="1">
              <a:off x="2610" y="1875"/>
              <a:ext cx="48" cy="54"/>
            </a:xfrm>
            <a:prstGeom prst="straightConnector1">
              <a:avLst/>
            </a:prstGeom>
            <a:noFill/>
            <a:ln w="9525">
              <a:solidFill>
                <a:schemeClr val="tx1"/>
              </a:solidFill>
              <a:round/>
              <a:headEnd/>
              <a:tailEnd/>
            </a:ln>
          </p:spPr>
        </p:cxnSp>
        <p:cxnSp>
          <p:nvCxnSpPr>
            <p:cNvPr id="59989" name="AutoShape 233"/>
            <p:cNvCxnSpPr>
              <a:cxnSpLocks noChangeAspect="1" noChangeShapeType="1"/>
              <a:stCxn id="59804" idx="2"/>
              <a:endCxn id="59991" idx="0"/>
            </p:cNvCxnSpPr>
            <p:nvPr/>
          </p:nvCxnSpPr>
          <p:spPr bwMode="auto">
            <a:xfrm>
              <a:off x="2658" y="1875"/>
              <a:ext cx="48" cy="54"/>
            </a:xfrm>
            <a:prstGeom prst="straightConnector1">
              <a:avLst/>
            </a:prstGeom>
            <a:noFill/>
            <a:ln w="9525">
              <a:solidFill>
                <a:schemeClr val="tx1"/>
              </a:solidFill>
              <a:round/>
              <a:headEnd/>
              <a:tailEnd/>
            </a:ln>
          </p:spPr>
        </p:cxnSp>
        <p:sp>
          <p:nvSpPr>
            <p:cNvPr id="59990" name="Rectangle 234"/>
            <p:cNvSpPr>
              <a:spLocks noChangeAspect="1" noChangeArrowheads="1"/>
            </p:cNvSpPr>
            <p:nvPr/>
          </p:nvSpPr>
          <p:spPr bwMode="auto">
            <a:xfrm>
              <a:off x="2577"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91" name="Rectangle 235"/>
            <p:cNvSpPr>
              <a:spLocks noChangeAspect="1" noChangeArrowheads="1"/>
            </p:cNvSpPr>
            <p:nvPr/>
          </p:nvSpPr>
          <p:spPr bwMode="auto">
            <a:xfrm>
              <a:off x="2673"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992" name="AutoShape 236"/>
            <p:cNvCxnSpPr>
              <a:cxnSpLocks noChangeAspect="1" noChangeShapeType="1"/>
              <a:stCxn id="59807" idx="2"/>
              <a:endCxn id="59994" idx="0"/>
            </p:cNvCxnSpPr>
            <p:nvPr/>
          </p:nvCxnSpPr>
          <p:spPr bwMode="auto">
            <a:xfrm flipH="1">
              <a:off x="2800" y="1875"/>
              <a:ext cx="48" cy="54"/>
            </a:xfrm>
            <a:prstGeom prst="straightConnector1">
              <a:avLst/>
            </a:prstGeom>
            <a:noFill/>
            <a:ln w="9525">
              <a:solidFill>
                <a:schemeClr val="tx1"/>
              </a:solidFill>
              <a:round/>
              <a:headEnd/>
              <a:tailEnd/>
            </a:ln>
          </p:spPr>
        </p:cxnSp>
        <p:cxnSp>
          <p:nvCxnSpPr>
            <p:cNvPr id="59993" name="AutoShape 237"/>
            <p:cNvCxnSpPr>
              <a:cxnSpLocks noChangeAspect="1" noChangeShapeType="1"/>
              <a:stCxn id="59807" idx="2"/>
              <a:endCxn id="59995" idx="0"/>
            </p:cNvCxnSpPr>
            <p:nvPr/>
          </p:nvCxnSpPr>
          <p:spPr bwMode="auto">
            <a:xfrm>
              <a:off x="2848" y="1875"/>
              <a:ext cx="48" cy="54"/>
            </a:xfrm>
            <a:prstGeom prst="straightConnector1">
              <a:avLst/>
            </a:prstGeom>
            <a:noFill/>
            <a:ln w="9525">
              <a:solidFill>
                <a:schemeClr val="tx1"/>
              </a:solidFill>
              <a:round/>
              <a:headEnd/>
              <a:tailEnd/>
            </a:ln>
          </p:spPr>
        </p:cxnSp>
        <p:sp>
          <p:nvSpPr>
            <p:cNvPr id="59994" name="Rectangle 238"/>
            <p:cNvSpPr>
              <a:spLocks noChangeAspect="1" noChangeArrowheads="1"/>
            </p:cNvSpPr>
            <p:nvPr/>
          </p:nvSpPr>
          <p:spPr bwMode="auto">
            <a:xfrm>
              <a:off x="2767"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95" name="Rectangle 239"/>
            <p:cNvSpPr>
              <a:spLocks noChangeAspect="1" noChangeArrowheads="1"/>
            </p:cNvSpPr>
            <p:nvPr/>
          </p:nvSpPr>
          <p:spPr bwMode="auto">
            <a:xfrm>
              <a:off x="2863"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996" name="AutoShape 240"/>
            <p:cNvCxnSpPr>
              <a:cxnSpLocks noChangeAspect="1" noChangeShapeType="1"/>
              <a:stCxn id="59808" idx="2"/>
              <a:endCxn id="59998" idx="0"/>
            </p:cNvCxnSpPr>
            <p:nvPr/>
          </p:nvCxnSpPr>
          <p:spPr bwMode="auto">
            <a:xfrm flipH="1">
              <a:off x="2987" y="1875"/>
              <a:ext cx="48" cy="54"/>
            </a:xfrm>
            <a:prstGeom prst="straightConnector1">
              <a:avLst/>
            </a:prstGeom>
            <a:noFill/>
            <a:ln w="9525">
              <a:solidFill>
                <a:schemeClr val="tx1"/>
              </a:solidFill>
              <a:round/>
              <a:headEnd/>
              <a:tailEnd/>
            </a:ln>
          </p:spPr>
        </p:cxnSp>
        <p:cxnSp>
          <p:nvCxnSpPr>
            <p:cNvPr id="59997" name="AutoShape 241"/>
            <p:cNvCxnSpPr>
              <a:cxnSpLocks noChangeAspect="1" noChangeShapeType="1"/>
              <a:stCxn id="59808" idx="2"/>
              <a:endCxn id="59999" idx="0"/>
            </p:cNvCxnSpPr>
            <p:nvPr/>
          </p:nvCxnSpPr>
          <p:spPr bwMode="auto">
            <a:xfrm>
              <a:off x="3035" y="1875"/>
              <a:ext cx="48" cy="54"/>
            </a:xfrm>
            <a:prstGeom prst="straightConnector1">
              <a:avLst/>
            </a:prstGeom>
            <a:noFill/>
            <a:ln w="9525">
              <a:solidFill>
                <a:schemeClr val="tx1"/>
              </a:solidFill>
              <a:round/>
              <a:headEnd/>
              <a:tailEnd/>
            </a:ln>
          </p:spPr>
        </p:cxnSp>
        <p:sp>
          <p:nvSpPr>
            <p:cNvPr id="59998" name="Rectangle 242"/>
            <p:cNvSpPr>
              <a:spLocks noChangeAspect="1" noChangeArrowheads="1"/>
            </p:cNvSpPr>
            <p:nvPr/>
          </p:nvSpPr>
          <p:spPr bwMode="auto">
            <a:xfrm>
              <a:off x="2954"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999" name="Rectangle 243"/>
            <p:cNvSpPr>
              <a:spLocks noChangeAspect="1" noChangeArrowheads="1"/>
            </p:cNvSpPr>
            <p:nvPr/>
          </p:nvSpPr>
          <p:spPr bwMode="auto">
            <a:xfrm>
              <a:off x="3050"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60000" name="AutoShape 244"/>
            <p:cNvCxnSpPr>
              <a:cxnSpLocks noChangeAspect="1" noChangeShapeType="1"/>
              <a:stCxn id="59811" idx="2"/>
              <a:endCxn id="60002" idx="0"/>
            </p:cNvCxnSpPr>
            <p:nvPr/>
          </p:nvCxnSpPr>
          <p:spPr bwMode="auto">
            <a:xfrm flipH="1">
              <a:off x="3177" y="1875"/>
              <a:ext cx="48" cy="54"/>
            </a:xfrm>
            <a:prstGeom prst="straightConnector1">
              <a:avLst/>
            </a:prstGeom>
            <a:noFill/>
            <a:ln w="9525">
              <a:solidFill>
                <a:schemeClr val="tx1"/>
              </a:solidFill>
              <a:round/>
              <a:headEnd/>
              <a:tailEnd/>
            </a:ln>
          </p:spPr>
        </p:cxnSp>
        <p:cxnSp>
          <p:nvCxnSpPr>
            <p:cNvPr id="60001" name="AutoShape 245"/>
            <p:cNvCxnSpPr>
              <a:cxnSpLocks noChangeAspect="1" noChangeShapeType="1"/>
              <a:stCxn id="59811" idx="2"/>
              <a:endCxn id="60003" idx="0"/>
            </p:cNvCxnSpPr>
            <p:nvPr/>
          </p:nvCxnSpPr>
          <p:spPr bwMode="auto">
            <a:xfrm>
              <a:off x="3225" y="1875"/>
              <a:ext cx="48" cy="54"/>
            </a:xfrm>
            <a:prstGeom prst="straightConnector1">
              <a:avLst/>
            </a:prstGeom>
            <a:noFill/>
            <a:ln w="9525">
              <a:solidFill>
                <a:schemeClr val="tx1"/>
              </a:solidFill>
              <a:round/>
              <a:headEnd/>
              <a:tailEnd/>
            </a:ln>
          </p:spPr>
        </p:cxnSp>
        <p:sp>
          <p:nvSpPr>
            <p:cNvPr id="60002" name="Rectangle 246"/>
            <p:cNvSpPr>
              <a:spLocks noChangeAspect="1" noChangeArrowheads="1"/>
            </p:cNvSpPr>
            <p:nvPr/>
          </p:nvSpPr>
          <p:spPr bwMode="auto">
            <a:xfrm>
              <a:off x="3144"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60003" name="Rectangle 247"/>
            <p:cNvSpPr>
              <a:spLocks noChangeAspect="1" noChangeArrowheads="1"/>
            </p:cNvSpPr>
            <p:nvPr/>
          </p:nvSpPr>
          <p:spPr bwMode="auto">
            <a:xfrm>
              <a:off x="3240" y="1929"/>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sp>
          <p:nvSpPr>
            <p:cNvPr id="60004" name="Rectangle 248"/>
            <p:cNvSpPr>
              <a:spLocks noChangeAspect="1" noChangeArrowheads="1"/>
            </p:cNvSpPr>
            <p:nvPr/>
          </p:nvSpPr>
          <p:spPr bwMode="auto">
            <a:xfrm>
              <a:off x="619" y="1518"/>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60005" name="AutoShape 249"/>
            <p:cNvCxnSpPr>
              <a:cxnSpLocks noChangeAspect="1" noChangeShapeType="1"/>
              <a:stCxn id="60013" idx="2"/>
              <a:endCxn id="60004" idx="0"/>
            </p:cNvCxnSpPr>
            <p:nvPr/>
          </p:nvCxnSpPr>
          <p:spPr bwMode="auto">
            <a:xfrm flipH="1">
              <a:off x="652" y="1464"/>
              <a:ext cx="379" cy="54"/>
            </a:xfrm>
            <a:prstGeom prst="straightConnector1">
              <a:avLst/>
            </a:prstGeom>
            <a:noFill/>
            <a:ln w="9525">
              <a:solidFill>
                <a:schemeClr val="tx1"/>
              </a:solidFill>
              <a:round/>
              <a:headEnd/>
              <a:tailEnd/>
            </a:ln>
          </p:spPr>
        </p:cxnSp>
        <p:sp>
          <p:nvSpPr>
            <p:cNvPr id="60006" name="Rectangle 250"/>
            <p:cNvSpPr>
              <a:spLocks noChangeAspect="1" noChangeArrowheads="1"/>
            </p:cNvSpPr>
            <p:nvPr/>
          </p:nvSpPr>
          <p:spPr bwMode="auto">
            <a:xfrm>
              <a:off x="1378" y="1518"/>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60007" name="AutoShape 251"/>
            <p:cNvCxnSpPr>
              <a:cxnSpLocks noChangeAspect="1" noChangeShapeType="1"/>
              <a:stCxn id="60006" idx="0"/>
              <a:endCxn id="60013" idx="2"/>
            </p:cNvCxnSpPr>
            <p:nvPr/>
          </p:nvCxnSpPr>
          <p:spPr bwMode="auto">
            <a:xfrm flipH="1" flipV="1">
              <a:off x="1031" y="1464"/>
              <a:ext cx="380" cy="54"/>
            </a:xfrm>
            <a:prstGeom prst="straightConnector1">
              <a:avLst/>
            </a:prstGeom>
            <a:noFill/>
            <a:ln w="9525">
              <a:solidFill>
                <a:schemeClr val="tx1"/>
              </a:solidFill>
              <a:round/>
              <a:headEnd/>
              <a:tailEnd/>
            </a:ln>
          </p:spPr>
        </p:cxnSp>
        <p:sp>
          <p:nvSpPr>
            <p:cNvPr id="60008" name="Rectangle 252"/>
            <p:cNvSpPr>
              <a:spLocks noChangeAspect="1" noChangeArrowheads="1"/>
            </p:cNvSpPr>
            <p:nvPr/>
          </p:nvSpPr>
          <p:spPr bwMode="auto">
            <a:xfrm>
              <a:off x="2149" y="1518"/>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60009" name="AutoShape 253"/>
            <p:cNvCxnSpPr>
              <a:cxnSpLocks noChangeAspect="1" noChangeShapeType="1"/>
              <a:stCxn id="60014" idx="2"/>
              <a:endCxn id="60008" idx="0"/>
            </p:cNvCxnSpPr>
            <p:nvPr/>
          </p:nvCxnSpPr>
          <p:spPr bwMode="auto">
            <a:xfrm flipH="1">
              <a:off x="2182" y="1464"/>
              <a:ext cx="380" cy="54"/>
            </a:xfrm>
            <a:prstGeom prst="straightConnector1">
              <a:avLst/>
            </a:prstGeom>
            <a:noFill/>
            <a:ln w="9525">
              <a:solidFill>
                <a:schemeClr val="tx1"/>
              </a:solidFill>
              <a:round/>
              <a:headEnd/>
              <a:tailEnd/>
            </a:ln>
          </p:spPr>
        </p:cxnSp>
        <p:sp>
          <p:nvSpPr>
            <p:cNvPr id="60010" name="Rectangle 254"/>
            <p:cNvSpPr>
              <a:spLocks noChangeAspect="1" noChangeArrowheads="1"/>
            </p:cNvSpPr>
            <p:nvPr/>
          </p:nvSpPr>
          <p:spPr bwMode="auto">
            <a:xfrm>
              <a:off x="2909" y="1518"/>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60011" name="AutoShape 255"/>
            <p:cNvCxnSpPr>
              <a:cxnSpLocks noChangeAspect="1" noChangeShapeType="1"/>
              <a:stCxn id="60010" idx="0"/>
              <a:endCxn id="60014" idx="2"/>
            </p:cNvCxnSpPr>
            <p:nvPr/>
          </p:nvCxnSpPr>
          <p:spPr bwMode="auto">
            <a:xfrm flipH="1" flipV="1">
              <a:off x="2562" y="1464"/>
              <a:ext cx="380" cy="54"/>
            </a:xfrm>
            <a:prstGeom prst="straightConnector1">
              <a:avLst/>
            </a:prstGeom>
            <a:noFill/>
            <a:ln w="9525">
              <a:solidFill>
                <a:schemeClr val="tx1"/>
              </a:solidFill>
              <a:round/>
              <a:headEnd/>
              <a:tailEnd/>
            </a:ln>
          </p:spPr>
        </p:cxnSp>
        <p:grpSp>
          <p:nvGrpSpPr>
            <p:cNvPr id="3" name="Group 256"/>
            <p:cNvGrpSpPr>
              <a:grpSpLocks noChangeAspect="1"/>
            </p:cNvGrpSpPr>
            <p:nvPr/>
          </p:nvGrpSpPr>
          <p:grpSpPr bwMode="auto">
            <a:xfrm>
              <a:off x="96" y="1341"/>
              <a:ext cx="184" cy="854"/>
              <a:chOff x="41" y="2278"/>
              <a:chExt cx="323" cy="1505"/>
            </a:xfrm>
          </p:grpSpPr>
          <p:sp>
            <p:nvSpPr>
              <p:cNvPr id="60018" name="Text Box 257"/>
              <p:cNvSpPr txBox="1">
                <a:spLocks noChangeAspect="1" noChangeArrowheads="1"/>
              </p:cNvSpPr>
              <p:nvPr/>
            </p:nvSpPr>
            <p:spPr bwMode="auto">
              <a:xfrm>
                <a:off x="41" y="2757"/>
                <a:ext cx="323" cy="305"/>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cs typeface="Arial" charset="0"/>
                  </a:rPr>
                  <a:t>C</a:t>
                </a:r>
              </a:p>
            </p:txBody>
          </p:sp>
          <p:sp>
            <p:nvSpPr>
              <p:cNvPr id="60019" name="Text Box 258"/>
              <p:cNvSpPr txBox="1">
                <a:spLocks noChangeAspect="1" noChangeArrowheads="1"/>
              </p:cNvSpPr>
              <p:nvPr/>
            </p:nvSpPr>
            <p:spPr bwMode="auto">
              <a:xfrm>
                <a:off x="41" y="2997"/>
                <a:ext cx="323" cy="305"/>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cs typeface="Arial" charset="0"/>
                  </a:rPr>
                  <a:t>D</a:t>
                </a:r>
              </a:p>
            </p:txBody>
          </p:sp>
          <p:sp>
            <p:nvSpPr>
              <p:cNvPr id="60020" name="Text Box 259"/>
              <p:cNvSpPr txBox="1">
                <a:spLocks noChangeAspect="1" noChangeArrowheads="1"/>
              </p:cNvSpPr>
              <p:nvPr/>
            </p:nvSpPr>
            <p:spPr bwMode="auto">
              <a:xfrm>
                <a:off x="50" y="3478"/>
                <a:ext cx="305" cy="305"/>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cs typeface="Arial" charset="0"/>
                  </a:rPr>
                  <a:t>F</a:t>
                </a:r>
              </a:p>
            </p:txBody>
          </p:sp>
          <p:sp>
            <p:nvSpPr>
              <p:cNvPr id="60021" name="Text Box 260"/>
              <p:cNvSpPr txBox="1">
                <a:spLocks noChangeAspect="1" noChangeArrowheads="1"/>
              </p:cNvSpPr>
              <p:nvPr/>
            </p:nvSpPr>
            <p:spPr bwMode="auto">
              <a:xfrm>
                <a:off x="43" y="3238"/>
                <a:ext cx="314" cy="305"/>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cs typeface="Arial" charset="0"/>
                  </a:rPr>
                  <a:t>E</a:t>
                </a:r>
              </a:p>
            </p:txBody>
          </p:sp>
          <p:sp>
            <p:nvSpPr>
              <p:cNvPr id="60022" name="Text Box 261"/>
              <p:cNvSpPr txBox="1">
                <a:spLocks noChangeAspect="1" noChangeArrowheads="1"/>
              </p:cNvSpPr>
              <p:nvPr/>
            </p:nvSpPr>
            <p:spPr bwMode="auto">
              <a:xfrm>
                <a:off x="41" y="2518"/>
                <a:ext cx="323" cy="305"/>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cs typeface="Arial" charset="0"/>
                  </a:rPr>
                  <a:t>B</a:t>
                </a:r>
              </a:p>
            </p:txBody>
          </p:sp>
          <p:sp>
            <p:nvSpPr>
              <p:cNvPr id="60023" name="Text Box 262"/>
              <p:cNvSpPr txBox="1">
                <a:spLocks noChangeAspect="1" noChangeArrowheads="1"/>
              </p:cNvSpPr>
              <p:nvPr/>
            </p:nvSpPr>
            <p:spPr bwMode="auto">
              <a:xfrm>
                <a:off x="41" y="2278"/>
                <a:ext cx="323" cy="305"/>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cs typeface="Arial" charset="0"/>
                  </a:rPr>
                  <a:t>A</a:t>
                </a:r>
              </a:p>
            </p:txBody>
          </p:sp>
        </p:grpSp>
        <p:sp>
          <p:nvSpPr>
            <p:cNvPr id="60013" name="Rectangle 263"/>
            <p:cNvSpPr>
              <a:spLocks noChangeAspect="1" noChangeArrowheads="1"/>
            </p:cNvSpPr>
            <p:nvPr/>
          </p:nvSpPr>
          <p:spPr bwMode="auto">
            <a:xfrm>
              <a:off x="998" y="1381"/>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60014" name="Rectangle 264"/>
            <p:cNvSpPr>
              <a:spLocks noChangeAspect="1" noChangeArrowheads="1"/>
            </p:cNvSpPr>
            <p:nvPr/>
          </p:nvSpPr>
          <p:spPr bwMode="auto">
            <a:xfrm>
              <a:off x="2529" y="1381"/>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sp>
          <p:nvSpPr>
            <p:cNvPr id="60015" name="Oval 265"/>
            <p:cNvSpPr>
              <a:spLocks noChangeAspect="1" noChangeArrowheads="1"/>
            </p:cNvSpPr>
            <p:nvPr/>
          </p:nvSpPr>
          <p:spPr bwMode="auto">
            <a:xfrm>
              <a:off x="1788" y="1296"/>
              <a:ext cx="16" cy="27"/>
            </a:xfrm>
            <a:prstGeom prst="ellipse">
              <a:avLst/>
            </a:prstGeom>
            <a:solidFill>
              <a:schemeClr val="tx1"/>
            </a:solidFill>
            <a:ln w="9525">
              <a:solidFill>
                <a:schemeClr val="tx1"/>
              </a:solidFill>
              <a:miter lim="800000"/>
              <a:headEnd/>
              <a:tailEnd/>
            </a:ln>
          </p:spPr>
          <p:txBody>
            <a:bodyPr wrap="none" anchor="ctr"/>
            <a:lstStyle/>
            <a:p>
              <a:endParaRPr lang="en-US"/>
            </a:p>
          </p:txBody>
        </p:sp>
        <p:cxnSp>
          <p:nvCxnSpPr>
            <p:cNvPr id="60016" name="AutoShape 266"/>
            <p:cNvCxnSpPr>
              <a:cxnSpLocks noChangeAspect="1" noChangeShapeType="1"/>
              <a:stCxn id="60015" idx="4"/>
              <a:endCxn id="60013" idx="0"/>
            </p:cNvCxnSpPr>
            <p:nvPr/>
          </p:nvCxnSpPr>
          <p:spPr bwMode="auto">
            <a:xfrm flipH="1">
              <a:off x="1031" y="1323"/>
              <a:ext cx="765" cy="58"/>
            </a:xfrm>
            <a:prstGeom prst="straightConnector1">
              <a:avLst/>
            </a:prstGeom>
            <a:noFill/>
            <a:ln w="9525">
              <a:solidFill>
                <a:schemeClr val="tx1"/>
              </a:solidFill>
              <a:round/>
              <a:headEnd/>
              <a:tailEnd/>
            </a:ln>
          </p:spPr>
        </p:cxnSp>
        <p:cxnSp>
          <p:nvCxnSpPr>
            <p:cNvPr id="60017" name="AutoShape 267"/>
            <p:cNvCxnSpPr>
              <a:cxnSpLocks noChangeAspect="1" noChangeShapeType="1"/>
              <a:stCxn id="60014" idx="0"/>
              <a:endCxn id="60015" idx="4"/>
            </p:cNvCxnSpPr>
            <p:nvPr/>
          </p:nvCxnSpPr>
          <p:spPr bwMode="auto">
            <a:xfrm flipH="1" flipV="1">
              <a:off x="1796" y="1323"/>
              <a:ext cx="766" cy="58"/>
            </a:xfrm>
            <a:prstGeom prst="straightConnector1">
              <a:avLst/>
            </a:prstGeom>
            <a:noFill/>
            <a:ln w="9525">
              <a:solidFill>
                <a:schemeClr val="tx1"/>
              </a:solidFill>
              <a:round/>
              <a:headEnd/>
              <a:tailEnd/>
            </a:ln>
          </p:spPr>
        </p:cxnSp>
      </p:grpSp>
      <p:grpSp>
        <p:nvGrpSpPr>
          <p:cNvPr id="4" name="Group 634"/>
          <p:cNvGrpSpPr>
            <a:grpSpLocks/>
          </p:cNvGrpSpPr>
          <p:nvPr/>
        </p:nvGrpSpPr>
        <p:grpSpPr bwMode="auto">
          <a:xfrm>
            <a:off x="253385" y="4399851"/>
            <a:ext cx="5253038" cy="2301875"/>
            <a:chOff x="96" y="2544"/>
            <a:chExt cx="3309" cy="1450"/>
          </a:xfrm>
        </p:grpSpPr>
        <p:sp>
          <p:nvSpPr>
            <p:cNvPr id="59593" name="Text Box 4"/>
            <p:cNvSpPr txBox="1">
              <a:spLocks noChangeArrowheads="1"/>
            </p:cNvSpPr>
            <p:nvPr/>
          </p:nvSpPr>
          <p:spPr bwMode="auto">
            <a:xfrm>
              <a:off x="1104" y="3696"/>
              <a:ext cx="1103" cy="298"/>
            </a:xfrm>
            <a:prstGeom prst="rect">
              <a:avLst/>
            </a:prstGeom>
            <a:noFill/>
            <a:ln w="9525">
              <a:noFill/>
              <a:miter lim="800000"/>
              <a:headEnd/>
              <a:tailEnd/>
            </a:ln>
          </p:spPr>
          <p:txBody>
            <a:bodyPr wrap="none">
              <a:spAutoFit/>
            </a:bodyPr>
            <a:lstStyle/>
            <a:p>
              <a:pPr algn="ctr">
                <a:spcBef>
                  <a:spcPct val="50000"/>
                </a:spcBef>
              </a:pPr>
              <a:r>
                <a:rPr lang="en-US" sz="1000" b="1"/>
                <a:t>Full AND/OR search tree</a:t>
              </a:r>
            </a:p>
            <a:p>
              <a:pPr algn="ctr">
                <a:spcBef>
                  <a:spcPct val="50000"/>
                </a:spcBef>
              </a:pPr>
              <a:r>
                <a:rPr lang="en-US" sz="1000" b="1">
                  <a:solidFill>
                    <a:schemeClr val="hlink"/>
                  </a:solidFill>
                </a:rPr>
                <a:t>54 AND nodes</a:t>
              </a:r>
            </a:p>
          </p:txBody>
        </p:sp>
        <p:sp>
          <p:nvSpPr>
            <p:cNvPr id="59594" name="Oval 269"/>
            <p:cNvSpPr>
              <a:spLocks noChangeAspect="1" noChangeArrowheads="1"/>
            </p:cNvSpPr>
            <p:nvPr/>
          </p:nvSpPr>
          <p:spPr bwMode="auto">
            <a:xfrm>
              <a:off x="1844" y="2563"/>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A</a:t>
              </a:r>
            </a:p>
          </p:txBody>
        </p:sp>
        <p:sp>
          <p:nvSpPr>
            <p:cNvPr id="59595" name="Text Box 270"/>
            <p:cNvSpPr txBox="1">
              <a:spLocks noChangeAspect="1" noChangeArrowheads="1"/>
            </p:cNvSpPr>
            <p:nvPr/>
          </p:nvSpPr>
          <p:spPr bwMode="auto">
            <a:xfrm>
              <a:off x="111" y="2544"/>
              <a:ext cx="236"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chemeClr val="folHlink"/>
                  </a:solidFill>
                  <a:cs typeface="Arial" charset="0"/>
                </a:rPr>
                <a:t>OR</a:t>
              </a:r>
            </a:p>
          </p:txBody>
        </p:sp>
        <p:sp>
          <p:nvSpPr>
            <p:cNvPr id="59596" name="Rectangle 271"/>
            <p:cNvSpPr>
              <a:spLocks noChangeAspect="1" noChangeArrowheads="1"/>
            </p:cNvSpPr>
            <p:nvPr/>
          </p:nvSpPr>
          <p:spPr bwMode="auto">
            <a:xfrm>
              <a:off x="1099" y="272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597" name="AutoShape 272"/>
            <p:cNvCxnSpPr>
              <a:cxnSpLocks noChangeAspect="1" noChangeShapeType="1"/>
              <a:stCxn id="59594" idx="4"/>
              <a:endCxn id="59596" idx="0"/>
            </p:cNvCxnSpPr>
            <p:nvPr/>
          </p:nvCxnSpPr>
          <p:spPr bwMode="auto">
            <a:xfrm flipH="1">
              <a:off x="1132" y="2678"/>
              <a:ext cx="777" cy="45"/>
            </a:xfrm>
            <a:prstGeom prst="straightConnector1">
              <a:avLst/>
            </a:prstGeom>
            <a:noFill/>
            <a:ln w="9525">
              <a:solidFill>
                <a:schemeClr val="tx1"/>
              </a:solidFill>
              <a:round/>
              <a:headEnd/>
              <a:tailEnd/>
            </a:ln>
          </p:spPr>
        </p:cxnSp>
        <p:cxnSp>
          <p:nvCxnSpPr>
            <p:cNvPr id="59598" name="AutoShape 273"/>
            <p:cNvCxnSpPr>
              <a:cxnSpLocks noChangeAspect="1" noChangeShapeType="1"/>
              <a:stCxn id="59594" idx="4"/>
              <a:endCxn id="59684" idx="0"/>
            </p:cNvCxnSpPr>
            <p:nvPr/>
          </p:nvCxnSpPr>
          <p:spPr bwMode="auto">
            <a:xfrm>
              <a:off x="1909" y="2678"/>
              <a:ext cx="778" cy="46"/>
            </a:xfrm>
            <a:prstGeom prst="straightConnector1">
              <a:avLst/>
            </a:prstGeom>
            <a:noFill/>
            <a:ln w="9525">
              <a:solidFill>
                <a:schemeClr val="tx1"/>
              </a:solidFill>
              <a:round/>
              <a:headEnd/>
              <a:tailEnd/>
            </a:ln>
          </p:spPr>
        </p:cxnSp>
        <p:sp>
          <p:nvSpPr>
            <p:cNvPr id="59599" name="Text Box 274"/>
            <p:cNvSpPr txBox="1">
              <a:spLocks noChangeAspect="1" noChangeArrowheads="1"/>
            </p:cNvSpPr>
            <p:nvPr/>
          </p:nvSpPr>
          <p:spPr bwMode="auto">
            <a:xfrm>
              <a:off x="96" y="2688"/>
              <a:ext cx="290"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rgbClr val="FF9966"/>
                  </a:solidFill>
                  <a:cs typeface="Arial" charset="0"/>
                </a:rPr>
                <a:t>AND</a:t>
              </a:r>
            </a:p>
          </p:txBody>
        </p:sp>
        <p:sp>
          <p:nvSpPr>
            <p:cNvPr id="59600" name="Oval 275"/>
            <p:cNvSpPr>
              <a:spLocks noChangeAspect="1" noChangeArrowheads="1"/>
            </p:cNvSpPr>
            <p:nvPr/>
          </p:nvSpPr>
          <p:spPr bwMode="auto">
            <a:xfrm>
              <a:off x="1067" y="2851"/>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B</a:t>
              </a:r>
            </a:p>
          </p:txBody>
        </p:sp>
        <p:cxnSp>
          <p:nvCxnSpPr>
            <p:cNvPr id="59601" name="AutoShape 276"/>
            <p:cNvCxnSpPr>
              <a:cxnSpLocks noChangeAspect="1" noChangeShapeType="1"/>
              <a:stCxn id="59596" idx="2"/>
              <a:endCxn id="59600" idx="0"/>
            </p:cNvCxnSpPr>
            <p:nvPr/>
          </p:nvCxnSpPr>
          <p:spPr bwMode="auto">
            <a:xfrm>
              <a:off x="1132" y="2806"/>
              <a:ext cx="0" cy="45"/>
            </a:xfrm>
            <a:prstGeom prst="straightConnector1">
              <a:avLst/>
            </a:prstGeom>
            <a:noFill/>
            <a:ln w="9525">
              <a:solidFill>
                <a:schemeClr val="tx1"/>
              </a:solidFill>
              <a:round/>
              <a:headEnd/>
              <a:tailEnd/>
            </a:ln>
          </p:spPr>
        </p:cxnSp>
        <p:sp>
          <p:nvSpPr>
            <p:cNvPr id="59602" name="Text Box 277"/>
            <p:cNvSpPr txBox="1">
              <a:spLocks noChangeAspect="1" noChangeArrowheads="1"/>
            </p:cNvSpPr>
            <p:nvPr/>
          </p:nvSpPr>
          <p:spPr bwMode="auto">
            <a:xfrm>
              <a:off x="111" y="2833"/>
              <a:ext cx="236"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chemeClr val="folHlink"/>
                  </a:solidFill>
                  <a:cs typeface="Arial" charset="0"/>
                </a:rPr>
                <a:t>OR</a:t>
              </a:r>
            </a:p>
          </p:txBody>
        </p:sp>
        <p:sp>
          <p:nvSpPr>
            <p:cNvPr id="59603" name="Rectangle 278"/>
            <p:cNvSpPr>
              <a:spLocks noChangeAspect="1" noChangeArrowheads="1"/>
            </p:cNvSpPr>
            <p:nvPr/>
          </p:nvSpPr>
          <p:spPr bwMode="auto">
            <a:xfrm>
              <a:off x="725" y="3012"/>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604" name="AutoShape 279"/>
            <p:cNvCxnSpPr>
              <a:cxnSpLocks noChangeAspect="1" noChangeShapeType="1"/>
              <a:stCxn id="59600" idx="4"/>
              <a:endCxn id="59603" idx="0"/>
            </p:cNvCxnSpPr>
            <p:nvPr/>
          </p:nvCxnSpPr>
          <p:spPr bwMode="auto">
            <a:xfrm flipH="1">
              <a:off x="758" y="2966"/>
              <a:ext cx="374" cy="46"/>
            </a:xfrm>
            <a:prstGeom prst="straightConnector1">
              <a:avLst/>
            </a:prstGeom>
            <a:noFill/>
            <a:ln w="9525">
              <a:solidFill>
                <a:schemeClr val="tx1"/>
              </a:solidFill>
              <a:round/>
              <a:headEnd/>
              <a:tailEnd/>
            </a:ln>
          </p:spPr>
        </p:cxnSp>
        <p:cxnSp>
          <p:nvCxnSpPr>
            <p:cNvPr id="59605" name="AutoShape 280"/>
            <p:cNvCxnSpPr>
              <a:cxnSpLocks noChangeAspect="1" noChangeShapeType="1"/>
              <a:stCxn id="59600" idx="4"/>
              <a:endCxn id="59647" idx="0"/>
            </p:cNvCxnSpPr>
            <p:nvPr/>
          </p:nvCxnSpPr>
          <p:spPr bwMode="auto">
            <a:xfrm>
              <a:off x="1132" y="2966"/>
              <a:ext cx="375" cy="45"/>
            </a:xfrm>
            <a:prstGeom prst="straightConnector1">
              <a:avLst/>
            </a:prstGeom>
            <a:noFill/>
            <a:ln w="9525">
              <a:solidFill>
                <a:schemeClr val="tx1"/>
              </a:solidFill>
              <a:round/>
              <a:headEnd/>
              <a:tailEnd/>
            </a:ln>
          </p:spPr>
        </p:cxnSp>
        <p:sp>
          <p:nvSpPr>
            <p:cNvPr id="59606" name="Text Box 281"/>
            <p:cNvSpPr txBox="1">
              <a:spLocks noChangeAspect="1" noChangeArrowheads="1"/>
            </p:cNvSpPr>
            <p:nvPr/>
          </p:nvSpPr>
          <p:spPr bwMode="auto">
            <a:xfrm>
              <a:off x="96" y="2977"/>
              <a:ext cx="290"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rgbClr val="FF9966"/>
                  </a:solidFill>
                  <a:cs typeface="Arial" charset="0"/>
                </a:rPr>
                <a:t>AND</a:t>
              </a:r>
            </a:p>
          </p:txBody>
        </p:sp>
        <p:cxnSp>
          <p:nvCxnSpPr>
            <p:cNvPr id="59607" name="AutoShape 282"/>
            <p:cNvCxnSpPr>
              <a:cxnSpLocks noChangeAspect="1" noChangeShapeType="1"/>
              <a:stCxn id="59603" idx="2"/>
              <a:endCxn id="59630" idx="0"/>
            </p:cNvCxnSpPr>
            <p:nvPr/>
          </p:nvCxnSpPr>
          <p:spPr bwMode="auto">
            <a:xfrm flipH="1">
              <a:off x="580" y="3095"/>
              <a:ext cx="178" cy="34"/>
            </a:xfrm>
            <a:prstGeom prst="straightConnector1">
              <a:avLst/>
            </a:prstGeom>
            <a:noFill/>
            <a:ln w="9525">
              <a:solidFill>
                <a:schemeClr val="tx1"/>
              </a:solidFill>
              <a:round/>
              <a:headEnd/>
              <a:tailEnd/>
            </a:ln>
          </p:spPr>
        </p:cxnSp>
        <p:sp>
          <p:nvSpPr>
            <p:cNvPr id="59608" name="Text Box 283"/>
            <p:cNvSpPr txBox="1">
              <a:spLocks noChangeAspect="1" noChangeArrowheads="1"/>
            </p:cNvSpPr>
            <p:nvPr/>
          </p:nvSpPr>
          <p:spPr bwMode="auto">
            <a:xfrm>
              <a:off x="111" y="3121"/>
              <a:ext cx="236"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chemeClr val="folHlink"/>
                  </a:solidFill>
                  <a:cs typeface="Arial" charset="0"/>
                </a:rPr>
                <a:t>OR</a:t>
              </a:r>
            </a:p>
          </p:txBody>
        </p:sp>
        <p:cxnSp>
          <p:nvCxnSpPr>
            <p:cNvPr id="59609" name="AutoShape 284"/>
            <p:cNvCxnSpPr>
              <a:cxnSpLocks noChangeAspect="1" noChangeShapeType="1"/>
              <a:stCxn id="59603" idx="2"/>
              <a:endCxn id="59610" idx="0"/>
            </p:cNvCxnSpPr>
            <p:nvPr/>
          </p:nvCxnSpPr>
          <p:spPr bwMode="auto">
            <a:xfrm>
              <a:off x="758" y="3095"/>
              <a:ext cx="177" cy="45"/>
            </a:xfrm>
            <a:prstGeom prst="straightConnector1">
              <a:avLst/>
            </a:prstGeom>
            <a:noFill/>
            <a:ln w="9525">
              <a:solidFill>
                <a:schemeClr val="tx1"/>
              </a:solidFill>
              <a:round/>
              <a:headEnd/>
              <a:tailEnd/>
            </a:ln>
          </p:spPr>
        </p:cxnSp>
        <p:sp>
          <p:nvSpPr>
            <p:cNvPr id="59610" name="Oval 285"/>
            <p:cNvSpPr>
              <a:spLocks noChangeAspect="1" noChangeArrowheads="1"/>
            </p:cNvSpPr>
            <p:nvPr/>
          </p:nvSpPr>
          <p:spPr bwMode="auto">
            <a:xfrm>
              <a:off x="872" y="3140"/>
              <a:ext cx="125"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E</a:t>
              </a:r>
            </a:p>
          </p:txBody>
        </p:sp>
        <p:sp>
          <p:nvSpPr>
            <p:cNvPr id="59611" name="Text Box 286"/>
            <p:cNvSpPr txBox="1">
              <a:spLocks noChangeAspect="1" noChangeArrowheads="1"/>
            </p:cNvSpPr>
            <p:nvPr/>
          </p:nvSpPr>
          <p:spPr bwMode="auto">
            <a:xfrm>
              <a:off x="111" y="3409"/>
              <a:ext cx="236"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chemeClr val="folHlink"/>
                  </a:solidFill>
                  <a:cs typeface="Arial" charset="0"/>
                </a:rPr>
                <a:t>OR</a:t>
              </a:r>
            </a:p>
          </p:txBody>
        </p:sp>
        <p:sp>
          <p:nvSpPr>
            <p:cNvPr id="59612" name="Oval 287"/>
            <p:cNvSpPr>
              <a:spLocks noChangeAspect="1" noChangeArrowheads="1"/>
            </p:cNvSpPr>
            <p:nvPr/>
          </p:nvSpPr>
          <p:spPr bwMode="auto">
            <a:xfrm>
              <a:off x="788" y="3428"/>
              <a:ext cx="121"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59613" name="AutoShape 288"/>
            <p:cNvCxnSpPr>
              <a:cxnSpLocks noChangeAspect="1" noChangeShapeType="1"/>
              <a:stCxn id="59626" idx="2"/>
              <a:endCxn id="59612" idx="0"/>
            </p:cNvCxnSpPr>
            <p:nvPr/>
          </p:nvCxnSpPr>
          <p:spPr bwMode="auto">
            <a:xfrm>
              <a:off x="846" y="3367"/>
              <a:ext cx="3" cy="84"/>
            </a:xfrm>
            <a:prstGeom prst="straightConnector1">
              <a:avLst/>
            </a:prstGeom>
            <a:noFill/>
            <a:ln w="9525">
              <a:solidFill>
                <a:schemeClr val="tx1"/>
              </a:solidFill>
              <a:round/>
              <a:headEnd/>
              <a:tailEnd/>
            </a:ln>
          </p:spPr>
        </p:cxnSp>
        <p:sp>
          <p:nvSpPr>
            <p:cNvPr id="59614" name="Oval 289"/>
            <p:cNvSpPr>
              <a:spLocks noChangeAspect="1" noChangeArrowheads="1"/>
            </p:cNvSpPr>
            <p:nvPr/>
          </p:nvSpPr>
          <p:spPr bwMode="auto">
            <a:xfrm>
              <a:off x="962" y="3428"/>
              <a:ext cx="121"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59615" name="AutoShape 290"/>
            <p:cNvCxnSpPr>
              <a:cxnSpLocks noChangeAspect="1" noChangeShapeType="1"/>
              <a:stCxn id="59628" idx="2"/>
              <a:endCxn id="59614" idx="0"/>
            </p:cNvCxnSpPr>
            <p:nvPr/>
          </p:nvCxnSpPr>
          <p:spPr bwMode="auto">
            <a:xfrm>
              <a:off x="1023" y="3367"/>
              <a:ext cx="0" cy="84"/>
            </a:xfrm>
            <a:prstGeom prst="straightConnector1">
              <a:avLst/>
            </a:prstGeom>
            <a:noFill/>
            <a:ln w="9525">
              <a:solidFill>
                <a:schemeClr val="tx1"/>
              </a:solidFill>
              <a:round/>
              <a:headEnd/>
              <a:tailEnd/>
            </a:ln>
          </p:spPr>
        </p:cxnSp>
        <p:sp>
          <p:nvSpPr>
            <p:cNvPr id="59616" name="Text Box 291"/>
            <p:cNvSpPr txBox="1">
              <a:spLocks noChangeAspect="1" noChangeArrowheads="1"/>
            </p:cNvSpPr>
            <p:nvPr/>
          </p:nvSpPr>
          <p:spPr bwMode="auto">
            <a:xfrm>
              <a:off x="96" y="3526"/>
              <a:ext cx="290"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rgbClr val="FF9966"/>
                  </a:solidFill>
                  <a:cs typeface="Arial" charset="0"/>
                </a:rPr>
                <a:t>AND</a:t>
              </a:r>
            </a:p>
          </p:txBody>
        </p:sp>
        <p:sp>
          <p:nvSpPr>
            <p:cNvPr id="59617" name="Rectangle 292"/>
            <p:cNvSpPr>
              <a:spLocks noChangeAspect="1" noChangeArrowheads="1"/>
            </p:cNvSpPr>
            <p:nvPr/>
          </p:nvSpPr>
          <p:spPr bwMode="auto">
            <a:xfrm>
              <a:off x="769" y="3561"/>
              <a:ext cx="66" cy="84"/>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618" name="Rectangle 293"/>
            <p:cNvSpPr>
              <a:spLocks noChangeAspect="1" noChangeArrowheads="1"/>
            </p:cNvSpPr>
            <p:nvPr/>
          </p:nvSpPr>
          <p:spPr bwMode="auto">
            <a:xfrm>
              <a:off x="858" y="3561"/>
              <a:ext cx="66" cy="84"/>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619" name="AutoShape 294"/>
            <p:cNvCxnSpPr>
              <a:cxnSpLocks noChangeAspect="1" noChangeShapeType="1"/>
              <a:stCxn id="59612" idx="4"/>
              <a:endCxn id="59617" idx="0"/>
            </p:cNvCxnSpPr>
            <p:nvPr/>
          </p:nvCxnSpPr>
          <p:spPr bwMode="auto">
            <a:xfrm flipH="1">
              <a:off x="802" y="3543"/>
              <a:ext cx="47" cy="18"/>
            </a:xfrm>
            <a:prstGeom prst="straightConnector1">
              <a:avLst/>
            </a:prstGeom>
            <a:noFill/>
            <a:ln w="9525">
              <a:solidFill>
                <a:schemeClr val="tx1"/>
              </a:solidFill>
              <a:round/>
              <a:headEnd/>
              <a:tailEnd/>
            </a:ln>
          </p:spPr>
        </p:cxnSp>
        <p:cxnSp>
          <p:nvCxnSpPr>
            <p:cNvPr id="59620" name="AutoShape 295"/>
            <p:cNvCxnSpPr>
              <a:cxnSpLocks noChangeAspect="1" noChangeShapeType="1"/>
              <a:stCxn id="59612" idx="4"/>
              <a:endCxn id="59618" idx="0"/>
            </p:cNvCxnSpPr>
            <p:nvPr/>
          </p:nvCxnSpPr>
          <p:spPr bwMode="auto">
            <a:xfrm>
              <a:off x="849" y="3543"/>
              <a:ext cx="42" cy="18"/>
            </a:xfrm>
            <a:prstGeom prst="straightConnector1">
              <a:avLst/>
            </a:prstGeom>
            <a:noFill/>
            <a:ln w="9525">
              <a:solidFill>
                <a:schemeClr val="tx1"/>
              </a:solidFill>
              <a:round/>
              <a:headEnd/>
              <a:tailEnd/>
            </a:ln>
          </p:spPr>
        </p:cxnSp>
        <p:sp>
          <p:nvSpPr>
            <p:cNvPr id="59621" name="Rectangle 296"/>
            <p:cNvSpPr>
              <a:spLocks noChangeAspect="1" noChangeArrowheads="1"/>
            </p:cNvSpPr>
            <p:nvPr/>
          </p:nvSpPr>
          <p:spPr bwMode="auto">
            <a:xfrm>
              <a:off x="944" y="3561"/>
              <a:ext cx="66" cy="84"/>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622" name="Rectangle 297"/>
            <p:cNvSpPr>
              <a:spLocks noChangeAspect="1" noChangeArrowheads="1"/>
            </p:cNvSpPr>
            <p:nvPr/>
          </p:nvSpPr>
          <p:spPr bwMode="auto">
            <a:xfrm>
              <a:off x="1036" y="3561"/>
              <a:ext cx="66" cy="84"/>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623" name="AutoShape 298"/>
            <p:cNvCxnSpPr>
              <a:cxnSpLocks noChangeAspect="1" noChangeShapeType="1"/>
              <a:stCxn id="59614" idx="4"/>
              <a:endCxn id="59621" idx="0"/>
            </p:cNvCxnSpPr>
            <p:nvPr/>
          </p:nvCxnSpPr>
          <p:spPr bwMode="auto">
            <a:xfrm flipH="1">
              <a:off x="977" y="3543"/>
              <a:ext cx="46" cy="18"/>
            </a:xfrm>
            <a:prstGeom prst="straightConnector1">
              <a:avLst/>
            </a:prstGeom>
            <a:noFill/>
            <a:ln w="9525">
              <a:solidFill>
                <a:schemeClr val="tx1"/>
              </a:solidFill>
              <a:round/>
              <a:headEnd/>
              <a:tailEnd/>
            </a:ln>
          </p:spPr>
        </p:cxnSp>
        <p:cxnSp>
          <p:nvCxnSpPr>
            <p:cNvPr id="59624" name="AutoShape 299"/>
            <p:cNvCxnSpPr>
              <a:cxnSpLocks noChangeAspect="1" noChangeShapeType="1"/>
              <a:stCxn id="59614" idx="4"/>
              <a:endCxn id="59622" idx="0"/>
            </p:cNvCxnSpPr>
            <p:nvPr/>
          </p:nvCxnSpPr>
          <p:spPr bwMode="auto">
            <a:xfrm>
              <a:off x="1023" y="3543"/>
              <a:ext cx="46" cy="18"/>
            </a:xfrm>
            <a:prstGeom prst="straightConnector1">
              <a:avLst/>
            </a:prstGeom>
            <a:noFill/>
            <a:ln w="9525">
              <a:solidFill>
                <a:schemeClr val="tx1"/>
              </a:solidFill>
              <a:round/>
              <a:headEnd/>
              <a:tailEnd/>
            </a:ln>
          </p:spPr>
        </p:cxnSp>
        <p:sp>
          <p:nvSpPr>
            <p:cNvPr id="59625" name="Text Box 300"/>
            <p:cNvSpPr txBox="1">
              <a:spLocks noChangeAspect="1" noChangeArrowheads="1"/>
            </p:cNvSpPr>
            <p:nvPr/>
          </p:nvSpPr>
          <p:spPr bwMode="auto">
            <a:xfrm>
              <a:off x="96" y="3266"/>
              <a:ext cx="290"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rgbClr val="FF9966"/>
                  </a:solidFill>
                  <a:cs typeface="Arial" charset="0"/>
                </a:rPr>
                <a:t>AND</a:t>
              </a:r>
            </a:p>
          </p:txBody>
        </p:sp>
        <p:sp>
          <p:nvSpPr>
            <p:cNvPr id="59626" name="Rectangle 301"/>
            <p:cNvSpPr>
              <a:spLocks noChangeAspect="1" noChangeArrowheads="1"/>
            </p:cNvSpPr>
            <p:nvPr/>
          </p:nvSpPr>
          <p:spPr bwMode="auto">
            <a:xfrm>
              <a:off x="813" y="3301"/>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627" name="AutoShape 302"/>
            <p:cNvCxnSpPr>
              <a:cxnSpLocks noChangeAspect="1" noChangeShapeType="1"/>
              <a:stCxn id="59610" idx="4"/>
              <a:endCxn id="59626" idx="0"/>
            </p:cNvCxnSpPr>
            <p:nvPr/>
          </p:nvCxnSpPr>
          <p:spPr bwMode="auto">
            <a:xfrm flipH="1">
              <a:off x="846" y="3255"/>
              <a:ext cx="89" cy="46"/>
            </a:xfrm>
            <a:prstGeom prst="straightConnector1">
              <a:avLst/>
            </a:prstGeom>
            <a:noFill/>
            <a:ln w="9525">
              <a:solidFill>
                <a:schemeClr val="tx1"/>
              </a:solidFill>
              <a:round/>
              <a:headEnd/>
              <a:tailEnd/>
            </a:ln>
          </p:spPr>
        </p:cxnSp>
        <p:sp>
          <p:nvSpPr>
            <p:cNvPr id="59628" name="Rectangle 303"/>
            <p:cNvSpPr>
              <a:spLocks noChangeAspect="1" noChangeArrowheads="1"/>
            </p:cNvSpPr>
            <p:nvPr/>
          </p:nvSpPr>
          <p:spPr bwMode="auto">
            <a:xfrm>
              <a:off x="990" y="3301"/>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629" name="AutoShape 304"/>
            <p:cNvCxnSpPr>
              <a:cxnSpLocks noChangeAspect="1" noChangeShapeType="1"/>
              <a:stCxn id="59610" idx="4"/>
              <a:endCxn id="59628" idx="0"/>
            </p:cNvCxnSpPr>
            <p:nvPr/>
          </p:nvCxnSpPr>
          <p:spPr bwMode="auto">
            <a:xfrm>
              <a:off x="935" y="3255"/>
              <a:ext cx="88" cy="46"/>
            </a:xfrm>
            <a:prstGeom prst="straightConnector1">
              <a:avLst/>
            </a:prstGeom>
            <a:noFill/>
            <a:ln w="9525">
              <a:solidFill>
                <a:schemeClr val="tx1"/>
              </a:solidFill>
              <a:round/>
              <a:headEnd/>
              <a:tailEnd/>
            </a:ln>
          </p:spPr>
        </p:cxnSp>
        <p:sp>
          <p:nvSpPr>
            <p:cNvPr id="59630" name="Oval 305"/>
            <p:cNvSpPr>
              <a:spLocks noChangeAspect="1" noChangeArrowheads="1"/>
            </p:cNvSpPr>
            <p:nvPr/>
          </p:nvSpPr>
          <p:spPr bwMode="auto">
            <a:xfrm>
              <a:off x="515" y="3129"/>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C</a:t>
              </a:r>
            </a:p>
          </p:txBody>
        </p:sp>
        <p:sp>
          <p:nvSpPr>
            <p:cNvPr id="59631" name="Oval 306"/>
            <p:cNvSpPr>
              <a:spLocks noChangeAspect="1" noChangeArrowheads="1"/>
            </p:cNvSpPr>
            <p:nvPr/>
          </p:nvSpPr>
          <p:spPr bwMode="auto">
            <a:xfrm>
              <a:off x="427" y="3422"/>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59632" name="AutoShape 307"/>
            <p:cNvCxnSpPr>
              <a:cxnSpLocks noChangeAspect="1" noChangeShapeType="1"/>
              <a:stCxn id="59643" idx="2"/>
              <a:endCxn id="59631" idx="0"/>
            </p:cNvCxnSpPr>
            <p:nvPr/>
          </p:nvCxnSpPr>
          <p:spPr bwMode="auto">
            <a:xfrm>
              <a:off x="492" y="3378"/>
              <a:ext cx="0" cy="44"/>
            </a:xfrm>
            <a:prstGeom prst="straightConnector1">
              <a:avLst/>
            </a:prstGeom>
            <a:noFill/>
            <a:ln w="9525">
              <a:solidFill>
                <a:schemeClr val="tx1"/>
              </a:solidFill>
              <a:round/>
              <a:headEnd/>
              <a:tailEnd/>
            </a:ln>
          </p:spPr>
        </p:cxnSp>
        <p:sp>
          <p:nvSpPr>
            <p:cNvPr id="59633" name="Oval 308"/>
            <p:cNvSpPr>
              <a:spLocks noChangeAspect="1" noChangeArrowheads="1"/>
            </p:cNvSpPr>
            <p:nvPr/>
          </p:nvSpPr>
          <p:spPr bwMode="auto">
            <a:xfrm>
              <a:off x="606" y="3422"/>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59634" name="AutoShape 309"/>
            <p:cNvCxnSpPr>
              <a:cxnSpLocks noChangeAspect="1" noChangeShapeType="1"/>
              <a:stCxn id="59645" idx="2"/>
              <a:endCxn id="59633" idx="0"/>
            </p:cNvCxnSpPr>
            <p:nvPr/>
          </p:nvCxnSpPr>
          <p:spPr bwMode="auto">
            <a:xfrm>
              <a:off x="669" y="3378"/>
              <a:ext cx="2" cy="44"/>
            </a:xfrm>
            <a:prstGeom prst="straightConnector1">
              <a:avLst/>
            </a:prstGeom>
            <a:noFill/>
            <a:ln w="9525">
              <a:solidFill>
                <a:schemeClr val="tx1"/>
              </a:solidFill>
              <a:round/>
              <a:headEnd/>
              <a:tailEnd/>
            </a:ln>
          </p:spPr>
        </p:cxnSp>
        <p:sp>
          <p:nvSpPr>
            <p:cNvPr id="59635" name="Rectangle 310"/>
            <p:cNvSpPr>
              <a:spLocks noChangeAspect="1" noChangeArrowheads="1"/>
            </p:cNvSpPr>
            <p:nvPr/>
          </p:nvSpPr>
          <p:spPr bwMode="auto">
            <a:xfrm>
              <a:off x="414" y="3561"/>
              <a:ext cx="66" cy="84"/>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636" name="Rectangle 311"/>
            <p:cNvSpPr>
              <a:spLocks noChangeAspect="1" noChangeArrowheads="1"/>
            </p:cNvSpPr>
            <p:nvPr/>
          </p:nvSpPr>
          <p:spPr bwMode="auto">
            <a:xfrm>
              <a:off x="503" y="3561"/>
              <a:ext cx="66" cy="84"/>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637" name="AutoShape 312"/>
            <p:cNvCxnSpPr>
              <a:cxnSpLocks noChangeAspect="1" noChangeShapeType="1"/>
              <a:stCxn id="59631" idx="4"/>
              <a:endCxn id="59635" idx="0"/>
            </p:cNvCxnSpPr>
            <p:nvPr/>
          </p:nvCxnSpPr>
          <p:spPr bwMode="auto">
            <a:xfrm flipH="1">
              <a:off x="447" y="3537"/>
              <a:ext cx="45" cy="24"/>
            </a:xfrm>
            <a:prstGeom prst="straightConnector1">
              <a:avLst/>
            </a:prstGeom>
            <a:noFill/>
            <a:ln w="9525">
              <a:solidFill>
                <a:schemeClr val="tx1"/>
              </a:solidFill>
              <a:round/>
              <a:headEnd/>
              <a:tailEnd/>
            </a:ln>
          </p:spPr>
        </p:cxnSp>
        <p:cxnSp>
          <p:nvCxnSpPr>
            <p:cNvPr id="59638" name="AutoShape 313"/>
            <p:cNvCxnSpPr>
              <a:cxnSpLocks noChangeAspect="1" noChangeShapeType="1"/>
              <a:stCxn id="59631" idx="4"/>
              <a:endCxn id="59636" idx="0"/>
            </p:cNvCxnSpPr>
            <p:nvPr/>
          </p:nvCxnSpPr>
          <p:spPr bwMode="auto">
            <a:xfrm>
              <a:off x="492" y="3537"/>
              <a:ext cx="44" cy="24"/>
            </a:xfrm>
            <a:prstGeom prst="straightConnector1">
              <a:avLst/>
            </a:prstGeom>
            <a:noFill/>
            <a:ln w="9525">
              <a:solidFill>
                <a:schemeClr val="tx1"/>
              </a:solidFill>
              <a:round/>
              <a:headEnd/>
              <a:tailEnd/>
            </a:ln>
          </p:spPr>
        </p:cxnSp>
        <p:sp>
          <p:nvSpPr>
            <p:cNvPr id="59639" name="Rectangle 314"/>
            <p:cNvSpPr>
              <a:spLocks noChangeAspect="1" noChangeArrowheads="1"/>
            </p:cNvSpPr>
            <p:nvPr/>
          </p:nvSpPr>
          <p:spPr bwMode="auto">
            <a:xfrm>
              <a:off x="592" y="3561"/>
              <a:ext cx="66" cy="84"/>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640" name="Rectangle 315"/>
            <p:cNvSpPr>
              <a:spLocks noChangeAspect="1" noChangeArrowheads="1"/>
            </p:cNvSpPr>
            <p:nvPr/>
          </p:nvSpPr>
          <p:spPr bwMode="auto">
            <a:xfrm>
              <a:off x="681" y="3561"/>
              <a:ext cx="66" cy="84"/>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641" name="AutoShape 316"/>
            <p:cNvCxnSpPr>
              <a:cxnSpLocks noChangeAspect="1" noChangeShapeType="1"/>
              <a:stCxn id="59633" idx="4"/>
              <a:endCxn id="59639" idx="0"/>
            </p:cNvCxnSpPr>
            <p:nvPr/>
          </p:nvCxnSpPr>
          <p:spPr bwMode="auto">
            <a:xfrm flipH="1">
              <a:off x="625" y="3537"/>
              <a:ext cx="46" cy="24"/>
            </a:xfrm>
            <a:prstGeom prst="straightConnector1">
              <a:avLst/>
            </a:prstGeom>
            <a:noFill/>
            <a:ln w="9525">
              <a:solidFill>
                <a:schemeClr val="tx1"/>
              </a:solidFill>
              <a:round/>
              <a:headEnd/>
              <a:tailEnd/>
            </a:ln>
          </p:spPr>
        </p:cxnSp>
        <p:cxnSp>
          <p:nvCxnSpPr>
            <p:cNvPr id="59642" name="AutoShape 317"/>
            <p:cNvCxnSpPr>
              <a:cxnSpLocks noChangeAspect="1" noChangeShapeType="1"/>
              <a:stCxn id="59633" idx="4"/>
              <a:endCxn id="59640" idx="0"/>
            </p:cNvCxnSpPr>
            <p:nvPr/>
          </p:nvCxnSpPr>
          <p:spPr bwMode="auto">
            <a:xfrm>
              <a:off x="671" y="3537"/>
              <a:ext cx="43" cy="24"/>
            </a:xfrm>
            <a:prstGeom prst="straightConnector1">
              <a:avLst/>
            </a:prstGeom>
            <a:noFill/>
            <a:ln w="9525">
              <a:solidFill>
                <a:schemeClr val="tx1"/>
              </a:solidFill>
              <a:round/>
              <a:headEnd/>
              <a:tailEnd/>
            </a:ln>
          </p:spPr>
        </p:cxnSp>
        <p:sp>
          <p:nvSpPr>
            <p:cNvPr id="59643" name="Rectangle 318"/>
            <p:cNvSpPr>
              <a:spLocks noChangeAspect="1" noChangeArrowheads="1"/>
            </p:cNvSpPr>
            <p:nvPr/>
          </p:nvSpPr>
          <p:spPr bwMode="auto">
            <a:xfrm>
              <a:off x="459" y="3295"/>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644" name="AutoShape 319"/>
            <p:cNvCxnSpPr>
              <a:cxnSpLocks noChangeAspect="1" noChangeShapeType="1"/>
              <a:stCxn id="59630" idx="4"/>
              <a:endCxn id="59643" idx="0"/>
            </p:cNvCxnSpPr>
            <p:nvPr/>
          </p:nvCxnSpPr>
          <p:spPr bwMode="auto">
            <a:xfrm flipH="1">
              <a:off x="492" y="3244"/>
              <a:ext cx="88" cy="51"/>
            </a:xfrm>
            <a:prstGeom prst="straightConnector1">
              <a:avLst/>
            </a:prstGeom>
            <a:noFill/>
            <a:ln w="9525">
              <a:solidFill>
                <a:schemeClr val="tx1"/>
              </a:solidFill>
              <a:round/>
              <a:headEnd/>
              <a:tailEnd/>
            </a:ln>
          </p:spPr>
        </p:cxnSp>
        <p:sp>
          <p:nvSpPr>
            <p:cNvPr id="59645" name="Rectangle 320"/>
            <p:cNvSpPr>
              <a:spLocks noChangeAspect="1" noChangeArrowheads="1"/>
            </p:cNvSpPr>
            <p:nvPr/>
          </p:nvSpPr>
          <p:spPr bwMode="auto">
            <a:xfrm>
              <a:off x="636" y="3295"/>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646" name="AutoShape 321"/>
            <p:cNvCxnSpPr>
              <a:cxnSpLocks noChangeAspect="1" noChangeShapeType="1"/>
              <a:stCxn id="59630" idx="4"/>
              <a:endCxn id="59645" idx="0"/>
            </p:cNvCxnSpPr>
            <p:nvPr/>
          </p:nvCxnSpPr>
          <p:spPr bwMode="auto">
            <a:xfrm>
              <a:off x="580" y="3244"/>
              <a:ext cx="89" cy="51"/>
            </a:xfrm>
            <a:prstGeom prst="straightConnector1">
              <a:avLst/>
            </a:prstGeom>
            <a:noFill/>
            <a:ln w="9525">
              <a:solidFill>
                <a:schemeClr val="tx1"/>
              </a:solidFill>
              <a:round/>
              <a:headEnd/>
              <a:tailEnd/>
            </a:ln>
          </p:spPr>
        </p:cxnSp>
        <p:sp>
          <p:nvSpPr>
            <p:cNvPr id="59647" name="Rectangle 322"/>
            <p:cNvSpPr>
              <a:spLocks noChangeAspect="1" noChangeArrowheads="1"/>
            </p:cNvSpPr>
            <p:nvPr/>
          </p:nvSpPr>
          <p:spPr bwMode="auto">
            <a:xfrm>
              <a:off x="1474" y="3011"/>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648" name="AutoShape 323"/>
            <p:cNvCxnSpPr>
              <a:cxnSpLocks noChangeAspect="1" noChangeShapeType="1"/>
              <a:stCxn id="59647" idx="2"/>
              <a:endCxn id="59667" idx="0"/>
            </p:cNvCxnSpPr>
            <p:nvPr/>
          </p:nvCxnSpPr>
          <p:spPr bwMode="auto">
            <a:xfrm flipH="1">
              <a:off x="1328" y="3094"/>
              <a:ext cx="179" cy="33"/>
            </a:xfrm>
            <a:prstGeom prst="straightConnector1">
              <a:avLst/>
            </a:prstGeom>
            <a:noFill/>
            <a:ln w="9525">
              <a:solidFill>
                <a:schemeClr val="tx1"/>
              </a:solidFill>
              <a:round/>
              <a:headEnd/>
              <a:tailEnd/>
            </a:ln>
          </p:spPr>
        </p:cxnSp>
        <p:cxnSp>
          <p:nvCxnSpPr>
            <p:cNvPr id="59649" name="AutoShape 324"/>
            <p:cNvCxnSpPr>
              <a:cxnSpLocks noChangeAspect="1" noChangeShapeType="1"/>
              <a:stCxn id="59647" idx="2"/>
              <a:endCxn id="59650" idx="0"/>
            </p:cNvCxnSpPr>
            <p:nvPr/>
          </p:nvCxnSpPr>
          <p:spPr bwMode="auto">
            <a:xfrm>
              <a:off x="1507" y="3094"/>
              <a:ext cx="177" cy="45"/>
            </a:xfrm>
            <a:prstGeom prst="straightConnector1">
              <a:avLst/>
            </a:prstGeom>
            <a:noFill/>
            <a:ln w="9525">
              <a:solidFill>
                <a:schemeClr val="tx1"/>
              </a:solidFill>
              <a:round/>
              <a:headEnd/>
              <a:tailEnd/>
            </a:ln>
          </p:spPr>
        </p:cxnSp>
        <p:sp>
          <p:nvSpPr>
            <p:cNvPr id="59650" name="Oval 325"/>
            <p:cNvSpPr>
              <a:spLocks noChangeAspect="1" noChangeArrowheads="1"/>
            </p:cNvSpPr>
            <p:nvPr/>
          </p:nvSpPr>
          <p:spPr bwMode="auto">
            <a:xfrm>
              <a:off x="1621" y="3139"/>
              <a:ext cx="125"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E</a:t>
              </a:r>
            </a:p>
          </p:txBody>
        </p:sp>
        <p:sp>
          <p:nvSpPr>
            <p:cNvPr id="59651" name="Oval 326"/>
            <p:cNvSpPr>
              <a:spLocks noChangeAspect="1" noChangeArrowheads="1"/>
            </p:cNvSpPr>
            <p:nvPr/>
          </p:nvSpPr>
          <p:spPr bwMode="auto">
            <a:xfrm>
              <a:off x="1537" y="3426"/>
              <a:ext cx="121"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59652" name="AutoShape 327"/>
            <p:cNvCxnSpPr>
              <a:cxnSpLocks noChangeAspect="1" noChangeShapeType="1"/>
              <a:stCxn id="59663" idx="2"/>
              <a:endCxn id="59651" idx="0"/>
            </p:cNvCxnSpPr>
            <p:nvPr/>
          </p:nvCxnSpPr>
          <p:spPr bwMode="auto">
            <a:xfrm>
              <a:off x="1594" y="3383"/>
              <a:ext cx="4" cy="43"/>
            </a:xfrm>
            <a:prstGeom prst="straightConnector1">
              <a:avLst/>
            </a:prstGeom>
            <a:noFill/>
            <a:ln w="9525">
              <a:solidFill>
                <a:schemeClr val="tx1"/>
              </a:solidFill>
              <a:round/>
              <a:headEnd/>
              <a:tailEnd/>
            </a:ln>
          </p:spPr>
        </p:cxnSp>
        <p:sp>
          <p:nvSpPr>
            <p:cNvPr id="59653" name="Oval 328"/>
            <p:cNvSpPr>
              <a:spLocks noChangeAspect="1" noChangeArrowheads="1"/>
            </p:cNvSpPr>
            <p:nvPr/>
          </p:nvSpPr>
          <p:spPr bwMode="auto">
            <a:xfrm>
              <a:off x="1711" y="3426"/>
              <a:ext cx="121"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59654" name="AutoShape 329"/>
            <p:cNvCxnSpPr>
              <a:cxnSpLocks noChangeAspect="1" noChangeShapeType="1"/>
              <a:stCxn id="59665" idx="2"/>
              <a:endCxn id="59653" idx="0"/>
            </p:cNvCxnSpPr>
            <p:nvPr/>
          </p:nvCxnSpPr>
          <p:spPr bwMode="auto">
            <a:xfrm>
              <a:off x="1772" y="3383"/>
              <a:ext cx="0" cy="43"/>
            </a:xfrm>
            <a:prstGeom prst="straightConnector1">
              <a:avLst/>
            </a:prstGeom>
            <a:noFill/>
            <a:ln w="9525">
              <a:solidFill>
                <a:schemeClr val="tx1"/>
              </a:solidFill>
              <a:round/>
              <a:headEnd/>
              <a:tailEnd/>
            </a:ln>
          </p:spPr>
        </p:cxnSp>
        <p:sp>
          <p:nvSpPr>
            <p:cNvPr id="59655" name="Rectangle 330"/>
            <p:cNvSpPr>
              <a:spLocks noChangeAspect="1" noChangeArrowheads="1"/>
            </p:cNvSpPr>
            <p:nvPr/>
          </p:nvSpPr>
          <p:spPr bwMode="auto">
            <a:xfrm>
              <a:off x="1517" y="35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656" name="Rectangle 331"/>
            <p:cNvSpPr>
              <a:spLocks noChangeAspect="1" noChangeArrowheads="1"/>
            </p:cNvSpPr>
            <p:nvPr/>
          </p:nvSpPr>
          <p:spPr bwMode="auto">
            <a:xfrm>
              <a:off x="1606" y="35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657" name="AutoShape 332"/>
            <p:cNvCxnSpPr>
              <a:cxnSpLocks noChangeAspect="1" noChangeShapeType="1"/>
              <a:stCxn id="59651" idx="4"/>
              <a:endCxn id="59655" idx="0"/>
            </p:cNvCxnSpPr>
            <p:nvPr/>
          </p:nvCxnSpPr>
          <p:spPr bwMode="auto">
            <a:xfrm flipH="1">
              <a:off x="1550" y="3541"/>
              <a:ext cx="48" cy="19"/>
            </a:xfrm>
            <a:prstGeom prst="straightConnector1">
              <a:avLst/>
            </a:prstGeom>
            <a:noFill/>
            <a:ln w="9525">
              <a:solidFill>
                <a:schemeClr val="tx1"/>
              </a:solidFill>
              <a:round/>
              <a:headEnd/>
              <a:tailEnd/>
            </a:ln>
          </p:spPr>
        </p:cxnSp>
        <p:cxnSp>
          <p:nvCxnSpPr>
            <p:cNvPr id="59658" name="AutoShape 333"/>
            <p:cNvCxnSpPr>
              <a:cxnSpLocks noChangeAspect="1" noChangeShapeType="1"/>
              <a:stCxn id="59651" idx="4"/>
              <a:endCxn id="59656" idx="0"/>
            </p:cNvCxnSpPr>
            <p:nvPr/>
          </p:nvCxnSpPr>
          <p:spPr bwMode="auto">
            <a:xfrm>
              <a:off x="1598" y="3541"/>
              <a:ext cx="41" cy="19"/>
            </a:xfrm>
            <a:prstGeom prst="straightConnector1">
              <a:avLst/>
            </a:prstGeom>
            <a:noFill/>
            <a:ln w="9525">
              <a:solidFill>
                <a:schemeClr val="tx1"/>
              </a:solidFill>
              <a:round/>
              <a:headEnd/>
              <a:tailEnd/>
            </a:ln>
          </p:spPr>
        </p:cxnSp>
        <p:sp>
          <p:nvSpPr>
            <p:cNvPr id="59659" name="Rectangle 334"/>
            <p:cNvSpPr>
              <a:spLocks noChangeAspect="1" noChangeArrowheads="1"/>
            </p:cNvSpPr>
            <p:nvPr/>
          </p:nvSpPr>
          <p:spPr bwMode="auto">
            <a:xfrm>
              <a:off x="1693" y="35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660" name="Rectangle 335"/>
            <p:cNvSpPr>
              <a:spLocks noChangeAspect="1" noChangeArrowheads="1"/>
            </p:cNvSpPr>
            <p:nvPr/>
          </p:nvSpPr>
          <p:spPr bwMode="auto">
            <a:xfrm>
              <a:off x="1785" y="35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661" name="AutoShape 336"/>
            <p:cNvCxnSpPr>
              <a:cxnSpLocks noChangeAspect="1" noChangeShapeType="1"/>
              <a:stCxn id="59653" idx="4"/>
              <a:endCxn id="59659" idx="0"/>
            </p:cNvCxnSpPr>
            <p:nvPr/>
          </p:nvCxnSpPr>
          <p:spPr bwMode="auto">
            <a:xfrm flipH="1">
              <a:off x="1726" y="3541"/>
              <a:ext cx="46" cy="19"/>
            </a:xfrm>
            <a:prstGeom prst="straightConnector1">
              <a:avLst/>
            </a:prstGeom>
            <a:noFill/>
            <a:ln w="9525">
              <a:solidFill>
                <a:schemeClr val="tx1"/>
              </a:solidFill>
              <a:round/>
              <a:headEnd/>
              <a:tailEnd/>
            </a:ln>
          </p:spPr>
        </p:cxnSp>
        <p:cxnSp>
          <p:nvCxnSpPr>
            <p:cNvPr id="59662" name="AutoShape 337"/>
            <p:cNvCxnSpPr>
              <a:cxnSpLocks noChangeAspect="1" noChangeShapeType="1"/>
              <a:stCxn id="59653" idx="4"/>
              <a:endCxn id="59660" idx="0"/>
            </p:cNvCxnSpPr>
            <p:nvPr/>
          </p:nvCxnSpPr>
          <p:spPr bwMode="auto">
            <a:xfrm>
              <a:off x="1772" y="3541"/>
              <a:ext cx="46" cy="19"/>
            </a:xfrm>
            <a:prstGeom prst="straightConnector1">
              <a:avLst/>
            </a:prstGeom>
            <a:noFill/>
            <a:ln w="9525">
              <a:solidFill>
                <a:schemeClr val="tx1"/>
              </a:solidFill>
              <a:round/>
              <a:headEnd/>
              <a:tailEnd/>
            </a:ln>
          </p:spPr>
        </p:cxnSp>
        <p:sp>
          <p:nvSpPr>
            <p:cNvPr id="59663" name="Rectangle 338"/>
            <p:cNvSpPr>
              <a:spLocks noChangeAspect="1" noChangeArrowheads="1"/>
            </p:cNvSpPr>
            <p:nvPr/>
          </p:nvSpPr>
          <p:spPr bwMode="auto">
            <a:xfrm>
              <a:off x="1561" y="330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664" name="AutoShape 339"/>
            <p:cNvCxnSpPr>
              <a:cxnSpLocks noChangeAspect="1" noChangeShapeType="1"/>
              <a:stCxn id="59650" idx="4"/>
              <a:endCxn id="59663" idx="0"/>
            </p:cNvCxnSpPr>
            <p:nvPr/>
          </p:nvCxnSpPr>
          <p:spPr bwMode="auto">
            <a:xfrm flipH="1">
              <a:off x="1594" y="3254"/>
              <a:ext cx="90" cy="46"/>
            </a:xfrm>
            <a:prstGeom prst="straightConnector1">
              <a:avLst/>
            </a:prstGeom>
            <a:noFill/>
            <a:ln w="9525">
              <a:solidFill>
                <a:schemeClr val="tx1"/>
              </a:solidFill>
              <a:round/>
              <a:headEnd/>
              <a:tailEnd/>
            </a:ln>
          </p:spPr>
        </p:cxnSp>
        <p:sp>
          <p:nvSpPr>
            <p:cNvPr id="59665" name="Rectangle 340"/>
            <p:cNvSpPr>
              <a:spLocks noChangeAspect="1" noChangeArrowheads="1"/>
            </p:cNvSpPr>
            <p:nvPr/>
          </p:nvSpPr>
          <p:spPr bwMode="auto">
            <a:xfrm>
              <a:off x="1739" y="330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666" name="AutoShape 341"/>
            <p:cNvCxnSpPr>
              <a:cxnSpLocks noChangeAspect="1" noChangeShapeType="1"/>
              <a:stCxn id="59650" idx="4"/>
              <a:endCxn id="59665" idx="0"/>
            </p:cNvCxnSpPr>
            <p:nvPr/>
          </p:nvCxnSpPr>
          <p:spPr bwMode="auto">
            <a:xfrm>
              <a:off x="1684" y="3254"/>
              <a:ext cx="88" cy="46"/>
            </a:xfrm>
            <a:prstGeom prst="straightConnector1">
              <a:avLst/>
            </a:prstGeom>
            <a:noFill/>
            <a:ln w="9525">
              <a:solidFill>
                <a:schemeClr val="tx1"/>
              </a:solidFill>
              <a:round/>
              <a:headEnd/>
              <a:tailEnd/>
            </a:ln>
          </p:spPr>
        </p:cxnSp>
        <p:sp>
          <p:nvSpPr>
            <p:cNvPr id="59667" name="Oval 342"/>
            <p:cNvSpPr>
              <a:spLocks noChangeAspect="1" noChangeArrowheads="1"/>
            </p:cNvSpPr>
            <p:nvPr/>
          </p:nvSpPr>
          <p:spPr bwMode="auto">
            <a:xfrm>
              <a:off x="1263" y="3127"/>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C</a:t>
              </a:r>
            </a:p>
          </p:txBody>
        </p:sp>
        <p:sp>
          <p:nvSpPr>
            <p:cNvPr id="59668" name="Oval 343"/>
            <p:cNvSpPr>
              <a:spLocks noChangeAspect="1" noChangeArrowheads="1"/>
            </p:cNvSpPr>
            <p:nvPr/>
          </p:nvSpPr>
          <p:spPr bwMode="auto">
            <a:xfrm>
              <a:off x="1175" y="3420"/>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59669" name="AutoShape 344"/>
            <p:cNvCxnSpPr>
              <a:cxnSpLocks noChangeAspect="1" noChangeShapeType="1"/>
              <a:stCxn id="59680" idx="2"/>
              <a:endCxn id="59668" idx="0"/>
            </p:cNvCxnSpPr>
            <p:nvPr/>
          </p:nvCxnSpPr>
          <p:spPr bwMode="auto">
            <a:xfrm>
              <a:off x="1240" y="3376"/>
              <a:ext cx="0" cy="44"/>
            </a:xfrm>
            <a:prstGeom prst="straightConnector1">
              <a:avLst/>
            </a:prstGeom>
            <a:noFill/>
            <a:ln w="9525">
              <a:solidFill>
                <a:schemeClr val="tx1"/>
              </a:solidFill>
              <a:round/>
              <a:headEnd/>
              <a:tailEnd/>
            </a:ln>
          </p:spPr>
        </p:cxnSp>
        <p:sp>
          <p:nvSpPr>
            <p:cNvPr id="59670" name="Oval 345"/>
            <p:cNvSpPr>
              <a:spLocks noChangeAspect="1" noChangeArrowheads="1"/>
            </p:cNvSpPr>
            <p:nvPr/>
          </p:nvSpPr>
          <p:spPr bwMode="auto">
            <a:xfrm>
              <a:off x="1355" y="3420"/>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59671" name="AutoShape 346"/>
            <p:cNvCxnSpPr>
              <a:cxnSpLocks noChangeAspect="1" noChangeShapeType="1"/>
              <a:stCxn id="59682" idx="2"/>
              <a:endCxn id="59670" idx="0"/>
            </p:cNvCxnSpPr>
            <p:nvPr/>
          </p:nvCxnSpPr>
          <p:spPr bwMode="auto">
            <a:xfrm>
              <a:off x="1417" y="3376"/>
              <a:ext cx="3" cy="44"/>
            </a:xfrm>
            <a:prstGeom prst="straightConnector1">
              <a:avLst/>
            </a:prstGeom>
            <a:noFill/>
            <a:ln w="9525">
              <a:solidFill>
                <a:schemeClr val="tx1"/>
              </a:solidFill>
              <a:round/>
              <a:headEnd/>
              <a:tailEnd/>
            </a:ln>
          </p:spPr>
        </p:cxnSp>
        <p:sp>
          <p:nvSpPr>
            <p:cNvPr id="59672" name="Rectangle 347"/>
            <p:cNvSpPr>
              <a:spLocks noChangeAspect="1" noChangeArrowheads="1"/>
            </p:cNvSpPr>
            <p:nvPr/>
          </p:nvSpPr>
          <p:spPr bwMode="auto">
            <a:xfrm>
              <a:off x="1163" y="35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673" name="Rectangle 348"/>
            <p:cNvSpPr>
              <a:spLocks noChangeAspect="1" noChangeArrowheads="1"/>
            </p:cNvSpPr>
            <p:nvPr/>
          </p:nvSpPr>
          <p:spPr bwMode="auto">
            <a:xfrm>
              <a:off x="1251" y="35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674" name="AutoShape 349"/>
            <p:cNvCxnSpPr>
              <a:cxnSpLocks noChangeAspect="1" noChangeShapeType="1"/>
              <a:stCxn id="59668" idx="4"/>
              <a:endCxn id="59672" idx="0"/>
            </p:cNvCxnSpPr>
            <p:nvPr/>
          </p:nvCxnSpPr>
          <p:spPr bwMode="auto">
            <a:xfrm flipH="1">
              <a:off x="1196" y="3535"/>
              <a:ext cx="44" cy="25"/>
            </a:xfrm>
            <a:prstGeom prst="straightConnector1">
              <a:avLst/>
            </a:prstGeom>
            <a:noFill/>
            <a:ln w="9525">
              <a:solidFill>
                <a:schemeClr val="tx1"/>
              </a:solidFill>
              <a:round/>
              <a:headEnd/>
              <a:tailEnd/>
            </a:ln>
          </p:spPr>
        </p:cxnSp>
        <p:cxnSp>
          <p:nvCxnSpPr>
            <p:cNvPr id="59675" name="AutoShape 350"/>
            <p:cNvCxnSpPr>
              <a:cxnSpLocks noChangeAspect="1" noChangeShapeType="1"/>
              <a:stCxn id="59668" idx="4"/>
              <a:endCxn id="59673" idx="0"/>
            </p:cNvCxnSpPr>
            <p:nvPr/>
          </p:nvCxnSpPr>
          <p:spPr bwMode="auto">
            <a:xfrm>
              <a:off x="1240" y="3535"/>
              <a:ext cx="44" cy="25"/>
            </a:xfrm>
            <a:prstGeom prst="straightConnector1">
              <a:avLst/>
            </a:prstGeom>
            <a:noFill/>
            <a:ln w="9525">
              <a:solidFill>
                <a:schemeClr val="tx1"/>
              </a:solidFill>
              <a:round/>
              <a:headEnd/>
              <a:tailEnd/>
            </a:ln>
          </p:spPr>
        </p:cxnSp>
        <p:sp>
          <p:nvSpPr>
            <p:cNvPr id="59676" name="Rectangle 351"/>
            <p:cNvSpPr>
              <a:spLocks noChangeAspect="1" noChangeArrowheads="1"/>
            </p:cNvSpPr>
            <p:nvPr/>
          </p:nvSpPr>
          <p:spPr bwMode="auto">
            <a:xfrm>
              <a:off x="1340" y="35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677" name="Rectangle 352"/>
            <p:cNvSpPr>
              <a:spLocks noChangeAspect="1" noChangeArrowheads="1"/>
            </p:cNvSpPr>
            <p:nvPr/>
          </p:nvSpPr>
          <p:spPr bwMode="auto">
            <a:xfrm>
              <a:off x="1429" y="35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678" name="AutoShape 353"/>
            <p:cNvCxnSpPr>
              <a:cxnSpLocks noChangeAspect="1" noChangeShapeType="1"/>
              <a:stCxn id="59670" idx="4"/>
              <a:endCxn id="59676" idx="0"/>
            </p:cNvCxnSpPr>
            <p:nvPr/>
          </p:nvCxnSpPr>
          <p:spPr bwMode="auto">
            <a:xfrm flipH="1">
              <a:off x="1373" y="3535"/>
              <a:ext cx="47" cy="25"/>
            </a:xfrm>
            <a:prstGeom prst="straightConnector1">
              <a:avLst/>
            </a:prstGeom>
            <a:noFill/>
            <a:ln w="9525">
              <a:solidFill>
                <a:schemeClr val="tx1"/>
              </a:solidFill>
              <a:round/>
              <a:headEnd/>
              <a:tailEnd/>
            </a:ln>
          </p:spPr>
        </p:cxnSp>
        <p:cxnSp>
          <p:nvCxnSpPr>
            <p:cNvPr id="59679" name="AutoShape 354"/>
            <p:cNvCxnSpPr>
              <a:cxnSpLocks noChangeAspect="1" noChangeShapeType="1"/>
              <a:stCxn id="59670" idx="4"/>
              <a:endCxn id="59677" idx="0"/>
            </p:cNvCxnSpPr>
            <p:nvPr/>
          </p:nvCxnSpPr>
          <p:spPr bwMode="auto">
            <a:xfrm>
              <a:off x="1420" y="3535"/>
              <a:ext cx="42" cy="25"/>
            </a:xfrm>
            <a:prstGeom prst="straightConnector1">
              <a:avLst/>
            </a:prstGeom>
            <a:noFill/>
            <a:ln w="9525">
              <a:solidFill>
                <a:schemeClr val="tx1"/>
              </a:solidFill>
              <a:round/>
              <a:headEnd/>
              <a:tailEnd/>
            </a:ln>
          </p:spPr>
        </p:cxnSp>
        <p:sp>
          <p:nvSpPr>
            <p:cNvPr id="59680" name="Rectangle 355"/>
            <p:cNvSpPr>
              <a:spLocks noChangeAspect="1" noChangeArrowheads="1"/>
            </p:cNvSpPr>
            <p:nvPr/>
          </p:nvSpPr>
          <p:spPr bwMode="auto">
            <a:xfrm>
              <a:off x="1207" y="329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681" name="AutoShape 356"/>
            <p:cNvCxnSpPr>
              <a:cxnSpLocks noChangeAspect="1" noChangeShapeType="1"/>
              <a:stCxn id="59667" idx="4"/>
              <a:endCxn id="59680" idx="0"/>
            </p:cNvCxnSpPr>
            <p:nvPr/>
          </p:nvCxnSpPr>
          <p:spPr bwMode="auto">
            <a:xfrm flipH="1">
              <a:off x="1240" y="3242"/>
              <a:ext cx="88" cy="51"/>
            </a:xfrm>
            <a:prstGeom prst="straightConnector1">
              <a:avLst/>
            </a:prstGeom>
            <a:noFill/>
            <a:ln w="9525">
              <a:solidFill>
                <a:schemeClr val="tx1"/>
              </a:solidFill>
              <a:round/>
              <a:headEnd/>
              <a:tailEnd/>
            </a:ln>
          </p:spPr>
        </p:cxnSp>
        <p:sp>
          <p:nvSpPr>
            <p:cNvPr id="59682" name="Rectangle 357"/>
            <p:cNvSpPr>
              <a:spLocks noChangeAspect="1" noChangeArrowheads="1"/>
            </p:cNvSpPr>
            <p:nvPr/>
          </p:nvSpPr>
          <p:spPr bwMode="auto">
            <a:xfrm>
              <a:off x="1384" y="329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683" name="AutoShape 358"/>
            <p:cNvCxnSpPr>
              <a:cxnSpLocks noChangeAspect="1" noChangeShapeType="1"/>
              <a:stCxn id="59667" idx="4"/>
              <a:endCxn id="59682" idx="0"/>
            </p:cNvCxnSpPr>
            <p:nvPr/>
          </p:nvCxnSpPr>
          <p:spPr bwMode="auto">
            <a:xfrm>
              <a:off x="1328" y="3242"/>
              <a:ext cx="89" cy="51"/>
            </a:xfrm>
            <a:prstGeom prst="straightConnector1">
              <a:avLst/>
            </a:prstGeom>
            <a:noFill/>
            <a:ln w="9525">
              <a:solidFill>
                <a:schemeClr val="tx1"/>
              </a:solidFill>
              <a:round/>
              <a:headEnd/>
              <a:tailEnd/>
            </a:ln>
          </p:spPr>
        </p:cxnSp>
        <p:sp>
          <p:nvSpPr>
            <p:cNvPr id="59684" name="Rectangle 359"/>
            <p:cNvSpPr>
              <a:spLocks noChangeAspect="1" noChangeArrowheads="1"/>
            </p:cNvSpPr>
            <p:nvPr/>
          </p:nvSpPr>
          <p:spPr bwMode="auto">
            <a:xfrm>
              <a:off x="2654" y="2724"/>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sp>
          <p:nvSpPr>
            <p:cNvPr id="59685" name="Oval 360"/>
            <p:cNvSpPr>
              <a:spLocks noChangeAspect="1" noChangeArrowheads="1"/>
            </p:cNvSpPr>
            <p:nvPr/>
          </p:nvSpPr>
          <p:spPr bwMode="auto">
            <a:xfrm>
              <a:off x="2622" y="2852"/>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B</a:t>
              </a:r>
            </a:p>
          </p:txBody>
        </p:sp>
        <p:cxnSp>
          <p:nvCxnSpPr>
            <p:cNvPr id="59686" name="AutoShape 361"/>
            <p:cNvCxnSpPr>
              <a:cxnSpLocks noChangeAspect="1" noChangeShapeType="1"/>
              <a:stCxn id="59684" idx="2"/>
              <a:endCxn id="59685" idx="0"/>
            </p:cNvCxnSpPr>
            <p:nvPr/>
          </p:nvCxnSpPr>
          <p:spPr bwMode="auto">
            <a:xfrm>
              <a:off x="2687" y="2807"/>
              <a:ext cx="0" cy="45"/>
            </a:xfrm>
            <a:prstGeom prst="straightConnector1">
              <a:avLst/>
            </a:prstGeom>
            <a:noFill/>
            <a:ln w="9525">
              <a:solidFill>
                <a:schemeClr val="tx1"/>
              </a:solidFill>
              <a:round/>
              <a:headEnd/>
              <a:tailEnd/>
            </a:ln>
          </p:spPr>
        </p:cxnSp>
        <p:sp>
          <p:nvSpPr>
            <p:cNvPr id="59687" name="Rectangle 362"/>
            <p:cNvSpPr>
              <a:spLocks noChangeAspect="1" noChangeArrowheads="1"/>
            </p:cNvSpPr>
            <p:nvPr/>
          </p:nvSpPr>
          <p:spPr bwMode="auto">
            <a:xfrm>
              <a:off x="2280" y="301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688" name="AutoShape 363"/>
            <p:cNvCxnSpPr>
              <a:cxnSpLocks noChangeAspect="1" noChangeShapeType="1"/>
              <a:stCxn id="59685" idx="4"/>
              <a:endCxn id="59687" idx="0"/>
            </p:cNvCxnSpPr>
            <p:nvPr/>
          </p:nvCxnSpPr>
          <p:spPr bwMode="auto">
            <a:xfrm flipH="1">
              <a:off x="2313" y="2967"/>
              <a:ext cx="374" cy="46"/>
            </a:xfrm>
            <a:prstGeom prst="straightConnector1">
              <a:avLst/>
            </a:prstGeom>
            <a:noFill/>
            <a:ln w="9525">
              <a:solidFill>
                <a:schemeClr val="tx1"/>
              </a:solidFill>
              <a:round/>
              <a:headEnd/>
              <a:tailEnd/>
            </a:ln>
          </p:spPr>
        </p:cxnSp>
        <p:cxnSp>
          <p:nvCxnSpPr>
            <p:cNvPr id="59689" name="AutoShape 364"/>
            <p:cNvCxnSpPr>
              <a:cxnSpLocks noChangeAspect="1" noChangeShapeType="1"/>
              <a:stCxn id="59685" idx="4"/>
              <a:endCxn id="59726" idx="0"/>
            </p:cNvCxnSpPr>
            <p:nvPr/>
          </p:nvCxnSpPr>
          <p:spPr bwMode="auto">
            <a:xfrm>
              <a:off x="2687" y="2967"/>
              <a:ext cx="374" cy="44"/>
            </a:xfrm>
            <a:prstGeom prst="straightConnector1">
              <a:avLst/>
            </a:prstGeom>
            <a:noFill/>
            <a:ln w="9525">
              <a:solidFill>
                <a:schemeClr val="tx1"/>
              </a:solidFill>
              <a:round/>
              <a:headEnd/>
              <a:tailEnd/>
            </a:ln>
          </p:spPr>
        </p:cxnSp>
        <p:cxnSp>
          <p:nvCxnSpPr>
            <p:cNvPr id="59690" name="AutoShape 365"/>
            <p:cNvCxnSpPr>
              <a:cxnSpLocks noChangeAspect="1" noChangeShapeType="1"/>
              <a:stCxn id="59687" idx="2"/>
              <a:endCxn id="59709" idx="0"/>
            </p:cNvCxnSpPr>
            <p:nvPr/>
          </p:nvCxnSpPr>
          <p:spPr bwMode="auto">
            <a:xfrm flipH="1">
              <a:off x="2135" y="3096"/>
              <a:ext cx="178" cy="34"/>
            </a:xfrm>
            <a:prstGeom prst="straightConnector1">
              <a:avLst/>
            </a:prstGeom>
            <a:noFill/>
            <a:ln w="9525">
              <a:solidFill>
                <a:schemeClr val="tx1"/>
              </a:solidFill>
              <a:round/>
              <a:headEnd/>
              <a:tailEnd/>
            </a:ln>
          </p:spPr>
        </p:cxnSp>
        <p:cxnSp>
          <p:nvCxnSpPr>
            <p:cNvPr id="59691" name="AutoShape 366"/>
            <p:cNvCxnSpPr>
              <a:cxnSpLocks noChangeAspect="1" noChangeShapeType="1"/>
              <a:stCxn id="59687" idx="2"/>
              <a:endCxn id="59692" idx="0"/>
            </p:cNvCxnSpPr>
            <p:nvPr/>
          </p:nvCxnSpPr>
          <p:spPr bwMode="auto">
            <a:xfrm>
              <a:off x="2313" y="3096"/>
              <a:ext cx="177" cy="45"/>
            </a:xfrm>
            <a:prstGeom prst="straightConnector1">
              <a:avLst/>
            </a:prstGeom>
            <a:noFill/>
            <a:ln w="9525">
              <a:solidFill>
                <a:schemeClr val="tx1"/>
              </a:solidFill>
              <a:round/>
              <a:headEnd/>
              <a:tailEnd/>
            </a:ln>
          </p:spPr>
        </p:cxnSp>
        <p:sp>
          <p:nvSpPr>
            <p:cNvPr id="59692" name="Oval 367"/>
            <p:cNvSpPr>
              <a:spLocks noChangeAspect="1" noChangeArrowheads="1"/>
            </p:cNvSpPr>
            <p:nvPr/>
          </p:nvSpPr>
          <p:spPr bwMode="auto">
            <a:xfrm>
              <a:off x="2427" y="3141"/>
              <a:ext cx="125"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E</a:t>
              </a:r>
            </a:p>
          </p:txBody>
        </p:sp>
        <p:sp>
          <p:nvSpPr>
            <p:cNvPr id="59693" name="Oval 368"/>
            <p:cNvSpPr>
              <a:spLocks noChangeAspect="1" noChangeArrowheads="1"/>
            </p:cNvSpPr>
            <p:nvPr/>
          </p:nvSpPr>
          <p:spPr bwMode="auto">
            <a:xfrm>
              <a:off x="2343" y="3428"/>
              <a:ext cx="121" cy="116"/>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59694" name="AutoShape 369"/>
            <p:cNvCxnSpPr>
              <a:cxnSpLocks noChangeAspect="1" noChangeShapeType="1"/>
              <a:stCxn id="59705" idx="2"/>
              <a:endCxn id="59693" idx="0"/>
            </p:cNvCxnSpPr>
            <p:nvPr/>
          </p:nvCxnSpPr>
          <p:spPr bwMode="auto">
            <a:xfrm>
              <a:off x="2400" y="3385"/>
              <a:ext cx="4" cy="43"/>
            </a:xfrm>
            <a:prstGeom prst="straightConnector1">
              <a:avLst/>
            </a:prstGeom>
            <a:noFill/>
            <a:ln w="9525">
              <a:solidFill>
                <a:schemeClr val="tx1"/>
              </a:solidFill>
              <a:round/>
              <a:headEnd/>
              <a:tailEnd/>
            </a:ln>
          </p:spPr>
        </p:cxnSp>
        <p:sp>
          <p:nvSpPr>
            <p:cNvPr id="59695" name="Oval 370"/>
            <p:cNvSpPr>
              <a:spLocks noChangeAspect="1" noChangeArrowheads="1"/>
            </p:cNvSpPr>
            <p:nvPr/>
          </p:nvSpPr>
          <p:spPr bwMode="auto">
            <a:xfrm>
              <a:off x="2517" y="3428"/>
              <a:ext cx="121" cy="116"/>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59696" name="AutoShape 371"/>
            <p:cNvCxnSpPr>
              <a:cxnSpLocks noChangeAspect="1" noChangeShapeType="1"/>
              <a:stCxn id="59707" idx="2"/>
              <a:endCxn id="59695" idx="0"/>
            </p:cNvCxnSpPr>
            <p:nvPr/>
          </p:nvCxnSpPr>
          <p:spPr bwMode="auto">
            <a:xfrm>
              <a:off x="2578" y="3385"/>
              <a:ext cx="0" cy="43"/>
            </a:xfrm>
            <a:prstGeom prst="straightConnector1">
              <a:avLst/>
            </a:prstGeom>
            <a:noFill/>
            <a:ln w="9525">
              <a:solidFill>
                <a:schemeClr val="tx1"/>
              </a:solidFill>
              <a:round/>
              <a:headEnd/>
              <a:tailEnd/>
            </a:ln>
          </p:spPr>
        </p:cxnSp>
        <p:sp>
          <p:nvSpPr>
            <p:cNvPr id="59697" name="Rectangle 372"/>
            <p:cNvSpPr>
              <a:spLocks noChangeAspect="1" noChangeArrowheads="1"/>
            </p:cNvSpPr>
            <p:nvPr/>
          </p:nvSpPr>
          <p:spPr bwMode="auto">
            <a:xfrm>
              <a:off x="2324" y="356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698" name="Rectangle 373"/>
            <p:cNvSpPr>
              <a:spLocks noChangeAspect="1" noChangeArrowheads="1"/>
            </p:cNvSpPr>
            <p:nvPr/>
          </p:nvSpPr>
          <p:spPr bwMode="auto">
            <a:xfrm>
              <a:off x="2413" y="356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699" name="AutoShape 374"/>
            <p:cNvCxnSpPr>
              <a:cxnSpLocks noChangeAspect="1" noChangeShapeType="1"/>
              <a:stCxn id="59693" idx="4"/>
              <a:endCxn id="59697" idx="0"/>
            </p:cNvCxnSpPr>
            <p:nvPr/>
          </p:nvCxnSpPr>
          <p:spPr bwMode="auto">
            <a:xfrm flipH="1">
              <a:off x="2357" y="3544"/>
              <a:ext cx="47" cy="19"/>
            </a:xfrm>
            <a:prstGeom prst="straightConnector1">
              <a:avLst/>
            </a:prstGeom>
            <a:noFill/>
            <a:ln w="9525">
              <a:solidFill>
                <a:schemeClr val="tx1"/>
              </a:solidFill>
              <a:round/>
              <a:headEnd/>
              <a:tailEnd/>
            </a:ln>
          </p:spPr>
        </p:cxnSp>
        <p:cxnSp>
          <p:nvCxnSpPr>
            <p:cNvPr id="59700" name="AutoShape 375"/>
            <p:cNvCxnSpPr>
              <a:cxnSpLocks noChangeAspect="1" noChangeShapeType="1"/>
              <a:stCxn id="59693" idx="4"/>
              <a:endCxn id="59698" idx="0"/>
            </p:cNvCxnSpPr>
            <p:nvPr/>
          </p:nvCxnSpPr>
          <p:spPr bwMode="auto">
            <a:xfrm>
              <a:off x="2404" y="3544"/>
              <a:ext cx="42" cy="19"/>
            </a:xfrm>
            <a:prstGeom prst="straightConnector1">
              <a:avLst/>
            </a:prstGeom>
            <a:noFill/>
            <a:ln w="9525">
              <a:solidFill>
                <a:schemeClr val="tx1"/>
              </a:solidFill>
              <a:round/>
              <a:headEnd/>
              <a:tailEnd/>
            </a:ln>
          </p:spPr>
        </p:cxnSp>
        <p:sp>
          <p:nvSpPr>
            <p:cNvPr id="59701" name="Rectangle 376"/>
            <p:cNvSpPr>
              <a:spLocks noChangeAspect="1" noChangeArrowheads="1"/>
            </p:cNvSpPr>
            <p:nvPr/>
          </p:nvSpPr>
          <p:spPr bwMode="auto">
            <a:xfrm>
              <a:off x="2499" y="356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702" name="Rectangle 377"/>
            <p:cNvSpPr>
              <a:spLocks noChangeAspect="1" noChangeArrowheads="1"/>
            </p:cNvSpPr>
            <p:nvPr/>
          </p:nvSpPr>
          <p:spPr bwMode="auto">
            <a:xfrm>
              <a:off x="2591" y="356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703" name="AutoShape 378"/>
            <p:cNvCxnSpPr>
              <a:cxnSpLocks noChangeAspect="1" noChangeShapeType="1"/>
              <a:stCxn id="59695" idx="4"/>
              <a:endCxn id="59701" idx="0"/>
            </p:cNvCxnSpPr>
            <p:nvPr/>
          </p:nvCxnSpPr>
          <p:spPr bwMode="auto">
            <a:xfrm flipH="1">
              <a:off x="2532" y="3544"/>
              <a:ext cx="46" cy="19"/>
            </a:xfrm>
            <a:prstGeom prst="straightConnector1">
              <a:avLst/>
            </a:prstGeom>
            <a:noFill/>
            <a:ln w="9525">
              <a:solidFill>
                <a:schemeClr val="tx1"/>
              </a:solidFill>
              <a:round/>
              <a:headEnd/>
              <a:tailEnd/>
            </a:ln>
          </p:spPr>
        </p:cxnSp>
        <p:cxnSp>
          <p:nvCxnSpPr>
            <p:cNvPr id="59704" name="AutoShape 379"/>
            <p:cNvCxnSpPr>
              <a:cxnSpLocks noChangeAspect="1" noChangeShapeType="1"/>
              <a:stCxn id="59695" idx="4"/>
              <a:endCxn id="59702" idx="0"/>
            </p:cNvCxnSpPr>
            <p:nvPr/>
          </p:nvCxnSpPr>
          <p:spPr bwMode="auto">
            <a:xfrm>
              <a:off x="2578" y="3544"/>
              <a:ext cx="46" cy="19"/>
            </a:xfrm>
            <a:prstGeom prst="straightConnector1">
              <a:avLst/>
            </a:prstGeom>
            <a:noFill/>
            <a:ln w="9525">
              <a:solidFill>
                <a:schemeClr val="tx1"/>
              </a:solidFill>
              <a:round/>
              <a:headEnd/>
              <a:tailEnd/>
            </a:ln>
          </p:spPr>
        </p:cxnSp>
        <p:sp>
          <p:nvSpPr>
            <p:cNvPr id="59705" name="Rectangle 380"/>
            <p:cNvSpPr>
              <a:spLocks noChangeAspect="1" noChangeArrowheads="1"/>
            </p:cNvSpPr>
            <p:nvPr/>
          </p:nvSpPr>
          <p:spPr bwMode="auto">
            <a:xfrm>
              <a:off x="2367" y="3302"/>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706" name="AutoShape 381"/>
            <p:cNvCxnSpPr>
              <a:cxnSpLocks noChangeAspect="1" noChangeShapeType="1"/>
              <a:stCxn id="59692" idx="4"/>
              <a:endCxn id="59705" idx="0"/>
            </p:cNvCxnSpPr>
            <p:nvPr/>
          </p:nvCxnSpPr>
          <p:spPr bwMode="auto">
            <a:xfrm flipH="1">
              <a:off x="2400" y="3256"/>
              <a:ext cx="90" cy="46"/>
            </a:xfrm>
            <a:prstGeom prst="straightConnector1">
              <a:avLst/>
            </a:prstGeom>
            <a:noFill/>
            <a:ln w="9525">
              <a:solidFill>
                <a:schemeClr val="tx1"/>
              </a:solidFill>
              <a:round/>
              <a:headEnd/>
              <a:tailEnd/>
            </a:ln>
          </p:spPr>
        </p:cxnSp>
        <p:sp>
          <p:nvSpPr>
            <p:cNvPr id="59707" name="Rectangle 382"/>
            <p:cNvSpPr>
              <a:spLocks noChangeAspect="1" noChangeArrowheads="1"/>
            </p:cNvSpPr>
            <p:nvPr/>
          </p:nvSpPr>
          <p:spPr bwMode="auto">
            <a:xfrm>
              <a:off x="2545" y="3302"/>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708" name="AutoShape 383"/>
            <p:cNvCxnSpPr>
              <a:cxnSpLocks noChangeAspect="1" noChangeShapeType="1"/>
              <a:stCxn id="59692" idx="4"/>
              <a:endCxn id="59707" idx="0"/>
            </p:cNvCxnSpPr>
            <p:nvPr/>
          </p:nvCxnSpPr>
          <p:spPr bwMode="auto">
            <a:xfrm>
              <a:off x="2490" y="3256"/>
              <a:ext cx="88" cy="46"/>
            </a:xfrm>
            <a:prstGeom prst="straightConnector1">
              <a:avLst/>
            </a:prstGeom>
            <a:noFill/>
            <a:ln w="9525">
              <a:solidFill>
                <a:schemeClr val="tx1"/>
              </a:solidFill>
              <a:round/>
              <a:headEnd/>
              <a:tailEnd/>
            </a:ln>
          </p:spPr>
        </p:cxnSp>
        <p:sp>
          <p:nvSpPr>
            <p:cNvPr id="59709" name="Oval 384"/>
            <p:cNvSpPr>
              <a:spLocks noChangeAspect="1" noChangeArrowheads="1"/>
            </p:cNvSpPr>
            <p:nvPr/>
          </p:nvSpPr>
          <p:spPr bwMode="auto">
            <a:xfrm>
              <a:off x="2070" y="3130"/>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C</a:t>
              </a:r>
            </a:p>
          </p:txBody>
        </p:sp>
        <p:sp>
          <p:nvSpPr>
            <p:cNvPr id="59710" name="Oval 385"/>
            <p:cNvSpPr>
              <a:spLocks noChangeAspect="1" noChangeArrowheads="1"/>
            </p:cNvSpPr>
            <p:nvPr/>
          </p:nvSpPr>
          <p:spPr bwMode="auto">
            <a:xfrm>
              <a:off x="1981" y="3422"/>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59711" name="AutoShape 386"/>
            <p:cNvCxnSpPr>
              <a:cxnSpLocks noChangeAspect="1" noChangeShapeType="1"/>
              <a:stCxn id="59722" idx="2"/>
              <a:endCxn id="59710" idx="0"/>
            </p:cNvCxnSpPr>
            <p:nvPr/>
          </p:nvCxnSpPr>
          <p:spPr bwMode="auto">
            <a:xfrm>
              <a:off x="2046" y="3378"/>
              <a:ext cx="0" cy="44"/>
            </a:xfrm>
            <a:prstGeom prst="straightConnector1">
              <a:avLst/>
            </a:prstGeom>
            <a:noFill/>
            <a:ln w="9525">
              <a:solidFill>
                <a:schemeClr val="tx1"/>
              </a:solidFill>
              <a:round/>
              <a:headEnd/>
              <a:tailEnd/>
            </a:ln>
          </p:spPr>
        </p:cxnSp>
        <p:sp>
          <p:nvSpPr>
            <p:cNvPr id="59712" name="Oval 387"/>
            <p:cNvSpPr>
              <a:spLocks noChangeAspect="1" noChangeArrowheads="1"/>
            </p:cNvSpPr>
            <p:nvPr/>
          </p:nvSpPr>
          <p:spPr bwMode="auto">
            <a:xfrm>
              <a:off x="2161" y="3422"/>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59713" name="AutoShape 388"/>
            <p:cNvCxnSpPr>
              <a:cxnSpLocks noChangeAspect="1" noChangeShapeType="1"/>
              <a:stCxn id="59724" idx="2"/>
              <a:endCxn id="59712" idx="0"/>
            </p:cNvCxnSpPr>
            <p:nvPr/>
          </p:nvCxnSpPr>
          <p:spPr bwMode="auto">
            <a:xfrm>
              <a:off x="2223" y="3378"/>
              <a:ext cx="3" cy="44"/>
            </a:xfrm>
            <a:prstGeom prst="straightConnector1">
              <a:avLst/>
            </a:prstGeom>
            <a:noFill/>
            <a:ln w="9525">
              <a:solidFill>
                <a:schemeClr val="tx1"/>
              </a:solidFill>
              <a:round/>
              <a:headEnd/>
              <a:tailEnd/>
            </a:ln>
          </p:spPr>
        </p:cxnSp>
        <p:sp>
          <p:nvSpPr>
            <p:cNvPr id="59714" name="Rectangle 389"/>
            <p:cNvSpPr>
              <a:spLocks noChangeAspect="1" noChangeArrowheads="1"/>
            </p:cNvSpPr>
            <p:nvPr/>
          </p:nvSpPr>
          <p:spPr bwMode="auto">
            <a:xfrm>
              <a:off x="1969" y="356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715" name="Rectangle 390"/>
            <p:cNvSpPr>
              <a:spLocks noChangeAspect="1" noChangeArrowheads="1"/>
            </p:cNvSpPr>
            <p:nvPr/>
          </p:nvSpPr>
          <p:spPr bwMode="auto">
            <a:xfrm>
              <a:off x="2057" y="356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716" name="AutoShape 391"/>
            <p:cNvCxnSpPr>
              <a:cxnSpLocks noChangeAspect="1" noChangeShapeType="1"/>
              <a:stCxn id="59710" idx="4"/>
              <a:endCxn id="59714" idx="0"/>
            </p:cNvCxnSpPr>
            <p:nvPr/>
          </p:nvCxnSpPr>
          <p:spPr bwMode="auto">
            <a:xfrm flipH="1">
              <a:off x="2002" y="3537"/>
              <a:ext cx="44" cy="26"/>
            </a:xfrm>
            <a:prstGeom prst="straightConnector1">
              <a:avLst/>
            </a:prstGeom>
            <a:noFill/>
            <a:ln w="9525">
              <a:solidFill>
                <a:schemeClr val="tx1"/>
              </a:solidFill>
              <a:round/>
              <a:headEnd/>
              <a:tailEnd/>
            </a:ln>
          </p:spPr>
        </p:cxnSp>
        <p:cxnSp>
          <p:nvCxnSpPr>
            <p:cNvPr id="59717" name="AutoShape 392"/>
            <p:cNvCxnSpPr>
              <a:cxnSpLocks noChangeAspect="1" noChangeShapeType="1"/>
              <a:stCxn id="59710" idx="4"/>
              <a:endCxn id="59715" idx="0"/>
            </p:cNvCxnSpPr>
            <p:nvPr/>
          </p:nvCxnSpPr>
          <p:spPr bwMode="auto">
            <a:xfrm>
              <a:off x="2046" y="3537"/>
              <a:ext cx="44" cy="26"/>
            </a:xfrm>
            <a:prstGeom prst="straightConnector1">
              <a:avLst/>
            </a:prstGeom>
            <a:noFill/>
            <a:ln w="9525">
              <a:solidFill>
                <a:schemeClr val="tx1"/>
              </a:solidFill>
              <a:round/>
              <a:headEnd/>
              <a:tailEnd/>
            </a:ln>
          </p:spPr>
        </p:cxnSp>
        <p:sp>
          <p:nvSpPr>
            <p:cNvPr id="59718" name="Rectangle 393"/>
            <p:cNvSpPr>
              <a:spLocks noChangeAspect="1" noChangeArrowheads="1"/>
            </p:cNvSpPr>
            <p:nvPr/>
          </p:nvSpPr>
          <p:spPr bwMode="auto">
            <a:xfrm>
              <a:off x="2146" y="356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719" name="Rectangle 394"/>
            <p:cNvSpPr>
              <a:spLocks noChangeAspect="1" noChangeArrowheads="1"/>
            </p:cNvSpPr>
            <p:nvPr/>
          </p:nvSpPr>
          <p:spPr bwMode="auto">
            <a:xfrm>
              <a:off x="2235" y="356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720" name="AutoShape 395"/>
            <p:cNvCxnSpPr>
              <a:cxnSpLocks noChangeAspect="1" noChangeShapeType="1"/>
              <a:stCxn id="59712" idx="4"/>
              <a:endCxn id="59718" idx="0"/>
            </p:cNvCxnSpPr>
            <p:nvPr/>
          </p:nvCxnSpPr>
          <p:spPr bwMode="auto">
            <a:xfrm flipH="1">
              <a:off x="2179" y="3537"/>
              <a:ext cx="47" cy="26"/>
            </a:xfrm>
            <a:prstGeom prst="straightConnector1">
              <a:avLst/>
            </a:prstGeom>
            <a:noFill/>
            <a:ln w="9525">
              <a:solidFill>
                <a:schemeClr val="tx1"/>
              </a:solidFill>
              <a:round/>
              <a:headEnd/>
              <a:tailEnd/>
            </a:ln>
          </p:spPr>
        </p:cxnSp>
        <p:cxnSp>
          <p:nvCxnSpPr>
            <p:cNvPr id="59721" name="AutoShape 396"/>
            <p:cNvCxnSpPr>
              <a:cxnSpLocks noChangeAspect="1" noChangeShapeType="1"/>
              <a:stCxn id="59712" idx="4"/>
              <a:endCxn id="59719" idx="0"/>
            </p:cNvCxnSpPr>
            <p:nvPr/>
          </p:nvCxnSpPr>
          <p:spPr bwMode="auto">
            <a:xfrm>
              <a:off x="2226" y="3537"/>
              <a:ext cx="42" cy="26"/>
            </a:xfrm>
            <a:prstGeom prst="straightConnector1">
              <a:avLst/>
            </a:prstGeom>
            <a:noFill/>
            <a:ln w="9525">
              <a:solidFill>
                <a:schemeClr val="tx1"/>
              </a:solidFill>
              <a:round/>
              <a:headEnd/>
              <a:tailEnd/>
            </a:ln>
          </p:spPr>
        </p:cxnSp>
        <p:sp>
          <p:nvSpPr>
            <p:cNvPr id="59722" name="Rectangle 397"/>
            <p:cNvSpPr>
              <a:spLocks noChangeAspect="1" noChangeArrowheads="1"/>
            </p:cNvSpPr>
            <p:nvPr/>
          </p:nvSpPr>
          <p:spPr bwMode="auto">
            <a:xfrm>
              <a:off x="2013" y="3295"/>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723" name="AutoShape 398"/>
            <p:cNvCxnSpPr>
              <a:cxnSpLocks noChangeAspect="1" noChangeShapeType="1"/>
              <a:stCxn id="59709" idx="4"/>
              <a:endCxn id="59722" idx="0"/>
            </p:cNvCxnSpPr>
            <p:nvPr/>
          </p:nvCxnSpPr>
          <p:spPr bwMode="auto">
            <a:xfrm flipH="1">
              <a:off x="2046" y="3245"/>
              <a:ext cx="89" cy="50"/>
            </a:xfrm>
            <a:prstGeom prst="straightConnector1">
              <a:avLst/>
            </a:prstGeom>
            <a:noFill/>
            <a:ln w="9525">
              <a:solidFill>
                <a:schemeClr val="tx1"/>
              </a:solidFill>
              <a:round/>
              <a:headEnd/>
              <a:tailEnd/>
            </a:ln>
          </p:spPr>
        </p:cxnSp>
        <p:sp>
          <p:nvSpPr>
            <p:cNvPr id="59724" name="Rectangle 399"/>
            <p:cNvSpPr>
              <a:spLocks noChangeAspect="1" noChangeArrowheads="1"/>
            </p:cNvSpPr>
            <p:nvPr/>
          </p:nvSpPr>
          <p:spPr bwMode="auto">
            <a:xfrm>
              <a:off x="2190" y="3295"/>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725" name="AutoShape 400"/>
            <p:cNvCxnSpPr>
              <a:cxnSpLocks noChangeAspect="1" noChangeShapeType="1"/>
              <a:stCxn id="59709" idx="4"/>
              <a:endCxn id="59724" idx="0"/>
            </p:cNvCxnSpPr>
            <p:nvPr/>
          </p:nvCxnSpPr>
          <p:spPr bwMode="auto">
            <a:xfrm>
              <a:off x="2135" y="3245"/>
              <a:ext cx="88" cy="50"/>
            </a:xfrm>
            <a:prstGeom prst="straightConnector1">
              <a:avLst/>
            </a:prstGeom>
            <a:noFill/>
            <a:ln w="9525">
              <a:solidFill>
                <a:schemeClr val="tx1"/>
              </a:solidFill>
              <a:round/>
              <a:headEnd/>
              <a:tailEnd/>
            </a:ln>
          </p:spPr>
        </p:cxnSp>
        <p:sp>
          <p:nvSpPr>
            <p:cNvPr id="59726" name="Rectangle 401"/>
            <p:cNvSpPr>
              <a:spLocks noChangeAspect="1" noChangeArrowheads="1"/>
            </p:cNvSpPr>
            <p:nvPr/>
          </p:nvSpPr>
          <p:spPr bwMode="auto">
            <a:xfrm>
              <a:off x="3028" y="3011"/>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727" name="AutoShape 402"/>
            <p:cNvCxnSpPr>
              <a:cxnSpLocks noChangeAspect="1" noChangeShapeType="1"/>
              <a:stCxn id="59726" idx="2"/>
              <a:endCxn id="59746" idx="0"/>
            </p:cNvCxnSpPr>
            <p:nvPr/>
          </p:nvCxnSpPr>
          <p:spPr bwMode="auto">
            <a:xfrm flipH="1">
              <a:off x="2883" y="3094"/>
              <a:ext cx="178" cy="34"/>
            </a:xfrm>
            <a:prstGeom prst="straightConnector1">
              <a:avLst/>
            </a:prstGeom>
            <a:noFill/>
            <a:ln w="9525">
              <a:solidFill>
                <a:schemeClr val="tx1"/>
              </a:solidFill>
              <a:round/>
              <a:headEnd/>
              <a:tailEnd/>
            </a:ln>
          </p:spPr>
        </p:cxnSp>
        <p:cxnSp>
          <p:nvCxnSpPr>
            <p:cNvPr id="59728" name="AutoShape 403"/>
            <p:cNvCxnSpPr>
              <a:cxnSpLocks noChangeAspect="1" noChangeShapeType="1"/>
              <a:stCxn id="59726" idx="2"/>
              <a:endCxn id="59729" idx="0"/>
            </p:cNvCxnSpPr>
            <p:nvPr/>
          </p:nvCxnSpPr>
          <p:spPr bwMode="auto">
            <a:xfrm>
              <a:off x="3061" y="3094"/>
              <a:ext cx="177" cy="45"/>
            </a:xfrm>
            <a:prstGeom prst="straightConnector1">
              <a:avLst/>
            </a:prstGeom>
            <a:noFill/>
            <a:ln w="9525">
              <a:solidFill>
                <a:schemeClr val="tx1"/>
              </a:solidFill>
              <a:round/>
              <a:headEnd/>
              <a:tailEnd/>
            </a:ln>
          </p:spPr>
        </p:cxnSp>
        <p:sp>
          <p:nvSpPr>
            <p:cNvPr id="59729" name="Oval 404"/>
            <p:cNvSpPr>
              <a:spLocks noChangeAspect="1" noChangeArrowheads="1"/>
            </p:cNvSpPr>
            <p:nvPr/>
          </p:nvSpPr>
          <p:spPr bwMode="auto">
            <a:xfrm>
              <a:off x="3175" y="3139"/>
              <a:ext cx="125"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E</a:t>
              </a:r>
            </a:p>
          </p:txBody>
        </p:sp>
        <p:sp>
          <p:nvSpPr>
            <p:cNvPr id="59730" name="Oval 405"/>
            <p:cNvSpPr>
              <a:spLocks noChangeAspect="1" noChangeArrowheads="1"/>
            </p:cNvSpPr>
            <p:nvPr/>
          </p:nvSpPr>
          <p:spPr bwMode="auto">
            <a:xfrm>
              <a:off x="3091" y="3427"/>
              <a:ext cx="121"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59731" name="AutoShape 406"/>
            <p:cNvCxnSpPr>
              <a:cxnSpLocks noChangeAspect="1" noChangeShapeType="1"/>
              <a:stCxn id="59742" idx="2"/>
              <a:endCxn id="59730" idx="0"/>
            </p:cNvCxnSpPr>
            <p:nvPr/>
          </p:nvCxnSpPr>
          <p:spPr bwMode="auto">
            <a:xfrm>
              <a:off x="3149" y="3383"/>
              <a:ext cx="3" cy="44"/>
            </a:xfrm>
            <a:prstGeom prst="straightConnector1">
              <a:avLst/>
            </a:prstGeom>
            <a:noFill/>
            <a:ln w="9525">
              <a:solidFill>
                <a:schemeClr val="tx1"/>
              </a:solidFill>
              <a:round/>
              <a:headEnd/>
              <a:tailEnd/>
            </a:ln>
          </p:spPr>
        </p:cxnSp>
        <p:sp>
          <p:nvSpPr>
            <p:cNvPr id="59732" name="Oval 407"/>
            <p:cNvSpPr>
              <a:spLocks noChangeAspect="1" noChangeArrowheads="1"/>
            </p:cNvSpPr>
            <p:nvPr/>
          </p:nvSpPr>
          <p:spPr bwMode="auto">
            <a:xfrm>
              <a:off x="3265" y="3427"/>
              <a:ext cx="121"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59733" name="AutoShape 408"/>
            <p:cNvCxnSpPr>
              <a:cxnSpLocks noChangeAspect="1" noChangeShapeType="1"/>
              <a:stCxn id="59744" idx="2"/>
              <a:endCxn id="59732" idx="0"/>
            </p:cNvCxnSpPr>
            <p:nvPr/>
          </p:nvCxnSpPr>
          <p:spPr bwMode="auto">
            <a:xfrm flipH="1">
              <a:off x="3326" y="3383"/>
              <a:ext cx="1" cy="44"/>
            </a:xfrm>
            <a:prstGeom prst="straightConnector1">
              <a:avLst/>
            </a:prstGeom>
            <a:noFill/>
            <a:ln w="9525">
              <a:solidFill>
                <a:schemeClr val="tx1"/>
              </a:solidFill>
              <a:round/>
              <a:headEnd/>
              <a:tailEnd/>
            </a:ln>
          </p:spPr>
        </p:cxnSp>
        <p:sp>
          <p:nvSpPr>
            <p:cNvPr id="59734" name="Rectangle 409"/>
            <p:cNvSpPr>
              <a:spLocks noChangeAspect="1" noChangeArrowheads="1"/>
            </p:cNvSpPr>
            <p:nvPr/>
          </p:nvSpPr>
          <p:spPr bwMode="auto">
            <a:xfrm>
              <a:off x="3072" y="3561"/>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735" name="Rectangle 410"/>
            <p:cNvSpPr>
              <a:spLocks noChangeAspect="1" noChangeArrowheads="1"/>
            </p:cNvSpPr>
            <p:nvPr/>
          </p:nvSpPr>
          <p:spPr bwMode="auto">
            <a:xfrm>
              <a:off x="3161" y="3561"/>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736" name="AutoShape 411"/>
            <p:cNvCxnSpPr>
              <a:cxnSpLocks noChangeAspect="1" noChangeShapeType="1"/>
              <a:stCxn id="59730" idx="4"/>
              <a:endCxn id="59734" idx="0"/>
            </p:cNvCxnSpPr>
            <p:nvPr/>
          </p:nvCxnSpPr>
          <p:spPr bwMode="auto">
            <a:xfrm flipH="1">
              <a:off x="3105" y="3542"/>
              <a:ext cx="47" cy="19"/>
            </a:xfrm>
            <a:prstGeom prst="straightConnector1">
              <a:avLst/>
            </a:prstGeom>
            <a:noFill/>
            <a:ln w="9525">
              <a:solidFill>
                <a:schemeClr val="tx1"/>
              </a:solidFill>
              <a:round/>
              <a:headEnd/>
              <a:tailEnd/>
            </a:ln>
          </p:spPr>
        </p:cxnSp>
        <p:cxnSp>
          <p:nvCxnSpPr>
            <p:cNvPr id="59737" name="AutoShape 412"/>
            <p:cNvCxnSpPr>
              <a:cxnSpLocks noChangeAspect="1" noChangeShapeType="1"/>
              <a:stCxn id="59730" idx="4"/>
              <a:endCxn id="59735" idx="0"/>
            </p:cNvCxnSpPr>
            <p:nvPr/>
          </p:nvCxnSpPr>
          <p:spPr bwMode="auto">
            <a:xfrm>
              <a:off x="3152" y="3542"/>
              <a:ext cx="42" cy="19"/>
            </a:xfrm>
            <a:prstGeom prst="straightConnector1">
              <a:avLst/>
            </a:prstGeom>
            <a:noFill/>
            <a:ln w="9525">
              <a:solidFill>
                <a:schemeClr val="tx1"/>
              </a:solidFill>
              <a:round/>
              <a:headEnd/>
              <a:tailEnd/>
            </a:ln>
          </p:spPr>
        </p:cxnSp>
        <p:sp>
          <p:nvSpPr>
            <p:cNvPr id="59738" name="Rectangle 413"/>
            <p:cNvSpPr>
              <a:spLocks noChangeAspect="1" noChangeArrowheads="1"/>
            </p:cNvSpPr>
            <p:nvPr/>
          </p:nvSpPr>
          <p:spPr bwMode="auto">
            <a:xfrm>
              <a:off x="3247" y="3561"/>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739" name="Rectangle 414"/>
            <p:cNvSpPr>
              <a:spLocks noChangeAspect="1" noChangeArrowheads="1"/>
            </p:cNvSpPr>
            <p:nvPr/>
          </p:nvSpPr>
          <p:spPr bwMode="auto">
            <a:xfrm>
              <a:off x="3339" y="3561"/>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740" name="AutoShape 415"/>
            <p:cNvCxnSpPr>
              <a:cxnSpLocks noChangeAspect="1" noChangeShapeType="1"/>
              <a:stCxn id="59732" idx="4"/>
              <a:endCxn id="59738" idx="0"/>
            </p:cNvCxnSpPr>
            <p:nvPr/>
          </p:nvCxnSpPr>
          <p:spPr bwMode="auto">
            <a:xfrm flipH="1">
              <a:off x="3280" y="3542"/>
              <a:ext cx="46" cy="19"/>
            </a:xfrm>
            <a:prstGeom prst="straightConnector1">
              <a:avLst/>
            </a:prstGeom>
            <a:noFill/>
            <a:ln w="9525">
              <a:solidFill>
                <a:schemeClr val="tx1"/>
              </a:solidFill>
              <a:round/>
              <a:headEnd/>
              <a:tailEnd/>
            </a:ln>
          </p:spPr>
        </p:cxnSp>
        <p:cxnSp>
          <p:nvCxnSpPr>
            <p:cNvPr id="59741" name="AutoShape 416"/>
            <p:cNvCxnSpPr>
              <a:cxnSpLocks noChangeAspect="1" noChangeShapeType="1"/>
              <a:stCxn id="59732" idx="4"/>
              <a:endCxn id="59739" idx="0"/>
            </p:cNvCxnSpPr>
            <p:nvPr/>
          </p:nvCxnSpPr>
          <p:spPr bwMode="auto">
            <a:xfrm>
              <a:off x="3326" y="3542"/>
              <a:ext cx="46" cy="19"/>
            </a:xfrm>
            <a:prstGeom prst="straightConnector1">
              <a:avLst/>
            </a:prstGeom>
            <a:noFill/>
            <a:ln w="9525">
              <a:solidFill>
                <a:schemeClr val="tx1"/>
              </a:solidFill>
              <a:round/>
              <a:headEnd/>
              <a:tailEnd/>
            </a:ln>
          </p:spPr>
        </p:cxnSp>
        <p:sp>
          <p:nvSpPr>
            <p:cNvPr id="59742" name="Rectangle 417"/>
            <p:cNvSpPr>
              <a:spLocks noChangeAspect="1" noChangeArrowheads="1"/>
            </p:cNvSpPr>
            <p:nvPr/>
          </p:nvSpPr>
          <p:spPr bwMode="auto">
            <a:xfrm>
              <a:off x="3116" y="330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743" name="AutoShape 418"/>
            <p:cNvCxnSpPr>
              <a:cxnSpLocks noChangeAspect="1" noChangeShapeType="1"/>
              <a:stCxn id="59729" idx="4"/>
              <a:endCxn id="59742" idx="0"/>
            </p:cNvCxnSpPr>
            <p:nvPr/>
          </p:nvCxnSpPr>
          <p:spPr bwMode="auto">
            <a:xfrm flipH="1">
              <a:off x="3149" y="3254"/>
              <a:ext cx="89" cy="46"/>
            </a:xfrm>
            <a:prstGeom prst="straightConnector1">
              <a:avLst/>
            </a:prstGeom>
            <a:noFill/>
            <a:ln w="9525">
              <a:solidFill>
                <a:schemeClr val="tx1"/>
              </a:solidFill>
              <a:round/>
              <a:headEnd/>
              <a:tailEnd/>
            </a:ln>
          </p:spPr>
        </p:cxnSp>
        <p:sp>
          <p:nvSpPr>
            <p:cNvPr id="59744" name="Rectangle 419"/>
            <p:cNvSpPr>
              <a:spLocks noChangeAspect="1" noChangeArrowheads="1"/>
            </p:cNvSpPr>
            <p:nvPr/>
          </p:nvSpPr>
          <p:spPr bwMode="auto">
            <a:xfrm>
              <a:off x="3294" y="330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745" name="AutoShape 420"/>
            <p:cNvCxnSpPr>
              <a:cxnSpLocks noChangeAspect="1" noChangeShapeType="1"/>
              <a:stCxn id="59729" idx="4"/>
              <a:endCxn id="59744" idx="0"/>
            </p:cNvCxnSpPr>
            <p:nvPr/>
          </p:nvCxnSpPr>
          <p:spPr bwMode="auto">
            <a:xfrm>
              <a:off x="3238" y="3254"/>
              <a:ext cx="89" cy="46"/>
            </a:xfrm>
            <a:prstGeom prst="straightConnector1">
              <a:avLst/>
            </a:prstGeom>
            <a:noFill/>
            <a:ln w="9525">
              <a:solidFill>
                <a:schemeClr val="tx1"/>
              </a:solidFill>
              <a:round/>
              <a:headEnd/>
              <a:tailEnd/>
            </a:ln>
          </p:spPr>
        </p:cxnSp>
        <p:sp>
          <p:nvSpPr>
            <p:cNvPr id="59746" name="Oval 421"/>
            <p:cNvSpPr>
              <a:spLocks noChangeAspect="1" noChangeArrowheads="1"/>
            </p:cNvSpPr>
            <p:nvPr/>
          </p:nvSpPr>
          <p:spPr bwMode="auto">
            <a:xfrm>
              <a:off x="2818" y="3128"/>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C</a:t>
              </a:r>
            </a:p>
          </p:txBody>
        </p:sp>
        <p:sp>
          <p:nvSpPr>
            <p:cNvPr id="59747" name="Oval 422"/>
            <p:cNvSpPr>
              <a:spLocks noChangeAspect="1" noChangeArrowheads="1"/>
            </p:cNvSpPr>
            <p:nvPr/>
          </p:nvSpPr>
          <p:spPr bwMode="auto">
            <a:xfrm>
              <a:off x="2730" y="3420"/>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59748" name="AutoShape 423"/>
            <p:cNvCxnSpPr>
              <a:cxnSpLocks noChangeAspect="1" noChangeShapeType="1"/>
              <a:stCxn id="59759" idx="2"/>
              <a:endCxn id="59747" idx="0"/>
            </p:cNvCxnSpPr>
            <p:nvPr/>
          </p:nvCxnSpPr>
          <p:spPr bwMode="auto">
            <a:xfrm>
              <a:off x="2795" y="3376"/>
              <a:ext cx="0" cy="44"/>
            </a:xfrm>
            <a:prstGeom prst="straightConnector1">
              <a:avLst/>
            </a:prstGeom>
            <a:noFill/>
            <a:ln w="9525">
              <a:solidFill>
                <a:schemeClr val="tx1"/>
              </a:solidFill>
              <a:round/>
              <a:headEnd/>
              <a:tailEnd/>
            </a:ln>
          </p:spPr>
        </p:cxnSp>
        <p:sp>
          <p:nvSpPr>
            <p:cNvPr id="59749" name="Oval 424"/>
            <p:cNvSpPr>
              <a:spLocks noChangeAspect="1" noChangeArrowheads="1"/>
            </p:cNvSpPr>
            <p:nvPr/>
          </p:nvSpPr>
          <p:spPr bwMode="auto">
            <a:xfrm>
              <a:off x="2910" y="3420"/>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59750" name="AutoShape 425"/>
            <p:cNvCxnSpPr>
              <a:cxnSpLocks noChangeAspect="1" noChangeShapeType="1"/>
              <a:stCxn id="59761" idx="2"/>
              <a:endCxn id="59749" idx="0"/>
            </p:cNvCxnSpPr>
            <p:nvPr/>
          </p:nvCxnSpPr>
          <p:spPr bwMode="auto">
            <a:xfrm>
              <a:off x="2972" y="3376"/>
              <a:ext cx="3" cy="44"/>
            </a:xfrm>
            <a:prstGeom prst="straightConnector1">
              <a:avLst/>
            </a:prstGeom>
            <a:noFill/>
            <a:ln w="9525">
              <a:solidFill>
                <a:schemeClr val="tx1"/>
              </a:solidFill>
              <a:round/>
              <a:headEnd/>
              <a:tailEnd/>
            </a:ln>
          </p:spPr>
        </p:cxnSp>
        <p:sp>
          <p:nvSpPr>
            <p:cNvPr id="59751" name="Rectangle 426"/>
            <p:cNvSpPr>
              <a:spLocks noChangeAspect="1" noChangeArrowheads="1"/>
            </p:cNvSpPr>
            <p:nvPr/>
          </p:nvSpPr>
          <p:spPr bwMode="auto">
            <a:xfrm>
              <a:off x="2717" y="3561"/>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752" name="Rectangle 427"/>
            <p:cNvSpPr>
              <a:spLocks noChangeAspect="1" noChangeArrowheads="1"/>
            </p:cNvSpPr>
            <p:nvPr/>
          </p:nvSpPr>
          <p:spPr bwMode="auto">
            <a:xfrm>
              <a:off x="2806" y="3561"/>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753" name="AutoShape 428"/>
            <p:cNvCxnSpPr>
              <a:cxnSpLocks noChangeAspect="1" noChangeShapeType="1"/>
              <a:stCxn id="59747" idx="4"/>
              <a:endCxn id="59751" idx="0"/>
            </p:cNvCxnSpPr>
            <p:nvPr/>
          </p:nvCxnSpPr>
          <p:spPr bwMode="auto">
            <a:xfrm flipH="1">
              <a:off x="2750" y="3535"/>
              <a:ext cx="45" cy="26"/>
            </a:xfrm>
            <a:prstGeom prst="straightConnector1">
              <a:avLst/>
            </a:prstGeom>
            <a:noFill/>
            <a:ln w="9525">
              <a:solidFill>
                <a:schemeClr val="tx1"/>
              </a:solidFill>
              <a:round/>
              <a:headEnd/>
              <a:tailEnd/>
            </a:ln>
          </p:spPr>
        </p:cxnSp>
        <p:cxnSp>
          <p:nvCxnSpPr>
            <p:cNvPr id="59754" name="AutoShape 429"/>
            <p:cNvCxnSpPr>
              <a:cxnSpLocks noChangeAspect="1" noChangeShapeType="1"/>
              <a:stCxn id="59747" idx="4"/>
              <a:endCxn id="59752" idx="0"/>
            </p:cNvCxnSpPr>
            <p:nvPr/>
          </p:nvCxnSpPr>
          <p:spPr bwMode="auto">
            <a:xfrm>
              <a:off x="2795" y="3535"/>
              <a:ext cx="44" cy="26"/>
            </a:xfrm>
            <a:prstGeom prst="straightConnector1">
              <a:avLst/>
            </a:prstGeom>
            <a:noFill/>
            <a:ln w="9525">
              <a:solidFill>
                <a:schemeClr val="tx1"/>
              </a:solidFill>
              <a:round/>
              <a:headEnd/>
              <a:tailEnd/>
            </a:ln>
          </p:spPr>
        </p:cxnSp>
        <p:sp>
          <p:nvSpPr>
            <p:cNvPr id="59755" name="Rectangle 430"/>
            <p:cNvSpPr>
              <a:spLocks noChangeAspect="1" noChangeArrowheads="1"/>
            </p:cNvSpPr>
            <p:nvPr/>
          </p:nvSpPr>
          <p:spPr bwMode="auto">
            <a:xfrm>
              <a:off x="2895" y="3561"/>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756" name="Rectangle 431"/>
            <p:cNvSpPr>
              <a:spLocks noChangeAspect="1" noChangeArrowheads="1"/>
            </p:cNvSpPr>
            <p:nvPr/>
          </p:nvSpPr>
          <p:spPr bwMode="auto">
            <a:xfrm>
              <a:off x="2984" y="3561"/>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757" name="AutoShape 432"/>
            <p:cNvCxnSpPr>
              <a:cxnSpLocks noChangeAspect="1" noChangeShapeType="1"/>
              <a:stCxn id="59749" idx="4"/>
              <a:endCxn id="59755" idx="0"/>
            </p:cNvCxnSpPr>
            <p:nvPr/>
          </p:nvCxnSpPr>
          <p:spPr bwMode="auto">
            <a:xfrm flipH="1">
              <a:off x="2928" y="3535"/>
              <a:ext cx="47" cy="26"/>
            </a:xfrm>
            <a:prstGeom prst="straightConnector1">
              <a:avLst/>
            </a:prstGeom>
            <a:noFill/>
            <a:ln w="9525">
              <a:solidFill>
                <a:schemeClr val="tx1"/>
              </a:solidFill>
              <a:round/>
              <a:headEnd/>
              <a:tailEnd/>
            </a:ln>
          </p:spPr>
        </p:cxnSp>
        <p:cxnSp>
          <p:nvCxnSpPr>
            <p:cNvPr id="59758" name="AutoShape 433"/>
            <p:cNvCxnSpPr>
              <a:cxnSpLocks noChangeAspect="1" noChangeShapeType="1"/>
              <a:stCxn id="59749" idx="4"/>
              <a:endCxn id="59756" idx="0"/>
            </p:cNvCxnSpPr>
            <p:nvPr/>
          </p:nvCxnSpPr>
          <p:spPr bwMode="auto">
            <a:xfrm>
              <a:off x="2975" y="3535"/>
              <a:ext cx="42" cy="26"/>
            </a:xfrm>
            <a:prstGeom prst="straightConnector1">
              <a:avLst/>
            </a:prstGeom>
            <a:noFill/>
            <a:ln w="9525">
              <a:solidFill>
                <a:schemeClr val="tx1"/>
              </a:solidFill>
              <a:round/>
              <a:headEnd/>
              <a:tailEnd/>
            </a:ln>
          </p:spPr>
        </p:cxnSp>
        <p:sp>
          <p:nvSpPr>
            <p:cNvPr id="59759" name="Rectangle 434"/>
            <p:cNvSpPr>
              <a:spLocks noChangeAspect="1" noChangeArrowheads="1"/>
            </p:cNvSpPr>
            <p:nvPr/>
          </p:nvSpPr>
          <p:spPr bwMode="auto">
            <a:xfrm>
              <a:off x="2762" y="329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dirty="0">
                  <a:cs typeface="Arial" charset="0"/>
                </a:rPr>
                <a:t>0</a:t>
              </a:r>
            </a:p>
          </p:txBody>
        </p:sp>
        <p:cxnSp>
          <p:nvCxnSpPr>
            <p:cNvPr id="59760" name="AutoShape 435"/>
            <p:cNvCxnSpPr>
              <a:cxnSpLocks noChangeAspect="1" noChangeShapeType="1"/>
              <a:stCxn id="59746" idx="4"/>
              <a:endCxn id="59759" idx="0"/>
            </p:cNvCxnSpPr>
            <p:nvPr/>
          </p:nvCxnSpPr>
          <p:spPr bwMode="auto">
            <a:xfrm flipH="1">
              <a:off x="2795" y="3243"/>
              <a:ext cx="88" cy="50"/>
            </a:xfrm>
            <a:prstGeom prst="straightConnector1">
              <a:avLst/>
            </a:prstGeom>
            <a:noFill/>
            <a:ln w="9525">
              <a:solidFill>
                <a:schemeClr val="tx1"/>
              </a:solidFill>
              <a:round/>
              <a:headEnd/>
              <a:tailEnd/>
            </a:ln>
          </p:spPr>
        </p:cxnSp>
        <p:sp>
          <p:nvSpPr>
            <p:cNvPr id="59761" name="Rectangle 436"/>
            <p:cNvSpPr>
              <a:spLocks noChangeAspect="1" noChangeArrowheads="1"/>
            </p:cNvSpPr>
            <p:nvPr/>
          </p:nvSpPr>
          <p:spPr bwMode="auto">
            <a:xfrm>
              <a:off x="2939" y="329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762" name="AutoShape 437"/>
            <p:cNvCxnSpPr>
              <a:cxnSpLocks noChangeAspect="1" noChangeShapeType="1"/>
              <a:stCxn id="59746" idx="4"/>
              <a:endCxn id="59761" idx="0"/>
            </p:cNvCxnSpPr>
            <p:nvPr/>
          </p:nvCxnSpPr>
          <p:spPr bwMode="auto">
            <a:xfrm>
              <a:off x="2883" y="3243"/>
              <a:ext cx="89" cy="50"/>
            </a:xfrm>
            <a:prstGeom prst="straightConnector1">
              <a:avLst/>
            </a:prstGeom>
            <a:noFill/>
            <a:ln w="9525">
              <a:solidFill>
                <a:schemeClr val="tx1"/>
              </a:solidFill>
              <a:round/>
              <a:headEnd/>
              <a:tailEnd/>
            </a:ln>
          </p:spPr>
        </p:cxnSp>
      </p:grpSp>
      <p:grpSp>
        <p:nvGrpSpPr>
          <p:cNvPr id="5" name="Group 632"/>
          <p:cNvGrpSpPr>
            <a:grpSpLocks/>
          </p:cNvGrpSpPr>
          <p:nvPr/>
        </p:nvGrpSpPr>
        <p:grpSpPr bwMode="auto">
          <a:xfrm>
            <a:off x="5715973" y="2307526"/>
            <a:ext cx="3148012" cy="2070100"/>
            <a:chOff x="3537" y="1226"/>
            <a:chExt cx="1983" cy="1304"/>
          </a:xfrm>
        </p:grpSpPr>
        <p:sp>
          <p:nvSpPr>
            <p:cNvPr id="59503" name="Text Box 5"/>
            <p:cNvSpPr txBox="1">
              <a:spLocks noChangeArrowheads="1"/>
            </p:cNvSpPr>
            <p:nvPr/>
          </p:nvSpPr>
          <p:spPr bwMode="auto">
            <a:xfrm>
              <a:off x="3846" y="2232"/>
              <a:ext cx="1465" cy="298"/>
            </a:xfrm>
            <a:prstGeom prst="rect">
              <a:avLst/>
            </a:prstGeom>
            <a:noFill/>
            <a:ln w="9525">
              <a:noFill/>
              <a:miter lim="800000"/>
              <a:headEnd/>
              <a:tailEnd/>
            </a:ln>
          </p:spPr>
          <p:txBody>
            <a:bodyPr wrap="none">
              <a:spAutoFit/>
            </a:bodyPr>
            <a:lstStyle/>
            <a:p>
              <a:pPr algn="ctr">
                <a:spcBef>
                  <a:spcPct val="50000"/>
                </a:spcBef>
              </a:pPr>
              <a:r>
                <a:rPr lang="en-US" sz="1000" b="1" dirty="0"/>
                <a:t>Context minimal OR search graph</a:t>
              </a:r>
            </a:p>
            <a:p>
              <a:pPr algn="ctr">
                <a:spcBef>
                  <a:spcPct val="50000"/>
                </a:spcBef>
              </a:pPr>
              <a:r>
                <a:rPr lang="en-US" sz="1000" b="1" dirty="0">
                  <a:solidFill>
                    <a:schemeClr val="hlink"/>
                  </a:solidFill>
                </a:rPr>
                <a:t>28 nodes</a:t>
              </a:r>
            </a:p>
          </p:txBody>
        </p:sp>
        <p:cxnSp>
          <p:nvCxnSpPr>
            <p:cNvPr id="59504" name="AutoShape 439"/>
            <p:cNvCxnSpPr>
              <a:cxnSpLocks noChangeAspect="1" noChangeShapeType="1"/>
              <a:stCxn id="59574" idx="2"/>
              <a:endCxn id="59505" idx="0"/>
            </p:cNvCxnSpPr>
            <p:nvPr/>
          </p:nvCxnSpPr>
          <p:spPr bwMode="auto">
            <a:xfrm flipH="1">
              <a:off x="3830" y="1556"/>
              <a:ext cx="137" cy="72"/>
            </a:xfrm>
            <a:prstGeom prst="straightConnector1">
              <a:avLst/>
            </a:prstGeom>
            <a:noFill/>
            <a:ln w="9525">
              <a:solidFill>
                <a:schemeClr val="tx1"/>
              </a:solidFill>
              <a:round/>
              <a:headEnd/>
              <a:tailEnd/>
            </a:ln>
          </p:spPr>
        </p:cxnSp>
        <p:sp>
          <p:nvSpPr>
            <p:cNvPr id="59505" name="Rectangle 440"/>
            <p:cNvSpPr>
              <a:spLocks noChangeAspect="1" noChangeArrowheads="1"/>
            </p:cNvSpPr>
            <p:nvPr/>
          </p:nvSpPr>
          <p:spPr bwMode="auto">
            <a:xfrm>
              <a:off x="3797" y="1628"/>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506" name="AutoShape 441"/>
            <p:cNvCxnSpPr>
              <a:cxnSpLocks noChangeAspect="1" noChangeShapeType="1"/>
              <a:stCxn id="59507" idx="0"/>
              <a:endCxn id="59574" idx="2"/>
            </p:cNvCxnSpPr>
            <p:nvPr/>
          </p:nvCxnSpPr>
          <p:spPr bwMode="auto">
            <a:xfrm flipH="1" flipV="1">
              <a:off x="3967" y="1556"/>
              <a:ext cx="136" cy="72"/>
            </a:xfrm>
            <a:prstGeom prst="straightConnector1">
              <a:avLst/>
            </a:prstGeom>
            <a:noFill/>
            <a:ln w="9525">
              <a:solidFill>
                <a:schemeClr val="tx1"/>
              </a:solidFill>
              <a:round/>
              <a:headEnd/>
              <a:tailEnd/>
            </a:ln>
          </p:spPr>
        </p:cxnSp>
        <p:sp>
          <p:nvSpPr>
            <p:cNvPr id="59507" name="Rectangle 442"/>
            <p:cNvSpPr>
              <a:spLocks noChangeAspect="1" noChangeArrowheads="1"/>
            </p:cNvSpPr>
            <p:nvPr/>
          </p:nvSpPr>
          <p:spPr bwMode="auto">
            <a:xfrm>
              <a:off x="4070" y="1628"/>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508" name="AutoShape 443"/>
            <p:cNvCxnSpPr>
              <a:cxnSpLocks noChangeAspect="1" noChangeShapeType="1"/>
              <a:stCxn id="59576" idx="2"/>
              <a:endCxn id="59509" idx="0"/>
            </p:cNvCxnSpPr>
            <p:nvPr/>
          </p:nvCxnSpPr>
          <p:spPr bwMode="auto">
            <a:xfrm flipH="1">
              <a:off x="4302" y="1556"/>
              <a:ext cx="136" cy="72"/>
            </a:xfrm>
            <a:prstGeom prst="straightConnector1">
              <a:avLst/>
            </a:prstGeom>
            <a:noFill/>
            <a:ln w="9525">
              <a:solidFill>
                <a:schemeClr val="tx1"/>
              </a:solidFill>
              <a:round/>
              <a:headEnd/>
              <a:tailEnd/>
            </a:ln>
          </p:spPr>
        </p:cxnSp>
        <p:sp>
          <p:nvSpPr>
            <p:cNvPr id="59509" name="Rectangle 444"/>
            <p:cNvSpPr>
              <a:spLocks noChangeAspect="1" noChangeArrowheads="1"/>
            </p:cNvSpPr>
            <p:nvPr/>
          </p:nvSpPr>
          <p:spPr bwMode="auto">
            <a:xfrm>
              <a:off x="4269" y="1628"/>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510" name="AutoShape 445"/>
            <p:cNvCxnSpPr>
              <a:cxnSpLocks noChangeAspect="1" noChangeShapeType="1"/>
              <a:stCxn id="59511" idx="0"/>
              <a:endCxn id="59576" idx="2"/>
            </p:cNvCxnSpPr>
            <p:nvPr/>
          </p:nvCxnSpPr>
          <p:spPr bwMode="auto">
            <a:xfrm flipH="1" flipV="1">
              <a:off x="4438" y="1556"/>
              <a:ext cx="138" cy="72"/>
            </a:xfrm>
            <a:prstGeom prst="straightConnector1">
              <a:avLst/>
            </a:prstGeom>
            <a:noFill/>
            <a:ln w="9525">
              <a:solidFill>
                <a:schemeClr val="tx1"/>
              </a:solidFill>
              <a:round/>
              <a:headEnd/>
              <a:tailEnd/>
            </a:ln>
          </p:spPr>
        </p:cxnSp>
        <p:sp>
          <p:nvSpPr>
            <p:cNvPr id="59511" name="Rectangle 446"/>
            <p:cNvSpPr>
              <a:spLocks noChangeAspect="1" noChangeArrowheads="1"/>
            </p:cNvSpPr>
            <p:nvPr/>
          </p:nvSpPr>
          <p:spPr bwMode="auto">
            <a:xfrm>
              <a:off x="4543" y="1628"/>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512" name="AutoShape 447"/>
            <p:cNvCxnSpPr>
              <a:cxnSpLocks noChangeAspect="1" noChangeShapeType="1"/>
              <a:stCxn id="59578" idx="2"/>
              <a:endCxn id="59513" idx="0"/>
            </p:cNvCxnSpPr>
            <p:nvPr/>
          </p:nvCxnSpPr>
          <p:spPr bwMode="auto">
            <a:xfrm flipH="1">
              <a:off x="4743" y="1556"/>
              <a:ext cx="136" cy="72"/>
            </a:xfrm>
            <a:prstGeom prst="straightConnector1">
              <a:avLst/>
            </a:prstGeom>
            <a:noFill/>
            <a:ln w="9525">
              <a:solidFill>
                <a:schemeClr val="tx1"/>
              </a:solidFill>
              <a:round/>
              <a:headEnd/>
              <a:tailEnd/>
            </a:ln>
          </p:spPr>
        </p:cxnSp>
        <p:sp>
          <p:nvSpPr>
            <p:cNvPr id="59513" name="Rectangle 448"/>
            <p:cNvSpPr>
              <a:spLocks noChangeAspect="1" noChangeArrowheads="1"/>
            </p:cNvSpPr>
            <p:nvPr/>
          </p:nvSpPr>
          <p:spPr bwMode="auto">
            <a:xfrm>
              <a:off x="4710" y="1628"/>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514" name="AutoShape 449"/>
            <p:cNvCxnSpPr>
              <a:cxnSpLocks noChangeAspect="1" noChangeShapeType="1"/>
              <a:stCxn id="59515" idx="0"/>
              <a:endCxn id="59578" idx="2"/>
            </p:cNvCxnSpPr>
            <p:nvPr/>
          </p:nvCxnSpPr>
          <p:spPr bwMode="auto">
            <a:xfrm flipH="1" flipV="1">
              <a:off x="4879" y="1556"/>
              <a:ext cx="137" cy="72"/>
            </a:xfrm>
            <a:prstGeom prst="straightConnector1">
              <a:avLst/>
            </a:prstGeom>
            <a:noFill/>
            <a:ln w="9525">
              <a:solidFill>
                <a:schemeClr val="tx1"/>
              </a:solidFill>
              <a:round/>
              <a:headEnd/>
              <a:tailEnd/>
            </a:ln>
          </p:spPr>
        </p:cxnSp>
        <p:sp>
          <p:nvSpPr>
            <p:cNvPr id="59515" name="Rectangle 450"/>
            <p:cNvSpPr>
              <a:spLocks noChangeAspect="1" noChangeArrowheads="1"/>
            </p:cNvSpPr>
            <p:nvPr/>
          </p:nvSpPr>
          <p:spPr bwMode="auto">
            <a:xfrm>
              <a:off x="4983" y="1628"/>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516" name="AutoShape 451"/>
            <p:cNvCxnSpPr>
              <a:cxnSpLocks noChangeAspect="1" noChangeShapeType="1"/>
              <a:stCxn id="59580" idx="2"/>
              <a:endCxn id="59517" idx="0"/>
            </p:cNvCxnSpPr>
            <p:nvPr/>
          </p:nvCxnSpPr>
          <p:spPr bwMode="auto">
            <a:xfrm flipH="1">
              <a:off x="5215" y="1556"/>
              <a:ext cx="136" cy="72"/>
            </a:xfrm>
            <a:prstGeom prst="straightConnector1">
              <a:avLst/>
            </a:prstGeom>
            <a:noFill/>
            <a:ln w="9525">
              <a:solidFill>
                <a:schemeClr val="tx1"/>
              </a:solidFill>
              <a:round/>
              <a:headEnd/>
              <a:tailEnd/>
            </a:ln>
          </p:spPr>
        </p:cxnSp>
        <p:sp>
          <p:nvSpPr>
            <p:cNvPr id="59517" name="Rectangle 452"/>
            <p:cNvSpPr>
              <a:spLocks noChangeAspect="1" noChangeArrowheads="1"/>
            </p:cNvSpPr>
            <p:nvPr/>
          </p:nvSpPr>
          <p:spPr bwMode="auto">
            <a:xfrm>
              <a:off x="5182" y="1628"/>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518" name="AutoShape 453"/>
            <p:cNvCxnSpPr>
              <a:cxnSpLocks noChangeAspect="1" noChangeShapeType="1"/>
              <a:stCxn id="59519" idx="0"/>
              <a:endCxn id="59580" idx="2"/>
            </p:cNvCxnSpPr>
            <p:nvPr/>
          </p:nvCxnSpPr>
          <p:spPr bwMode="auto">
            <a:xfrm flipH="1" flipV="1">
              <a:off x="5351" y="1556"/>
              <a:ext cx="136" cy="72"/>
            </a:xfrm>
            <a:prstGeom prst="straightConnector1">
              <a:avLst/>
            </a:prstGeom>
            <a:noFill/>
            <a:ln w="9525">
              <a:solidFill>
                <a:schemeClr val="tx1"/>
              </a:solidFill>
              <a:round/>
              <a:headEnd/>
              <a:tailEnd/>
            </a:ln>
          </p:spPr>
        </p:cxnSp>
        <p:sp>
          <p:nvSpPr>
            <p:cNvPr id="59519" name="Rectangle 454"/>
            <p:cNvSpPr>
              <a:spLocks noChangeAspect="1" noChangeArrowheads="1"/>
            </p:cNvSpPr>
            <p:nvPr/>
          </p:nvSpPr>
          <p:spPr bwMode="auto">
            <a:xfrm>
              <a:off x="5454" y="1628"/>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sp>
          <p:nvSpPr>
            <p:cNvPr id="59520" name="Rectangle 455"/>
            <p:cNvSpPr>
              <a:spLocks noChangeAspect="1" noChangeArrowheads="1"/>
            </p:cNvSpPr>
            <p:nvPr/>
          </p:nvSpPr>
          <p:spPr bwMode="auto">
            <a:xfrm>
              <a:off x="3830" y="1784"/>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521" name="AutoShape 456"/>
            <p:cNvCxnSpPr>
              <a:cxnSpLocks noChangeAspect="1" noChangeShapeType="1"/>
              <a:stCxn id="59505" idx="2"/>
              <a:endCxn id="59520" idx="0"/>
            </p:cNvCxnSpPr>
            <p:nvPr/>
          </p:nvCxnSpPr>
          <p:spPr bwMode="auto">
            <a:xfrm>
              <a:off x="3830" y="1711"/>
              <a:ext cx="33" cy="73"/>
            </a:xfrm>
            <a:prstGeom prst="straightConnector1">
              <a:avLst/>
            </a:prstGeom>
            <a:noFill/>
            <a:ln w="9525">
              <a:solidFill>
                <a:schemeClr val="tx1"/>
              </a:solidFill>
              <a:round/>
              <a:headEnd/>
              <a:tailEnd/>
            </a:ln>
          </p:spPr>
        </p:cxnSp>
        <p:cxnSp>
          <p:nvCxnSpPr>
            <p:cNvPr id="59522" name="AutoShape 457"/>
            <p:cNvCxnSpPr>
              <a:cxnSpLocks noChangeAspect="1" noChangeShapeType="1"/>
              <a:stCxn id="59505" idx="2"/>
              <a:endCxn id="59523" idx="0"/>
            </p:cNvCxnSpPr>
            <p:nvPr/>
          </p:nvCxnSpPr>
          <p:spPr bwMode="auto">
            <a:xfrm>
              <a:off x="3830" y="1711"/>
              <a:ext cx="249" cy="73"/>
            </a:xfrm>
            <a:prstGeom prst="straightConnector1">
              <a:avLst/>
            </a:prstGeom>
            <a:noFill/>
            <a:ln w="9525">
              <a:solidFill>
                <a:schemeClr val="tx1"/>
              </a:solidFill>
              <a:round/>
              <a:headEnd/>
              <a:tailEnd/>
            </a:ln>
          </p:spPr>
        </p:cxnSp>
        <p:sp>
          <p:nvSpPr>
            <p:cNvPr id="59523" name="Rectangle 458"/>
            <p:cNvSpPr>
              <a:spLocks noChangeAspect="1" noChangeArrowheads="1"/>
            </p:cNvSpPr>
            <p:nvPr/>
          </p:nvSpPr>
          <p:spPr bwMode="auto">
            <a:xfrm>
              <a:off x="4046" y="1784"/>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524" name="AutoShape 459"/>
            <p:cNvCxnSpPr>
              <a:cxnSpLocks noChangeAspect="1" noChangeShapeType="1"/>
              <a:stCxn id="59507" idx="2"/>
              <a:endCxn id="59520" idx="0"/>
            </p:cNvCxnSpPr>
            <p:nvPr/>
          </p:nvCxnSpPr>
          <p:spPr bwMode="auto">
            <a:xfrm flipH="1">
              <a:off x="3863" y="1711"/>
              <a:ext cx="240" cy="73"/>
            </a:xfrm>
            <a:prstGeom prst="straightConnector1">
              <a:avLst/>
            </a:prstGeom>
            <a:noFill/>
            <a:ln w="9525">
              <a:solidFill>
                <a:schemeClr val="tx1"/>
              </a:solidFill>
              <a:round/>
              <a:headEnd/>
              <a:tailEnd/>
            </a:ln>
          </p:spPr>
        </p:cxnSp>
        <p:cxnSp>
          <p:nvCxnSpPr>
            <p:cNvPr id="59525" name="AutoShape 460"/>
            <p:cNvCxnSpPr>
              <a:cxnSpLocks noChangeAspect="1" noChangeShapeType="1"/>
              <a:stCxn id="59507" idx="2"/>
              <a:endCxn id="59523" idx="0"/>
            </p:cNvCxnSpPr>
            <p:nvPr/>
          </p:nvCxnSpPr>
          <p:spPr bwMode="auto">
            <a:xfrm flipH="1">
              <a:off x="4079" y="1711"/>
              <a:ext cx="24" cy="73"/>
            </a:xfrm>
            <a:prstGeom prst="straightConnector1">
              <a:avLst/>
            </a:prstGeom>
            <a:noFill/>
            <a:ln w="9525">
              <a:solidFill>
                <a:schemeClr val="tx1"/>
              </a:solidFill>
              <a:round/>
              <a:headEnd/>
              <a:tailEnd/>
            </a:ln>
          </p:spPr>
        </p:cxnSp>
        <p:sp>
          <p:nvSpPr>
            <p:cNvPr id="59526" name="Rectangle 461"/>
            <p:cNvSpPr>
              <a:spLocks noChangeAspect="1" noChangeArrowheads="1"/>
            </p:cNvSpPr>
            <p:nvPr/>
          </p:nvSpPr>
          <p:spPr bwMode="auto">
            <a:xfrm>
              <a:off x="4300" y="1784"/>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527" name="AutoShape 462"/>
            <p:cNvCxnSpPr>
              <a:cxnSpLocks noChangeAspect="1" noChangeShapeType="1"/>
              <a:stCxn id="59509" idx="2"/>
              <a:endCxn id="59526" idx="0"/>
            </p:cNvCxnSpPr>
            <p:nvPr/>
          </p:nvCxnSpPr>
          <p:spPr bwMode="auto">
            <a:xfrm>
              <a:off x="4302" y="1711"/>
              <a:ext cx="31" cy="73"/>
            </a:xfrm>
            <a:prstGeom prst="straightConnector1">
              <a:avLst/>
            </a:prstGeom>
            <a:noFill/>
            <a:ln w="9525">
              <a:solidFill>
                <a:schemeClr val="tx1"/>
              </a:solidFill>
              <a:round/>
              <a:headEnd/>
              <a:tailEnd/>
            </a:ln>
          </p:spPr>
        </p:cxnSp>
        <p:cxnSp>
          <p:nvCxnSpPr>
            <p:cNvPr id="59528" name="AutoShape 463"/>
            <p:cNvCxnSpPr>
              <a:cxnSpLocks noChangeAspect="1" noChangeShapeType="1"/>
              <a:stCxn id="59509" idx="2"/>
              <a:endCxn id="59529" idx="0"/>
            </p:cNvCxnSpPr>
            <p:nvPr/>
          </p:nvCxnSpPr>
          <p:spPr bwMode="auto">
            <a:xfrm>
              <a:off x="4302" y="1711"/>
              <a:ext cx="227" cy="73"/>
            </a:xfrm>
            <a:prstGeom prst="straightConnector1">
              <a:avLst/>
            </a:prstGeom>
            <a:noFill/>
            <a:ln w="9525">
              <a:solidFill>
                <a:schemeClr val="tx1"/>
              </a:solidFill>
              <a:round/>
              <a:headEnd/>
              <a:tailEnd/>
            </a:ln>
          </p:spPr>
        </p:cxnSp>
        <p:sp>
          <p:nvSpPr>
            <p:cNvPr id="59529" name="Rectangle 464"/>
            <p:cNvSpPr>
              <a:spLocks noChangeAspect="1" noChangeArrowheads="1"/>
            </p:cNvSpPr>
            <p:nvPr/>
          </p:nvSpPr>
          <p:spPr bwMode="auto">
            <a:xfrm>
              <a:off x="4496" y="1784"/>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530" name="AutoShape 465"/>
            <p:cNvCxnSpPr>
              <a:cxnSpLocks noChangeAspect="1" noChangeShapeType="1"/>
              <a:stCxn id="59511" idx="2"/>
              <a:endCxn id="59526" idx="0"/>
            </p:cNvCxnSpPr>
            <p:nvPr/>
          </p:nvCxnSpPr>
          <p:spPr bwMode="auto">
            <a:xfrm flipH="1">
              <a:off x="4333" y="1711"/>
              <a:ext cx="243" cy="73"/>
            </a:xfrm>
            <a:prstGeom prst="straightConnector1">
              <a:avLst/>
            </a:prstGeom>
            <a:noFill/>
            <a:ln w="9525">
              <a:solidFill>
                <a:schemeClr val="tx1"/>
              </a:solidFill>
              <a:round/>
              <a:headEnd/>
              <a:tailEnd/>
            </a:ln>
          </p:spPr>
        </p:cxnSp>
        <p:cxnSp>
          <p:nvCxnSpPr>
            <p:cNvPr id="59531" name="AutoShape 466"/>
            <p:cNvCxnSpPr>
              <a:cxnSpLocks noChangeAspect="1" noChangeShapeType="1"/>
              <a:stCxn id="59511" idx="2"/>
              <a:endCxn id="59529" idx="0"/>
            </p:cNvCxnSpPr>
            <p:nvPr/>
          </p:nvCxnSpPr>
          <p:spPr bwMode="auto">
            <a:xfrm flipH="1">
              <a:off x="4529" y="1711"/>
              <a:ext cx="47" cy="73"/>
            </a:xfrm>
            <a:prstGeom prst="straightConnector1">
              <a:avLst/>
            </a:prstGeom>
            <a:noFill/>
            <a:ln w="9525">
              <a:solidFill>
                <a:schemeClr val="tx1"/>
              </a:solidFill>
              <a:round/>
              <a:headEnd/>
              <a:tailEnd/>
            </a:ln>
          </p:spPr>
        </p:cxnSp>
        <p:sp>
          <p:nvSpPr>
            <p:cNvPr id="59532" name="Rectangle 467"/>
            <p:cNvSpPr>
              <a:spLocks noChangeAspect="1" noChangeArrowheads="1"/>
            </p:cNvSpPr>
            <p:nvPr/>
          </p:nvSpPr>
          <p:spPr bwMode="auto">
            <a:xfrm>
              <a:off x="4736" y="1784"/>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533" name="AutoShape 468"/>
            <p:cNvCxnSpPr>
              <a:cxnSpLocks noChangeAspect="1" noChangeShapeType="1"/>
              <a:stCxn id="59513" idx="2"/>
              <a:endCxn id="59532" idx="0"/>
            </p:cNvCxnSpPr>
            <p:nvPr/>
          </p:nvCxnSpPr>
          <p:spPr bwMode="auto">
            <a:xfrm>
              <a:off x="4743" y="1711"/>
              <a:ext cx="26" cy="73"/>
            </a:xfrm>
            <a:prstGeom prst="straightConnector1">
              <a:avLst/>
            </a:prstGeom>
            <a:noFill/>
            <a:ln w="9525">
              <a:solidFill>
                <a:schemeClr val="tx1"/>
              </a:solidFill>
              <a:round/>
              <a:headEnd/>
              <a:tailEnd/>
            </a:ln>
          </p:spPr>
        </p:cxnSp>
        <p:cxnSp>
          <p:nvCxnSpPr>
            <p:cNvPr id="59534" name="AutoShape 469"/>
            <p:cNvCxnSpPr>
              <a:cxnSpLocks noChangeAspect="1" noChangeShapeType="1"/>
              <a:stCxn id="59513" idx="2"/>
              <a:endCxn id="59535" idx="0"/>
            </p:cNvCxnSpPr>
            <p:nvPr/>
          </p:nvCxnSpPr>
          <p:spPr bwMode="auto">
            <a:xfrm>
              <a:off x="4743" y="1711"/>
              <a:ext cx="243" cy="73"/>
            </a:xfrm>
            <a:prstGeom prst="straightConnector1">
              <a:avLst/>
            </a:prstGeom>
            <a:noFill/>
            <a:ln w="9525">
              <a:solidFill>
                <a:schemeClr val="tx1"/>
              </a:solidFill>
              <a:round/>
              <a:headEnd/>
              <a:tailEnd/>
            </a:ln>
          </p:spPr>
        </p:cxnSp>
        <p:sp>
          <p:nvSpPr>
            <p:cNvPr id="59535" name="Rectangle 470"/>
            <p:cNvSpPr>
              <a:spLocks noChangeAspect="1" noChangeArrowheads="1"/>
            </p:cNvSpPr>
            <p:nvPr/>
          </p:nvSpPr>
          <p:spPr bwMode="auto">
            <a:xfrm>
              <a:off x="4953" y="1784"/>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536" name="AutoShape 471"/>
            <p:cNvCxnSpPr>
              <a:cxnSpLocks noChangeAspect="1" noChangeShapeType="1"/>
              <a:stCxn id="59515" idx="2"/>
              <a:endCxn id="59532" idx="0"/>
            </p:cNvCxnSpPr>
            <p:nvPr/>
          </p:nvCxnSpPr>
          <p:spPr bwMode="auto">
            <a:xfrm flipH="1">
              <a:off x="4769" y="1711"/>
              <a:ext cx="247" cy="73"/>
            </a:xfrm>
            <a:prstGeom prst="straightConnector1">
              <a:avLst/>
            </a:prstGeom>
            <a:noFill/>
            <a:ln w="9525">
              <a:solidFill>
                <a:schemeClr val="tx1"/>
              </a:solidFill>
              <a:round/>
              <a:headEnd/>
              <a:tailEnd/>
            </a:ln>
          </p:spPr>
        </p:cxnSp>
        <p:cxnSp>
          <p:nvCxnSpPr>
            <p:cNvPr id="59537" name="AutoShape 472"/>
            <p:cNvCxnSpPr>
              <a:cxnSpLocks noChangeAspect="1" noChangeShapeType="1"/>
              <a:stCxn id="59515" idx="2"/>
              <a:endCxn id="59535" idx="0"/>
            </p:cNvCxnSpPr>
            <p:nvPr/>
          </p:nvCxnSpPr>
          <p:spPr bwMode="auto">
            <a:xfrm flipH="1">
              <a:off x="4986" y="1711"/>
              <a:ext cx="30" cy="73"/>
            </a:xfrm>
            <a:prstGeom prst="straightConnector1">
              <a:avLst/>
            </a:prstGeom>
            <a:noFill/>
            <a:ln w="9525">
              <a:solidFill>
                <a:schemeClr val="tx1"/>
              </a:solidFill>
              <a:round/>
              <a:headEnd/>
              <a:tailEnd/>
            </a:ln>
          </p:spPr>
        </p:cxnSp>
        <p:sp>
          <p:nvSpPr>
            <p:cNvPr id="59538" name="Rectangle 473"/>
            <p:cNvSpPr>
              <a:spLocks noChangeAspect="1" noChangeArrowheads="1"/>
            </p:cNvSpPr>
            <p:nvPr/>
          </p:nvSpPr>
          <p:spPr bwMode="auto">
            <a:xfrm>
              <a:off x="5202" y="1784"/>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539" name="AutoShape 474"/>
            <p:cNvCxnSpPr>
              <a:cxnSpLocks noChangeAspect="1" noChangeShapeType="1"/>
              <a:stCxn id="59517" idx="2"/>
              <a:endCxn id="59538" idx="0"/>
            </p:cNvCxnSpPr>
            <p:nvPr/>
          </p:nvCxnSpPr>
          <p:spPr bwMode="auto">
            <a:xfrm>
              <a:off x="5215" y="1711"/>
              <a:ext cx="20" cy="73"/>
            </a:xfrm>
            <a:prstGeom prst="straightConnector1">
              <a:avLst/>
            </a:prstGeom>
            <a:noFill/>
            <a:ln w="9525">
              <a:solidFill>
                <a:schemeClr val="tx1"/>
              </a:solidFill>
              <a:round/>
              <a:headEnd/>
              <a:tailEnd/>
            </a:ln>
          </p:spPr>
        </p:cxnSp>
        <p:cxnSp>
          <p:nvCxnSpPr>
            <p:cNvPr id="59540" name="AutoShape 475"/>
            <p:cNvCxnSpPr>
              <a:cxnSpLocks noChangeAspect="1" noChangeShapeType="1"/>
              <a:stCxn id="59517" idx="2"/>
              <a:endCxn id="59541" idx="0"/>
            </p:cNvCxnSpPr>
            <p:nvPr/>
          </p:nvCxnSpPr>
          <p:spPr bwMode="auto">
            <a:xfrm>
              <a:off x="5215" y="1711"/>
              <a:ext cx="237" cy="73"/>
            </a:xfrm>
            <a:prstGeom prst="straightConnector1">
              <a:avLst/>
            </a:prstGeom>
            <a:noFill/>
            <a:ln w="9525">
              <a:solidFill>
                <a:schemeClr val="tx1"/>
              </a:solidFill>
              <a:round/>
              <a:headEnd/>
              <a:tailEnd/>
            </a:ln>
          </p:spPr>
        </p:cxnSp>
        <p:sp>
          <p:nvSpPr>
            <p:cNvPr id="59541" name="Rectangle 476"/>
            <p:cNvSpPr>
              <a:spLocks noChangeAspect="1" noChangeArrowheads="1"/>
            </p:cNvSpPr>
            <p:nvPr/>
          </p:nvSpPr>
          <p:spPr bwMode="auto">
            <a:xfrm>
              <a:off x="5419" y="1784"/>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542" name="AutoShape 477"/>
            <p:cNvCxnSpPr>
              <a:cxnSpLocks noChangeAspect="1" noChangeShapeType="1"/>
              <a:stCxn id="59519" idx="2"/>
              <a:endCxn id="59538" idx="0"/>
            </p:cNvCxnSpPr>
            <p:nvPr/>
          </p:nvCxnSpPr>
          <p:spPr bwMode="auto">
            <a:xfrm flipH="1">
              <a:off x="5235" y="1711"/>
              <a:ext cx="252" cy="73"/>
            </a:xfrm>
            <a:prstGeom prst="straightConnector1">
              <a:avLst/>
            </a:prstGeom>
            <a:noFill/>
            <a:ln w="9525">
              <a:solidFill>
                <a:schemeClr val="tx1"/>
              </a:solidFill>
              <a:round/>
              <a:headEnd/>
              <a:tailEnd/>
            </a:ln>
          </p:spPr>
        </p:cxnSp>
        <p:cxnSp>
          <p:nvCxnSpPr>
            <p:cNvPr id="59543" name="AutoShape 478"/>
            <p:cNvCxnSpPr>
              <a:cxnSpLocks noChangeAspect="1" noChangeShapeType="1"/>
              <a:stCxn id="59519" idx="2"/>
              <a:endCxn id="59541" idx="0"/>
            </p:cNvCxnSpPr>
            <p:nvPr/>
          </p:nvCxnSpPr>
          <p:spPr bwMode="auto">
            <a:xfrm flipH="1">
              <a:off x="5452" y="1711"/>
              <a:ext cx="35" cy="73"/>
            </a:xfrm>
            <a:prstGeom prst="straightConnector1">
              <a:avLst/>
            </a:prstGeom>
            <a:noFill/>
            <a:ln w="9525">
              <a:solidFill>
                <a:schemeClr val="tx1"/>
              </a:solidFill>
              <a:round/>
              <a:headEnd/>
              <a:tailEnd/>
            </a:ln>
          </p:spPr>
        </p:cxnSp>
        <p:sp>
          <p:nvSpPr>
            <p:cNvPr id="59544" name="Rectangle 479"/>
            <p:cNvSpPr>
              <a:spLocks noChangeAspect="1" noChangeArrowheads="1"/>
            </p:cNvSpPr>
            <p:nvPr/>
          </p:nvSpPr>
          <p:spPr bwMode="auto">
            <a:xfrm>
              <a:off x="4491" y="209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dirty="0">
                  <a:cs typeface="Arial" charset="0"/>
                </a:rPr>
                <a:t>0</a:t>
              </a:r>
            </a:p>
          </p:txBody>
        </p:sp>
        <p:sp>
          <p:nvSpPr>
            <p:cNvPr id="59545" name="Rectangle 480"/>
            <p:cNvSpPr>
              <a:spLocks noChangeAspect="1" noChangeArrowheads="1"/>
            </p:cNvSpPr>
            <p:nvPr/>
          </p:nvSpPr>
          <p:spPr bwMode="auto">
            <a:xfrm>
              <a:off x="4761" y="209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546" name="AutoShape 481"/>
            <p:cNvCxnSpPr>
              <a:cxnSpLocks noChangeAspect="1" noChangeShapeType="1"/>
              <a:stCxn id="59556" idx="2"/>
              <a:endCxn id="59544" idx="0"/>
            </p:cNvCxnSpPr>
            <p:nvPr/>
          </p:nvCxnSpPr>
          <p:spPr bwMode="auto">
            <a:xfrm>
              <a:off x="4119" y="2023"/>
              <a:ext cx="405" cy="73"/>
            </a:xfrm>
            <a:prstGeom prst="straightConnector1">
              <a:avLst/>
            </a:prstGeom>
            <a:noFill/>
            <a:ln w="9525">
              <a:solidFill>
                <a:schemeClr val="tx1"/>
              </a:solidFill>
              <a:round/>
              <a:headEnd/>
              <a:tailEnd/>
            </a:ln>
          </p:spPr>
        </p:cxnSp>
        <p:cxnSp>
          <p:nvCxnSpPr>
            <p:cNvPr id="59547" name="AutoShape 482"/>
            <p:cNvCxnSpPr>
              <a:cxnSpLocks noChangeAspect="1" noChangeShapeType="1"/>
              <a:stCxn id="59556" idx="2"/>
              <a:endCxn id="59545" idx="0"/>
            </p:cNvCxnSpPr>
            <p:nvPr/>
          </p:nvCxnSpPr>
          <p:spPr bwMode="auto">
            <a:xfrm>
              <a:off x="4119" y="2023"/>
              <a:ext cx="675" cy="73"/>
            </a:xfrm>
            <a:prstGeom prst="straightConnector1">
              <a:avLst/>
            </a:prstGeom>
            <a:noFill/>
            <a:ln w="9525">
              <a:solidFill>
                <a:schemeClr val="tx1"/>
              </a:solidFill>
              <a:round/>
              <a:headEnd/>
              <a:tailEnd/>
            </a:ln>
          </p:spPr>
        </p:cxnSp>
        <p:cxnSp>
          <p:nvCxnSpPr>
            <p:cNvPr id="59548" name="AutoShape 483"/>
            <p:cNvCxnSpPr>
              <a:cxnSpLocks noChangeAspect="1" noChangeShapeType="1"/>
              <a:stCxn id="59557" idx="2"/>
              <a:endCxn id="59544" idx="0"/>
            </p:cNvCxnSpPr>
            <p:nvPr/>
          </p:nvCxnSpPr>
          <p:spPr bwMode="auto">
            <a:xfrm>
              <a:off x="4294" y="2023"/>
              <a:ext cx="230" cy="73"/>
            </a:xfrm>
            <a:prstGeom prst="straightConnector1">
              <a:avLst/>
            </a:prstGeom>
            <a:noFill/>
            <a:ln w="9525">
              <a:solidFill>
                <a:schemeClr val="tx1"/>
              </a:solidFill>
              <a:round/>
              <a:headEnd/>
              <a:tailEnd/>
            </a:ln>
          </p:spPr>
        </p:cxnSp>
        <p:cxnSp>
          <p:nvCxnSpPr>
            <p:cNvPr id="59549" name="AutoShape 484"/>
            <p:cNvCxnSpPr>
              <a:cxnSpLocks noChangeAspect="1" noChangeShapeType="1"/>
              <a:stCxn id="59557" idx="2"/>
              <a:endCxn id="59545" idx="0"/>
            </p:cNvCxnSpPr>
            <p:nvPr/>
          </p:nvCxnSpPr>
          <p:spPr bwMode="auto">
            <a:xfrm>
              <a:off x="4294" y="2023"/>
              <a:ext cx="500" cy="73"/>
            </a:xfrm>
            <a:prstGeom prst="straightConnector1">
              <a:avLst/>
            </a:prstGeom>
            <a:noFill/>
            <a:ln w="9525">
              <a:solidFill>
                <a:schemeClr val="tx1"/>
              </a:solidFill>
              <a:round/>
              <a:headEnd/>
              <a:tailEnd/>
            </a:ln>
          </p:spPr>
        </p:cxnSp>
        <p:cxnSp>
          <p:nvCxnSpPr>
            <p:cNvPr id="59550" name="AutoShape 485"/>
            <p:cNvCxnSpPr>
              <a:cxnSpLocks noChangeAspect="1" noChangeShapeType="1"/>
              <a:stCxn id="59566" idx="2"/>
              <a:endCxn id="59544" idx="0"/>
            </p:cNvCxnSpPr>
            <p:nvPr/>
          </p:nvCxnSpPr>
          <p:spPr bwMode="auto">
            <a:xfrm flipH="1">
              <a:off x="4524" y="2023"/>
              <a:ext cx="499" cy="73"/>
            </a:xfrm>
            <a:prstGeom prst="straightConnector1">
              <a:avLst/>
            </a:prstGeom>
            <a:noFill/>
            <a:ln w="9525">
              <a:solidFill>
                <a:schemeClr val="tx1"/>
              </a:solidFill>
              <a:round/>
              <a:headEnd/>
              <a:tailEnd/>
            </a:ln>
          </p:spPr>
        </p:cxnSp>
        <p:cxnSp>
          <p:nvCxnSpPr>
            <p:cNvPr id="59551" name="AutoShape 486"/>
            <p:cNvCxnSpPr>
              <a:cxnSpLocks noChangeAspect="1" noChangeShapeType="1"/>
              <a:stCxn id="59566" idx="2"/>
              <a:endCxn id="59545" idx="0"/>
            </p:cNvCxnSpPr>
            <p:nvPr/>
          </p:nvCxnSpPr>
          <p:spPr bwMode="auto">
            <a:xfrm flipH="1">
              <a:off x="4794" y="2023"/>
              <a:ext cx="229" cy="73"/>
            </a:xfrm>
            <a:prstGeom prst="straightConnector1">
              <a:avLst/>
            </a:prstGeom>
            <a:noFill/>
            <a:ln w="9525">
              <a:solidFill>
                <a:schemeClr val="tx1"/>
              </a:solidFill>
              <a:round/>
              <a:headEnd/>
              <a:tailEnd/>
            </a:ln>
          </p:spPr>
        </p:cxnSp>
        <p:cxnSp>
          <p:nvCxnSpPr>
            <p:cNvPr id="59552" name="AutoShape 487"/>
            <p:cNvCxnSpPr>
              <a:cxnSpLocks noChangeAspect="1" noChangeShapeType="1"/>
              <a:stCxn id="59567" idx="2"/>
              <a:endCxn id="59544" idx="0"/>
            </p:cNvCxnSpPr>
            <p:nvPr/>
          </p:nvCxnSpPr>
          <p:spPr bwMode="auto">
            <a:xfrm flipH="1">
              <a:off x="4524" y="2023"/>
              <a:ext cx="671" cy="73"/>
            </a:xfrm>
            <a:prstGeom prst="straightConnector1">
              <a:avLst/>
            </a:prstGeom>
            <a:noFill/>
            <a:ln w="9525">
              <a:solidFill>
                <a:schemeClr val="tx1"/>
              </a:solidFill>
              <a:round/>
              <a:headEnd/>
              <a:tailEnd/>
            </a:ln>
          </p:spPr>
        </p:cxnSp>
        <p:cxnSp>
          <p:nvCxnSpPr>
            <p:cNvPr id="59553" name="AutoShape 488"/>
            <p:cNvCxnSpPr>
              <a:cxnSpLocks noChangeAspect="1" noChangeShapeType="1"/>
              <a:stCxn id="59567" idx="2"/>
              <a:endCxn id="59545" idx="0"/>
            </p:cNvCxnSpPr>
            <p:nvPr/>
          </p:nvCxnSpPr>
          <p:spPr bwMode="auto">
            <a:xfrm flipH="1">
              <a:off x="4794" y="2023"/>
              <a:ext cx="401" cy="73"/>
            </a:xfrm>
            <a:prstGeom prst="straightConnector1">
              <a:avLst/>
            </a:prstGeom>
            <a:noFill/>
            <a:ln w="9525">
              <a:solidFill>
                <a:schemeClr val="tx1"/>
              </a:solidFill>
              <a:round/>
              <a:headEnd/>
              <a:tailEnd/>
            </a:ln>
          </p:spPr>
        </p:cxnSp>
        <p:cxnSp>
          <p:nvCxnSpPr>
            <p:cNvPr id="59554" name="AutoShape 489"/>
            <p:cNvCxnSpPr>
              <a:cxnSpLocks noChangeAspect="1" noChangeShapeType="1"/>
              <a:stCxn id="59520" idx="2"/>
              <a:endCxn id="59556" idx="0"/>
            </p:cNvCxnSpPr>
            <p:nvPr/>
          </p:nvCxnSpPr>
          <p:spPr bwMode="auto">
            <a:xfrm>
              <a:off x="3863" y="1867"/>
              <a:ext cx="256" cy="73"/>
            </a:xfrm>
            <a:prstGeom prst="straightConnector1">
              <a:avLst/>
            </a:prstGeom>
            <a:noFill/>
            <a:ln w="9525">
              <a:solidFill>
                <a:schemeClr val="tx1"/>
              </a:solidFill>
              <a:round/>
              <a:headEnd/>
              <a:tailEnd/>
            </a:ln>
          </p:spPr>
        </p:cxnSp>
        <p:cxnSp>
          <p:nvCxnSpPr>
            <p:cNvPr id="59555" name="AutoShape 490"/>
            <p:cNvCxnSpPr>
              <a:cxnSpLocks noChangeAspect="1" noChangeShapeType="1"/>
              <a:stCxn id="59520" idx="2"/>
              <a:endCxn id="59557" idx="0"/>
            </p:cNvCxnSpPr>
            <p:nvPr/>
          </p:nvCxnSpPr>
          <p:spPr bwMode="auto">
            <a:xfrm>
              <a:off x="3863" y="1867"/>
              <a:ext cx="431" cy="73"/>
            </a:xfrm>
            <a:prstGeom prst="straightConnector1">
              <a:avLst/>
            </a:prstGeom>
            <a:noFill/>
            <a:ln w="9525">
              <a:solidFill>
                <a:schemeClr val="tx1"/>
              </a:solidFill>
              <a:round/>
              <a:headEnd/>
              <a:tailEnd/>
            </a:ln>
          </p:spPr>
        </p:cxnSp>
        <p:sp>
          <p:nvSpPr>
            <p:cNvPr id="59556" name="Rectangle 491"/>
            <p:cNvSpPr>
              <a:spLocks noChangeAspect="1" noChangeArrowheads="1"/>
            </p:cNvSpPr>
            <p:nvPr/>
          </p:nvSpPr>
          <p:spPr bwMode="auto">
            <a:xfrm>
              <a:off x="4086" y="194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557" name="Rectangle 492"/>
            <p:cNvSpPr>
              <a:spLocks noChangeAspect="1" noChangeArrowheads="1"/>
            </p:cNvSpPr>
            <p:nvPr/>
          </p:nvSpPr>
          <p:spPr bwMode="auto">
            <a:xfrm>
              <a:off x="4261" y="194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558" name="AutoShape 493"/>
            <p:cNvCxnSpPr>
              <a:cxnSpLocks noChangeAspect="1" noChangeShapeType="1"/>
              <a:stCxn id="59523" idx="2"/>
              <a:endCxn id="59556" idx="0"/>
            </p:cNvCxnSpPr>
            <p:nvPr/>
          </p:nvCxnSpPr>
          <p:spPr bwMode="auto">
            <a:xfrm>
              <a:off x="4079" y="1867"/>
              <a:ext cx="40" cy="73"/>
            </a:xfrm>
            <a:prstGeom prst="straightConnector1">
              <a:avLst/>
            </a:prstGeom>
            <a:noFill/>
            <a:ln w="9525">
              <a:solidFill>
                <a:schemeClr val="tx1"/>
              </a:solidFill>
              <a:round/>
              <a:headEnd/>
              <a:tailEnd/>
            </a:ln>
          </p:spPr>
        </p:cxnSp>
        <p:cxnSp>
          <p:nvCxnSpPr>
            <p:cNvPr id="59559" name="AutoShape 494"/>
            <p:cNvCxnSpPr>
              <a:cxnSpLocks noChangeAspect="1" noChangeShapeType="1"/>
              <a:stCxn id="59523" idx="2"/>
              <a:endCxn id="59557" idx="0"/>
            </p:cNvCxnSpPr>
            <p:nvPr/>
          </p:nvCxnSpPr>
          <p:spPr bwMode="auto">
            <a:xfrm>
              <a:off x="4079" y="1867"/>
              <a:ext cx="215" cy="73"/>
            </a:xfrm>
            <a:prstGeom prst="straightConnector1">
              <a:avLst/>
            </a:prstGeom>
            <a:noFill/>
            <a:ln w="9525">
              <a:solidFill>
                <a:schemeClr val="tx1"/>
              </a:solidFill>
              <a:round/>
              <a:headEnd/>
              <a:tailEnd/>
            </a:ln>
          </p:spPr>
        </p:cxnSp>
        <p:cxnSp>
          <p:nvCxnSpPr>
            <p:cNvPr id="59560" name="AutoShape 495"/>
            <p:cNvCxnSpPr>
              <a:cxnSpLocks noChangeAspect="1" noChangeShapeType="1"/>
              <a:stCxn id="59526" idx="2"/>
              <a:endCxn id="59556" idx="0"/>
            </p:cNvCxnSpPr>
            <p:nvPr/>
          </p:nvCxnSpPr>
          <p:spPr bwMode="auto">
            <a:xfrm flipH="1">
              <a:off x="4119" y="1867"/>
              <a:ext cx="214" cy="73"/>
            </a:xfrm>
            <a:prstGeom prst="straightConnector1">
              <a:avLst/>
            </a:prstGeom>
            <a:noFill/>
            <a:ln w="9525">
              <a:solidFill>
                <a:schemeClr val="tx1"/>
              </a:solidFill>
              <a:round/>
              <a:headEnd/>
              <a:tailEnd/>
            </a:ln>
          </p:spPr>
        </p:cxnSp>
        <p:cxnSp>
          <p:nvCxnSpPr>
            <p:cNvPr id="59561" name="AutoShape 496"/>
            <p:cNvCxnSpPr>
              <a:cxnSpLocks noChangeAspect="1" noChangeShapeType="1"/>
              <a:stCxn id="59526" idx="2"/>
              <a:endCxn id="59557" idx="0"/>
            </p:cNvCxnSpPr>
            <p:nvPr/>
          </p:nvCxnSpPr>
          <p:spPr bwMode="auto">
            <a:xfrm flipH="1">
              <a:off x="4294" y="1867"/>
              <a:ext cx="39" cy="73"/>
            </a:xfrm>
            <a:prstGeom prst="straightConnector1">
              <a:avLst/>
            </a:prstGeom>
            <a:noFill/>
            <a:ln w="9525">
              <a:solidFill>
                <a:schemeClr val="tx1"/>
              </a:solidFill>
              <a:round/>
              <a:headEnd/>
              <a:tailEnd/>
            </a:ln>
          </p:spPr>
        </p:cxnSp>
        <p:cxnSp>
          <p:nvCxnSpPr>
            <p:cNvPr id="59562" name="AutoShape 497"/>
            <p:cNvCxnSpPr>
              <a:cxnSpLocks noChangeAspect="1" noChangeShapeType="1"/>
              <a:stCxn id="59529" idx="2"/>
              <a:endCxn id="59556" idx="0"/>
            </p:cNvCxnSpPr>
            <p:nvPr/>
          </p:nvCxnSpPr>
          <p:spPr bwMode="auto">
            <a:xfrm flipH="1">
              <a:off x="4119" y="1867"/>
              <a:ext cx="410" cy="73"/>
            </a:xfrm>
            <a:prstGeom prst="straightConnector1">
              <a:avLst/>
            </a:prstGeom>
            <a:noFill/>
            <a:ln w="9525">
              <a:solidFill>
                <a:schemeClr val="tx1"/>
              </a:solidFill>
              <a:round/>
              <a:headEnd/>
              <a:tailEnd/>
            </a:ln>
          </p:spPr>
        </p:cxnSp>
        <p:cxnSp>
          <p:nvCxnSpPr>
            <p:cNvPr id="59563" name="AutoShape 498"/>
            <p:cNvCxnSpPr>
              <a:cxnSpLocks noChangeAspect="1" noChangeShapeType="1"/>
              <a:stCxn id="59529" idx="2"/>
              <a:endCxn id="59557" idx="0"/>
            </p:cNvCxnSpPr>
            <p:nvPr/>
          </p:nvCxnSpPr>
          <p:spPr bwMode="auto">
            <a:xfrm flipH="1">
              <a:off x="4294" y="1867"/>
              <a:ext cx="235" cy="73"/>
            </a:xfrm>
            <a:prstGeom prst="straightConnector1">
              <a:avLst/>
            </a:prstGeom>
            <a:noFill/>
            <a:ln w="9525">
              <a:solidFill>
                <a:schemeClr val="tx1"/>
              </a:solidFill>
              <a:round/>
              <a:headEnd/>
              <a:tailEnd/>
            </a:ln>
          </p:spPr>
        </p:cxnSp>
        <p:cxnSp>
          <p:nvCxnSpPr>
            <p:cNvPr id="59564" name="AutoShape 499"/>
            <p:cNvCxnSpPr>
              <a:cxnSpLocks noChangeAspect="1" noChangeShapeType="1"/>
              <a:stCxn id="59532" idx="2"/>
              <a:endCxn id="59566" idx="0"/>
            </p:cNvCxnSpPr>
            <p:nvPr/>
          </p:nvCxnSpPr>
          <p:spPr bwMode="auto">
            <a:xfrm>
              <a:off x="4769" y="1867"/>
              <a:ext cx="254" cy="73"/>
            </a:xfrm>
            <a:prstGeom prst="straightConnector1">
              <a:avLst/>
            </a:prstGeom>
            <a:noFill/>
            <a:ln w="9525">
              <a:solidFill>
                <a:schemeClr val="tx1"/>
              </a:solidFill>
              <a:round/>
              <a:headEnd/>
              <a:tailEnd/>
            </a:ln>
          </p:spPr>
        </p:cxnSp>
        <p:cxnSp>
          <p:nvCxnSpPr>
            <p:cNvPr id="59565" name="AutoShape 500"/>
            <p:cNvCxnSpPr>
              <a:cxnSpLocks noChangeAspect="1" noChangeShapeType="1"/>
              <a:stCxn id="59532" idx="2"/>
              <a:endCxn id="59567" idx="0"/>
            </p:cNvCxnSpPr>
            <p:nvPr/>
          </p:nvCxnSpPr>
          <p:spPr bwMode="auto">
            <a:xfrm>
              <a:off x="4769" y="1867"/>
              <a:ext cx="426" cy="73"/>
            </a:xfrm>
            <a:prstGeom prst="straightConnector1">
              <a:avLst/>
            </a:prstGeom>
            <a:noFill/>
            <a:ln w="9525">
              <a:solidFill>
                <a:schemeClr val="tx1"/>
              </a:solidFill>
              <a:round/>
              <a:headEnd/>
              <a:tailEnd/>
            </a:ln>
          </p:spPr>
        </p:cxnSp>
        <p:sp>
          <p:nvSpPr>
            <p:cNvPr id="59566" name="Rectangle 501"/>
            <p:cNvSpPr>
              <a:spLocks noChangeAspect="1" noChangeArrowheads="1"/>
            </p:cNvSpPr>
            <p:nvPr/>
          </p:nvSpPr>
          <p:spPr bwMode="auto">
            <a:xfrm>
              <a:off x="4990" y="194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567" name="Rectangle 502"/>
            <p:cNvSpPr>
              <a:spLocks noChangeAspect="1" noChangeArrowheads="1"/>
            </p:cNvSpPr>
            <p:nvPr/>
          </p:nvSpPr>
          <p:spPr bwMode="auto">
            <a:xfrm>
              <a:off x="5162" y="194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568" name="AutoShape 503"/>
            <p:cNvCxnSpPr>
              <a:cxnSpLocks noChangeAspect="1" noChangeShapeType="1"/>
              <a:stCxn id="59535" idx="2"/>
              <a:endCxn id="59566" idx="0"/>
            </p:cNvCxnSpPr>
            <p:nvPr/>
          </p:nvCxnSpPr>
          <p:spPr bwMode="auto">
            <a:xfrm>
              <a:off x="4986" y="1867"/>
              <a:ext cx="37" cy="73"/>
            </a:xfrm>
            <a:prstGeom prst="straightConnector1">
              <a:avLst/>
            </a:prstGeom>
            <a:noFill/>
            <a:ln w="9525">
              <a:solidFill>
                <a:schemeClr val="tx1"/>
              </a:solidFill>
              <a:round/>
              <a:headEnd/>
              <a:tailEnd/>
            </a:ln>
          </p:spPr>
        </p:cxnSp>
        <p:cxnSp>
          <p:nvCxnSpPr>
            <p:cNvPr id="59569" name="AutoShape 504"/>
            <p:cNvCxnSpPr>
              <a:cxnSpLocks noChangeAspect="1" noChangeShapeType="1"/>
              <a:stCxn id="59535" idx="2"/>
              <a:endCxn id="59567" idx="0"/>
            </p:cNvCxnSpPr>
            <p:nvPr/>
          </p:nvCxnSpPr>
          <p:spPr bwMode="auto">
            <a:xfrm>
              <a:off x="4986" y="1867"/>
              <a:ext cx="209" cy="73"/>
            </a:xfrm>
            <a:prstGeom prst="straightConnector1">
              <a:avLst/>
            </a:prstGeom>
            <a:noFill/>
            <a:ln w="9525">
              <a:solidFill>
                <a:schemeClr val="tx1"/>
              </a:solidFill>
              <a:round/>
              <a:headEnd/>
              <a:tailEnd/>
            </a:ln>
          </p:spPr>
        </p:cxnSp>
        <p:cxnSp>
          <p:nvCxnSpPr>
            <p:cNvPr id="59570" name="AutoShape 505"/>
            <p:cNvCxnSpPr>
              <a:cxnSpLocks noChangeAspect="1" noChangeShapeType="1"/>
              <a:stCxn id="59538" idx="2"/>
              <a:endCxn id="59566" idx="0"/>
            </p:cNvCxnSpPr>
            <p:nvPr/>
          </p:nvCxnSpPr>
          <p:spPr bwMode="auto">
            <a:xfrm flipH="1">
              <a:off x="5023" y="1867"/>
              <a:ext cx="212" cy="73"/>
            </a:xfrm>
            <a:prstGeom prst="straightConnector1">
              <a:avLst/>
            </a:prstGeom>
            <a:noFill/>
            <a:ln w="9525">
              <a:solidFill>
                <a:schemeClr val="tx1"/>
              </a:solidFill>
              <a:round/>
              <a:headEnd/>
              <a:tailEnd/>
            </a:ln>
          </p:spPr>
        </p:cxnSp>
        <p:cxnSp>
          <p:nvCxnSpPr>
            <p:cNvPr id="59571" name="AutoShape 506"/>
            <p:cNvCxnSpPr>
              <a:cxnSpLocks noChangeAspect="1" noChangeShapeType="1"/>
              <a:stCxn id="59538" idx="2"/>
              <a:endCxn id="59567" idx="0"/>
            </p:cNvCxnSpPr>
            <p:nvPr/>
          </p:nvCxnSpPr>
          <p:spPr bwMode="auto">
            <a:xfrm flipH="1">
              <a:off x="5195" y="1867"/>
              <a:ext cx="40" cy="73"/>
            </a:xfrm>
            <a:prstGeom prst="straightConnector1">
              <a:avLst/>
            </a:prstGeom>
            <a:noFill/>
            <a:ln w="9525">
              <a:solidFill>
                <a:schemeClr val="tx1"/>
              </a:solidFill>
              <a:round/>
              <a:headEnd/>
              <a:tailEnd/>
            </a:ln>
          </p:spPr>
        </p:cxnSp>
        <p:cxnSp>
          <p:nvCxnSpPr>
            <p:cNvPr id="59572" name="AutoShape 507"/>
            <p:cNvCxnSpPr>
              <a:cxnSpLocks noChangeAspect="1" noChangeShapeType="1"/>
              <a:stCxn id="59541" idx="2"/>
              <a:endCxn id="59567" idx="0"/>
            </p:cNvCxnSpPr>
            <p:nvPr/>
          </p:nvCxnSpPr>
          <p:spPr bwMode="auto">
            <a:xfrm flipH="1">
              <a:off x="5195" y="1867"/>
              <a:ext cx="257" cy="73"/>
            </a:xfrm>
            <a:prstGeom prst="straightConnector1">
              <a:avLst/>
            </a:prstGeom>
            <a:noFill/>
            <a:ln w="9525">
              <a:solidFill>
                <a:schemeClr val="tx1"/>
              </a:solidFill>
              <a:round/>
              <a:headEnd/>
              <a:tailEnd/>
            </a:ln>
          </p:spPr>
        </p:cxnSp>
        <p:cxnSp>
          <p:nvCxnSpPr>
            <p:cNvPr id="59573" name="AutoShape 508"/>
            <p:cNvCxnSpPr>
              <a:cxnSpLocks noChangeAspect="1" noChangeShapeType="1"/>
              <a:stCxn id="59541" idx="2"/>
              <a:endCxn id="59566" idx="0"/>
            </p:cNvCxnSpPr>
            <p:nvPr/>
          </p:nvCxnSpPr>
          <p:spPr bwMode="auto">
            <a:xfrm flipH="1">
              <a:off x="5023" y="1867"/>
              <a:ext cx="429" cy="73"/>
            </a:xfrm>
            <a:prstGeom prst="straightConnector1">
              <a:avLst/>
            </a:prstGeom>
            <a:noFill/>
            <a:ln w="9525">
              <a:solidFill>
                <a:schemeClr val="tx1"/>
              </a:solidFill>
              <a:round/>
              <a:headEnd/>
              <a:tailEnd/>
            </a:ln>
          </p:spPr>
        </p:cxnSp>
        <p:sp>
          <p:nvSpPr>
            <p:cNvPr id="59574" name="Rectangle 509"/>
            <p:cNvSpPr>
              <a:spLocks noChangeAspect="1" noChangeArrowheads="1"/>
            </p:cNvSpPr>
            <p:nvPr/>
          </p:nvSpPr>
          <p:spPr bwMode="auto">
            <a:xfrm>
              <a:off x="3934" y="147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575" name="AutoShape 510"/>
            <p:cNvCxnSpPr>
              <a:cxnSpLocks noChangeAspect="1" noChangeShapeType="1"/>
              <a:stCxn id="59588" idx="2"/>
              <a:endCxn id="59574" idx="0"/>
            </p:cNvCxnSpPr>
            <p:nvPr/>
          </p:nvCxnSpPr>
          <p:spPr bwMode="auto">
            <a:xfrm flipH="1">
              <a:off x="3967" y="1400"/>
              <a:ext cx="242" cy="73"/>
            </a:xfrm>
            <a:prstGeom prst="straightConnector1">
              <a:avLst/>
            </a:prstGeom>
            <a:noFill/>
            <a:ln w="9525">
              <a:solidFill>
                <a:schemeClr val="tx1"/>
              </a:solidFill>
              <a:round/>
              <a:headEnd/>
              <a:tailEnd/>
            </a:ln>
          </p:spPr>
        </p:cxnSp>
        <p:sp>
          <p:nvSpPr>
            <p:cNvPr id="59576" name="Rectangle 511"/>
            <p:cNvSpPr>
              <a:spLocks noChangeAspect="1" noChangeArrowheads="1"/>
            </p:cNvSpPr>
            <p:nvPr/>
          </p:nvSpPr>
          <p:spPr bwMode="auto">
            <a:xfrm>
              <a:off x="4405" y="147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577" name="AutoShape 512"/>
            <p:cNvCxnSpPr>
              <a:cxnSpLocks noChangeAspect="1" noChangeShapeType="1"/>
              <a:stCxn id="59576" idx="0"/>
              <a:endCxn id="59588" idx="2"/>
            </p:cNvCxnSpPr>
            <p:nvPr/>
          </p:nvCxnSpPr>
          <p:spPr bwMode="auto">
            <a:xfrm flipH="1" flipV="1">
              <a:off x="4209" y="1400"/>
              <a:ext cx="229" cy="73"/>
            </a:xfrm>
            <a:prstGeom prst="straightConnector1">
              <a:avLst/>
            </a:prstGeom>
            <a:noFill/>
            <a:ln w="9525">
              <a:solidFill>
                <a:schemeClr val="tx1"/>
              </a:solidFill>
              <a:round/>
              <a:headEnd/>
              <a:tailEnd/>
            </a:ln>
          </p:spPr>
        </p:cxnSp>
        <p:sp>
          <p:nvSpPr>
            <p:cNvPr id="59578" name="Rectangle 513"/>
            <p:cNvSpPr>
              <a:spLocks noChangeAspect="1" noChangeArrowheads="1"/>
            </p:cNvSpPr>
            <p:nvPr/>
          </p:nvSpPr>
          <p:spPr bwMode="auto">
            <a:xfrm>
              <a:off x="4846" y="147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579" name="AutoShape 514"/>
            <p:cNvCxnSpPr>
              <a:cxnSpLocks noChangeAspect="1" noChangeShapeType="1"/>
              <a:stCxn id="59589" idx="2"/>
              <a:endCxn id="59578" idx="0"/>
            </p:cNvCxnSpPr>
            <p:nvPr/>
          </p:nvCxnSpPr>
          <p:spPr bwMode="auto">
            <a:xfrm flipH="1">
              <a:off x="4879" y="1400"/>
              <a:ext cx="221" cy="73"/>
            </a:xfrm>
            <a:prstGeom prst="straightConnector1">
              <a:avLst/>
            </a:prstGeom>
            <a:noFill/>
            <a:ln w="9525">
              <a:solidFill>
                <a:schemeClr val="tx1"/>
              </a:solidFill>
              <a:round/>
              <a:headEnd/>
              <a:tailEnd/>
            </a:ln>
          </p:spPr>
        </p:cxnSp>
        <p:sp>
          <p:nvSpPr>
            <p:cNvPr id="59580" name="Rectangle 515"/>
            <p:cNvSpPr>
              <a:spLocks noChangeAspect="1" noChangeArrowheads="1"/>
            </p:cNvSpPr>
            <p:nvPr/>
          </p:nvSpPr>
          <p:spPr bwMode="auto">
            <a:xfrm>
              <a:off x="5318" y="147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581" name="AutoShape 516"/>
            <p:cNvCxnSpPr>
              <a:cxnSpLocks noChangeAspect="1" noChangeShapeType="1"/>
              <a:stCxn id="59580" idx="0"/>
              <a:endCxn id="59589" idx="2"/>
            </p:cNvCxnSpPr>
            <p:nvPr/>
          </p:nvCxnSpPr>
          <p:spPr bwMode="auto">
            <a:xfrm flipH="1" flipV="1">
              <a:off x="5100" y="1400"/>
              <a:ext cx="251" cy="73"/>
            </a:xfrm>
            <a:prstGeom prst="straightConnector1">
              <a:avLst/>
            </a:prstGeom>
            <a:noFill/>
            <a:ln w="9525">
              <a:solidFill>
                <a:schemeClr val="tx1"/>
              </a:solidFill>
              <a:round/>
              <a:headEnd/>
              <a:tailEnd/>
            </a:ln>
          </p:spPr>
        </p:cxnSp>
        <p:sp>
          <p:nvSpPr>
            <p:cNvPr id="59582" name="Text Box 517"/>
            <p:cNvSpPr txBox="1">
              <a:spLocks noChangeAspect="1" noChangeArrowheads="1"/>
            </p:cNvSpPr>
            <p:nvPr/>
          </p:nvSpPr>
          <p:spPr bwMode="auto">
            <a:xfrm>
              <a:off x="3537" y="1583"/>
              <a:ext cx="185" cy="173"/>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cs typeface="Arial" charset="0"/>
                </a:rPr>
                <a:t>C</a:t>
              </a:r>
              <a:endParaRPr lang="en-US" sz="1200" b="1">
                <a:solidFill>
                  <a:schemeClr val="folHlink"/>
                </a:solidFill>
                <a:cs typeface="Arial" charset="0"/>
              </a:endParaRPr>
            </a:p>
          </p:txBody>
        </p:sp>
        <p:sp>
          <p:nvSpPr>
            <p:cNvPr id="59583" name="Text Box 518"/>
            <p:cNvSpPr txBox="1">
              <a:spLocks noChangeAspect="1" noChangeArrowheads="1"/>
            </p:cNvSpPr>
            <p:nvPr/>
          </p:nvSpPr>
          <p:spPr bwMode="auto">
            <a:xfrm>
              <a:off x="3537" y="1740"/>
              <a:ext cx="185" cy="173"/>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cs typeface="Arial" charset="0"/>
                </a:rPr>
                <a:t>D</a:t>
              </a:r>
              <a:endParaRPr lang="en-US" sz="1200" b="1">
                <a:solidFill>
                  <a:schemeClr val="folHlink"/>
                </a:solidFill>
                <a:cs typeface="Arial" charset="0"/>
              </a:endParaRPr>
            </a:p>
          </p:txBody>
        </p:sp>
        <p:sp>
          <p:nvSpPr>
            <p:cNvPr id="59584" name="Text Box 519"/>
            <p:cNvSpPr txBox="1">
              <a:spLocks noChangeAspect="1" noChangeArrowheads="1"/>
            </p:cNvSpPr>
            <p:nvPr/>
          </p:nvSpPr>
          <p:spPr bwMode="auto">
            <a:xfrm>
              <a:off x="3540" y="2052"/>
              <a:ext cx="175" cy="173"/>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cs typeface="Arial" charset="0"/>
                </a:rPr>
                <a:t>F</a:t>
              </a:r>
              <a:endParaRPr lang="en-US" sz="1200" b="1">
                <a:solidFill>
                  <a:schemeClr val="folHlink"/>
                </a:solidFill>
                <a:cs typeface="Arial" charset="0"/>
              </a:endParaRPr>
            </a:p>
          </p:txBody>
        </p:sp>
        <p:sp>
          <p:nvSpPr>
            <p:cNvPr id="59585" name="Text Box 520"/>
            <p:cNvSpPr txBox="1">
              <a:spLocks noChangeAspect="1" noChangeArrowheads="1"/>
            </p:cNvSpPr>
            <p:nvPr/>
          </p:nvSpPr>
          <p:spPr bwMode="auto">
            <a:xfrm>
              <a:off x="3539" y="1896"/>
              <a:ext cx="180" cy="173"/>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cs typeface="Arial" charset="0"/>
                </a:rPr>
                <a:t>E</a:t>
              </a:r>
              <a:endParaRPr lang="en-US" sz="1200" b="1">
                <a:solidFill>
                  <a:schemeClr val="folHlink"/>
                </a:solidFill>
                <a:cs typeface="Arial" charset="0"/>
              </a:endParaRPr>
            </a:p>
          </p:txBody>
        </p:sp>
        <p:sp>
          <p:nvSpPr>
            <p:cNvPr id="59586" name="Text Box 521"/>
            <p:cNvSpPr txBox="1">
              <a:spLocks noChangeAspect="1" noChangeArrowheads="1"/>
            </p:cNvSpPr>
            <p:nvPr/>
          </p:nvSpPr>
          <p:spPr bwMode="auto">
            <a:xfrm>
              <a:off x="3537" y="1428"/>
              <a:ext cx="185" cy="173"/>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cs typeface="Arial" charset="0"/>
                </a:rPr>
                <a:t>B</a:t>
              </a:r>
              <a:endParaRPr lang="en-US" sz="1200" b="1">
                <a:solidFill>
                  <a:schemeClr val="folHlink"/>
                </a:solidFill>
                <a:cs typeface="Arial" charset="0"/>
              </a:endParaRPr>
            </a:p>
          </p:txBody>
        </p:sp>
        <p:sp>
          <p:nvSpPr>
            <p:cNvPr id="59587" name="Text Box 522"/>
            <p:cNvSpPr txBox="1">
              <a:spLocks noChangeAspect="1" noChangeArrowheads="1"/>
            </p:cNvSpPr>
            <p:nvPr/>
          </p:nvSpPr>
          <p:spPr bwMode="auto">
            <a:xfrm>
              <a:off x="3558" y="1273"/>
              <a:ext cx="143" cy="173"/>
            </a:xfrm>
            <a:prstGeom prst="rect">
              <a:avLst/>
            </a:prstGeom>
            <a:noFill/>
            <a:ln w="9525">
              <a:noFill/>
              <a:miter lim="800000"/>
              <a:headEnd/>
              <a:tailEnd/>
            </a:ln>
          </p:spPr>
          <p:txBody>
            <a:bodyPr anchor="ctr" anchorCtr="1">
              <a:spAutoFit/>
            </a:bodyPr>
            <a:lstStyle/>
            <a:p>
              <a:pPr eaLnBrk="1" hangingPunct="1">
                <a:spcBef>
                  <a:spcPct val="50000"/>
                </a:spcBef>
              </a:pPr>
              <a:r>
                <a:rPr lang="en-US" sz="1200" b="1">
                  <a:cs typeface="Arial" charset="0"/>
                </a:rPr>
                <a:t>A</a:t>
              </a:r>
              <a:endParaRPr lang="en-US" sz="1200" b="1">
                <a:solidFill>
                  <a:schemeClr val="folHlink"/>
                </a:solidFill>
                <a:cs typeface="Arial" charset="0"/>
              </a:endParaRPr>
            </a:p>
          </p:txBody>
        </p:sp>
        <p:sp>
          <p:nvSpPr>
            <p:cNvPr id="59588" name="Rectangle 523"/>
            <p:cNvSpPr>
              <a:spLocks noChangeAspect="1" noChangeArrowheads="1"/>
            </p:cNvSpPr>
            <p:nvPr/>
          </p:nvSpPr>
          <p:spPr bwMode="auto">
            <a:xfrm>
              <a:off x="4176" y="1317"/>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589" name="Rectangle 524"/>
            <p:cNvSpPr>
              <a:spLocks noChangeAspect="1" noChangeArrowheads="1"/>
            </p:cNvSpPr>
            <p:nvPr/>
          </p:nvSpPr>
          <p:spPr bwMode="auto">
            <a:xfrm>
              <a:off x="5067" y="1317"/>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sp>
          <p:nvSpPr>
            <p:cNvPr id="59590" name="Oval 525"/>
            <p:cNvSpPr>
              <a:spLocks noChangeAspect="1" noChangeArrowheads="1"/>
            </p:cNvSpPr>
            <p:nvPr/>
          </p:nvSpPr>
          <p:spPr bwMode="auto">
            <a:xfrm>
              <a:off x="4645" y="1226"/>
              <a:ext cx="18" cy="19"/>
            </a:xfrm>
            <a:prstGeom prst="ellipse">
              <a:avLst/>
            </a:prstGeom>
            <a:solidFill>
              <a:schemeClr val="tx1"/>
            </a:solidFill>
            <a:ln w="9525">
              <a:solidFill>
                <a:schemeClr val="tx1"/>
              </a:solidFill>
              <a:miter lim="800000"/>
              <a:headEnd/>
              <a:tailEnd/>
            </a:ln>
          </p:spPr>
          <p:txBody>
            <a:bodyPr wrap="none" anchor="ctr"/>
            <a:lstStyle/>
            <a:p>
              <a:endParaRPr lang="en-US"/>
            </a:p>
          </p:txBody>
        </p:sp>
        <p:cxnSp>
          <p:nvCxnSpPr>
            <p:cNvPr id="59591" name="AutoShape 526"/>
            <p:cNvCxnSpPr>
              <a:cxnSpLocks noChangeAspect="1" noChangeShapeType="1"/>
              <a:stCxn id="59590" idx="4"/>
              <a:endCxn id="59588" idx="0"/>
            </p:cNvCxnSpPr>
            <p:nvPr/>
          </p:nvCxnSpPr>
          <p:spPr bwMode="auto">
            <a:xfrm flipH="1">
              <a:off x="4209" y="1245"/>
              <a:ext cx="445" cy="72"/>
            </a:xfrm>
            <a:prstGeom prst="straightConnector1">
              <a:avLst/>
            </a:prstGeom>
            <a:noFill/>
            <a:ln w="9525">
              <a:solidFill>
                <a:schemeClr val="tx1"/>
              </a:solidFill>
              <a:round/>
              <a:headEnd/>
              <a:tailEnd/>
            </a:ln>
          </p:spPr>
        </p:cxnSp>
        <p:cxnSp>
          <p:nvCxnSpPr>
            <p:cNvPr id="59592" name="AutoShape 527"/>
            <p:cNvCxnSpPr>
              <a:cxnSpLocks noChangeAspect="1" noChangeShapeType="1"/>
              <a:stCxn id="59589" idx="0"/>
              <a:endCxn id="59590" idx="4"/>
            </p:cNvCxnSpPr>
            <p:nvPr/>
          </p:nvCxnSpPr>
          <p:spPr bwMode="auto">
            <a:xfrm flipH="1" flipV="1">
              <a:off x="4654" y="1245"/>
              <a:ext cx="446" cy="72"/>
            </a:xfrm>
            <a:prstGeom prst="straightConnector1">
              <a:avLst/>
            </a:prstGeom>
            <a:noFill/>
            <a:ln w="9525">
              <a:solidFill>
                <a:schemeClr val="tx1"/>
              </a:solidFill>
              <a:round/>
              <a:headEnd/>
              <a:tailEnd/>
            </a:ln>
          </p:spPr>
        </p:cxnSp>
      </p:grpSp>
      <p:grpSp>
        <p:nvGrpSpPr>
          <p:cNvPr id="6" name="Group 635"/>
          <p:cNvGrpSpPr>
            <a:grpSpLocks/>
          </p:cNvGrpSpPr>
          <p:nvPr/>
        </p:nvGrpSpPr>
        <p:grpSpPr bwMode="auto">
          <a:xfrm>
            <a:off x="5587385" y="4552251"/>
            <a:ext cx="3478213" cy="2073275"/>
            <a:chOff x="3456" y="2640"/>
            <a:chExt cx="2191" cy="1306"/>
          </a:xfrm>
        </p:grpSpPr>
        <p:sp>
          <p:nvSpPr>
            <p:cNvPr id="59401" name="Text Box 6"/>
            <p:cNvSpPr txBox="1">
              <a:spLocks noChangeArrowheads="1"/>
            </p:cNvSpPr>
            <p:nvPr/>
          </p:nvSpPr>
          <p:spPr bwMode="auto">
            <a:xfrm>
              <a:off x="3744" y="3648"/>
              <a:ext cx="1689" cy="298"/>
            </a:xfrm>
            <a:prstGeom prst="rect">
              <a:avLst/>
            </a:prstGeom>
            <a:noFill/>
            <a:ln w="9525">
              <a:noFill/>
              <a:miter lim="800000"/>
              <a:headEnd/>
              <a:tailEnd/>
            </a:ln>
          </p:spPr>
          <p:txBody>
            <a:bodyPr wrap="none">
              <a:spAutoFit/>
            </a:bodyPr>
            <a:lstStyle/>
            <a:p>
              <a:pPr algn="ctr">
                <a:spcBef>
                  <a:spcPct val="50000"/>
                </a:spcBef>
              </a:pPr>
              <a:r>
                <a:rPr lang="en-US" sz="1000" b="1"/>
                <a:t>Context minimal AND/OR search graph</a:t>
              </a:r>
            </a:p>
            <a:p>
              <a:pPr algn="ctr">
                <a:spcBef>
                  <a:spcPct val="50000"/>
                </a:spcBef>
              </a:pPr>
              <a:r>
                <a:rPr lang="en-US" sz="1000" b="1">
                  <a:solidFill>
                    <a:schemeClr val="hlink"/>
                  </a:solidFill>
                </a:rPr>
                <a:t>18 AND nodes</a:t>
              </a:r>
            </a:p>
          </p:txBody>
        </p:sp>
        <p:sp>
          <p:nvSpPr>
            <p:cNvPr id="59402" name="Oval 529"/>
            <p:cNvSpPr>
              <a:spLocks noChangeAspect="1" noChangeArrowheads="1"/>
            </p:cNvSpPr>
            <p:nvPr/>
          </p:nvSpPr>
          <p:spPr bwMode="auto">
            <a:xfrm>
              <a:off x="4640" y="2659"/>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A</a:t>
              </a:r>
            </a:p>
          </p:txBody>
        </p:sp>
        <p:sp>
          <p:nvSpPr>
            <p:cNvPr id="59403" name="Text Box 530"/>
            <p:cNvSpPr txBox="1">
              <a:spLocks noChangeAspect="1" noChangeArrowheads="1"/>
            </p:cNvSpPr>
            <p:nvPr/>
          </p:nvSpPr>
          <p:spPr bwMode="auto">
            <a:xfrm>
              <a:off x="3474" y="2640"/>
              <a:ext cx="236"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chemeClr val="folHlink"/>
                  </a:solidFill>
                  <a:cs typeface="Arial" charset="0"/>
                </a:rPr>
                <a:t>OR</a:t>
              </a:r>
            </a:p>
          </p:txBody>
        </p:sp>
        <p:sp>
          <p:nvSpPr>
            <p:cNvPr id="59404" name="Rectangle 531"/>
            <p:cNvSpPr>
              <a:spLocks noChangeAspect="1" noChangeArrowheads="1"/>
            </p:cNvSpPr>
            <p:nvPr/>
          </p:nvSpPr>
          <p:spPr bwMode="auto">
            <a:xfrm>
              <a:off x="4159" y="2792"/>
              <a:ext cx="64"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405" name="AutoShape 532"/>
            <p:cNvCxnSpPr>
              <a:cxnSpLocks noChangeAspect="1" noChangeShapeType="1"/>
              <a:stCxn id="59402" idx="4"/>
              <a:endCxn id="59404" idx="0"/>
            </p:cNvCxnSpPr>
            <p:nvPr/>
          </p:nvCxnSpPr>
          <p:spPr bwMode="auto">
            <a:xfrm flipH="1">
              <a:off x="4191" y="2774"/>
              <a:ext cx="514" cy="18"/>
            </a:xfrm>
            <a:prstGeom prst="straightConnector1">
              <a:avLst/>
            </a:prstGeom>
            <a:noFill/>
            <a:ln w="9525">
              <a:solidFill>
                <a:schemeClr val="tx1"/>
              </a:solidFill>
              <a:round/>
              <a:headEnd/>
              <a:tailEnd/>
            </a:ln>
          </p:spPr>
        </p:cxnSp>
        <p:cxnSp>
          <p:nvCxnSpPr>
            <p:cNvPr id="59406" name="AutoShape 533"/>
            <p:cNvCxnSpPr>
              <a:cxnSpLocks noChangeAspect="1" noChangeShapeType="1"/>
              <a:stCxn id="59402" idx="4"/>
              <a:endCxn id="59470" idx="0"/>
            </p:cNvCxnSpPr>
            <p:nvPr/>
          </p:nvCxnSpPr>
          <p:spPr bwMode="auto">
            <a:xfrm>
              <a:off x="4705" y="2774"/>
              <a:ext cx="515" cy="18"/>
            </a:xfrm>
            <a:prstGeom prst="straightConnector1">
              <a:avLst/>
            </a:prstGeom>
            <a:noFill/>
            <a:ln w="9525">
              <a:solidFill>
                <a:schemeClr val="tx1"/>
              </a:solidFill>
              <a:round/>
              <a:headEnd/>
              <a:tailEnd/>
            </a:ln>
          </p:spPr>
        </p:cxnSp>
        <p:sp>
          <p:nvSpPr>
            <p:cNvPr id="59407" name="Text Box 534"/>
            <p:cNvSpPr txBox="1">
              <a:spLocks noChangeAspect="1" noChangeArrowheads="1"/>
            </p:cNvSpPr>
            <p:nvPr/>
          </p:nvSpPr>
          <p:spPr bwMode="auto">
            <a:xfrm>
              <a:off x="3456" y="2757"/>
              <a:ext cx="290"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rgbClr val="FF9966"/>
                  </a:solidFill>
                  <a:cs typeface="Arial" charset="0"/>
                </a:rPr>
                <a:t>AND</a:t>
              </a:r>
            </a:p>
          </p:txBody>
        </p:sp>
        <p:sp>
          <p:nvSpPr>
            <p:cNvPr id="59408" name="Oval 535"/>
            <p:cNvSpPr>
              <a:spLocks noChangeAspect="1" noChangeArrowheads="1"/>
            </p:cNvSpPr>
            <p:nvPr/>
          </p:nvSpPr>
          <p:spPr bwMode="auto">
            <a:xfrm>
              <a:off x="4125" y="2893"/>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B</a:t>
              </a:r>
            </a:p>
          </p:txBody>
        </p:sp>
        <p:cxnSp>
          <p:nvCxnSpPr>
            <p:cNvPr id="59409" name="AutoShape 536"/>
            <p:cNvCxnSpPr>
              <a:cxnSpLocks noChangeAspect="1" noChangeShapeType="1"/>
              <a:stCxn id="59404" idx="2"/>
              <a:endCxn id="59408" idx="0"/>
            </p:cNvCxnSpPr>
            <p:nvPr/>
          </p:nvCxnSpPr>
          <p:spPr bwMode="auto">
            <a:xfrm flipH="1">
              <a:off x="4190" y="2875"/>
              <a:ext cx="1" cy="18"/>
            </a:xfrm>
            <a:prstGeom prst="straightConnector1">
              <a:avLst/>
            </a:prstGeom>
            <a:noFill/>
            <a:ln w="9525">
              <a:solidFill>
                <a:schemeClr val="tx1"/>
              </a:solidFill>
              <a:round/>
              <a:headEnd/>
              <a:tailEnd/>
            </a:ln>
          </p:spPr>
        </p:cxnSp>
        <p:sp>
          <p:nvSpPr>
            <p:cNvPr id="59410" name="Text Box 537"/>
            <p:cNvSpPr txBox="1">
              <a:spLocks noChangeAspect="1" noChangeArrowheads="1"/>
            </p:cNvSpPr>
            <p:nvPr/>
          </p:nvSpPr>
          <p:spPr bwMode="auto">
            <a:xfrm>
              <a:off x="3474" y="2874"/>
              <a:ext cx="236"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chemeClr val="folHlink"/>
                  </a:solidFill>
                  <a:cs typeface="Arial" charset="0"/>
                </a:rPr>
                <a:t>OR</a:t>
              </a:r>
            </a:p>
          </p:txBody>
        </p:sp>
        <p:sp>
          <p:nvSpPr>
            <p:cNvPr id="59411" name="Rectangle 538"/>
            <p:cNvSpPr>
              <a:spLocks noChangeAspect="1" noChangeArrowheads="1"/>
            </p:cNvSpPr>
            <p:nvPr/>
          </p:nvSpPr>
          <p:spPr bwMode="auto">
            <a:xfrm>
              <a:off x="3910" y="302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412" name="AutoShape 539"/>
            <p:cNvCxnSpPr>
              <a:cxnSpLocks noChangeAspect="1" noChangeShapeType="1"/>
              <a:stCxn id="59408" idx="4"/>
              <a:endCxn id="59411" idx="0"/>
            </p:cNvCxnSpPr>
            <p:nvPr/>
          </p:nvCxnSpPr>
          <p:spPr bwMode="auto">
            <a:xfrm flipH="1">
              <a:off x="3943" y="3008"/>
              <a:ext cx="247" cy="18"/>
            </a:xfrm>
            <a:prstGeom prst="straightConnector1">
              <a:avLst/>
            </a:prstGeom>
            <a:noFill/>
            <a:ln w="9525">
              <a:solidFill>
                <a:schemeClr val="tx1"/>
              </a:solidFill>
              <a:round/>
              <a:headEnd/>
              <a:tailEnd/>
            </a:ln>
          </p:spPr>
        </p:cxnSp>
        <p:cxnSp>
          <p:nvCxnSpPr>
            <p:cNvPr id="59413" name="AutoShape 540"/>
            <p:cNvCxnSpPr>
              <a:cxnSpLocks noChangeAspect="1" noChangeShapeType="1"/>
              <a:stCxn id="59408" idx="4"/>
              <a:endCxn id="59451" idx="0"/>
            </p:cNvCxnSpPr>
            <p:nvPr/>
          </p:nvCxnSpPr>
          <p:spPr bwMode="auto">
            <a:xfrm>
              <a:off x="4190" y="3008"/>
              <a:ext cx="249" cy="16"/>
            </a:xfrm>
            <a:prstGeom prst="straightConnector1">
              <a:avLst/>
            </a:prstGeom>
            <a:noFill/>
            <a:ln w="9525">
              <a:solidFill>
                <a:schemeClr val="tx1"/>
              </a:solidFill>
              <a:round/>
              <a:headEnd/>
              <a:tailEnd/>
            </a:ln>
          </p:spPr>
        </p:cxnSp>
        <p:sp>
          <p:nvSpPr>
            <p:cNvPr id="59414" name="Text Box 541"/>
            <p:cNvSpPr txBox="1">
              <a:spLocks noChangeAspect="1" noChangeArrowheads="1"/>
            </p:cNvSpPr>
            <p:nvPr/>
          </p:nvSpPr>
          <p:spPr bwMode="auto">
            <a:xfrm>
              <a:off x="3456" y="2991"/>
              <a:ext cx="290"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rgbClr val="FF9966"/>
                  </a:solidFill>
                  <a:cs typeface="Arial" charset="0"/>
                </a:rPr>
                <a:t>AND</a:t>
              </a:r>
            </a:p>
          </p:txBody>
        </p:sp>
        <p:cxnSp>
          <p:nvCxnSpPr>
            <p:cNvPr id="59415" name="AutoShape 542"/>
            <p:cNvCxnSpPr>
              <a:cxnSpLocks noChangeAspect="1" noChangeShapeType="1"/>
              <a:stCxn id="59411" idx="2"/>
              <a:endCxn id="59436" idx="0"/>
            </p:cNvCxnSpPr>
            <p:nvPr/>
          </p:nvCxnSpPr>
          <p:spPr bwMode="auto">
            <a:xfrm flipH="1">
              <a:off x="3824" y="3109"/>
              <a:ext cx="119" cy="9"/>
            </a:xfrm>
            <a:prstGeom prst="straightConnector1">
              <a:avLst/>
            </a:prstGeom>
            <a:noFill/>
            <a:ln w="9525">
              <a:solidFill>
                <a:schemeClr val="tx1"/>
              </a:solidFill>
              <a:round/>
              <a:headEnd/>
              <a:tailEnd/>
            </a:ln>
          </p:spPr>
        </p:cxnSp>
        <p:sp>
          <p:nvSpPr>
            <p:cNvPr id="59416" name="Text Box 543"/>
            <p:cNvSpPr txBox="1">
              <a:spLocks noChangeAspect="1" noChangeArrowheads="1"/>
            </p:cNvSpPr>
            <p:nvPr/>
          </p:nvSpPr>
          <p:spPr bwMode="auto">
            <a:xfrm>
              <a:off x="3474" y="3108"/>
              <a:ext cx="236"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chemeClr val="folHlink"/>
                  </a:solidFill>
                  <a:cs typeface="Arial" charset="0"/>
                </a:rPr>
                <a:t>OR</a:t>
              </a:r>
            </a:p>
          </p:txBody>
        </p:sp>
        <p:cxnSp>
          <p:nvCxnSpPr>
            <p:cNvPr id="59417" name="AutoShape 544"/>
            <p:cNvCxnSpPr>
              <a:cxnSpLocks noChangeAspect="1" noChangeShapeType="1"/>
              <a:stCxn id="59411" idx="2"/>
              <a:endCxn id="59418" idx="0"/>
            </p:cNvCxnSpPr>
            <p:nvPr/>
          </p:nvCxnSpPr>
          <p:spPr bwMode="auto">
            <a:xfrm>
              <a:off x="3943" y="3109"/>
              <a:ext cx="117" cy="18"/>
            </a:xfrm>
            <a:prstGeom prst="straightConnector1">
              <a:avLst/>
            </a:prstGeom>
            <a:noFill/>
            <a:ln w="9525">
              <a:solidFill>
                <a:schemeClr val="tx1"/>
              </a:solidFill>
              <a:round/>
              <a:headEnd/>
              <a:tailEnd/>
            </a:ln>
          </p:spPr>
        </p:cxnSp>
        <p:sp>
          <p:nvSpPr>
            <p:cNvPr id="59418" name="Oval 545"/>
            <p:cNvSpPr>
              <a:spLocks noChangeAspect="1" noChangeArrowheads="1"/>
            </p:cNvSpPr>
            <p:nvPr/>
          </p:nvSpPr>
          <p:spPr bwMode="auto">
            <a:xfrm>
              <a:off x="3997" y="3127"/>
              <a:ext cx="125"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E</a:t>
              </a:r>
            </a:p>
          </p:txBody>
        </p:sp>
        <p:sp>
          <p:nvSpPr>
            <p:cNvPr id="59419" name="Text Box 546"/>
            <p:cNvSpPr txBox="1">
              <a:spLocks noChangeAspect="1" noChangeArrowheads="1"/>
            </p:cNvSpPr>
            <p:nvPr/>
          </p:nvSpPr>
          <p:spPr bwMode="auto">
            <a:xfrm>
              <a:off x="3474" y="3341"/>
              <a:ext cx="236"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chemeClr val="folHlink"/>
                  </a:solidFill>
                  <a:cs typeface="Arial" charset="0"/>
                </a:rPr>
                <a:t>OR</a:t>
              </a:r>
            </a:p>
          </p:txBody>
        </p:sp>
        <p:sp>
          <p:nvSpPr>
            <p:cNvPr id="59420" name="Oval 547"/>
            <p:cNvSpPr>
              <a:spLocks noChangeAspect="1" noChangeArrowheads="1"/>
            </p:cNvSpPr>
            <p:nvPr/>
          </p:nvSpPr>
          <p:spPr bwMode="auto">
            <a:xfrm>
              <a:off x="4251" y="3360"/>
              <a:ext cx="121"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59421" name="AutoShape 548"/>
            <p:cNvCxnSpPr>
              <a:cxnSpLocks noChangeAspect="1" noChangeShapeType="1"/>
              <a:stCxn id="59432" idx="2"/>
              <a:endCxn id="59420" idx="0"/>
            </p:cNvCxnSpPr>
            <p:nvPr/>
          </p:nvCxnSpPr>
          <p:spPr bwMode="auto">
            <a:xfrm>
              <a:off x="4309" y="3321"/>
              <a:ext cx="2" cy="68"/>
            </a:xfrm>
            <a:prstGeom prst="straightConnector1">
              <a:avLst/>
            </a:prstGeom>
            <a:noFill/>
            <a:ln w="9525">
              <a:solidFill>
                <a:schemeClr val="tx1"/>
              </a:solidFill>
              <a:round/>
              <a:headEnd/>
              <a:tailEnd/>
            </a:ln>
          </p:spPr>
        </p:cxnSp>
        <p:sp>
          <p:nvSpPr>
            <p:cNvPr id="59422" name="Oval 549"/>
            <p:cNvSpPr>
              <a:spLocks noChangeAspect="1" noChangeArrowheads="1"/>
            </p:cNvSpPr>
            <p:nvPr/>
          </p:nvSpPr>
          <p:spPr bwMode="auto">
            <a:xfrm>
              <a:off x="4366" y="3360"/>
              <a:ext cx="121"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59423" name="AutoShape 550"/>
            <p:cNvCxnSpPr>
              <a:cxnSpLocks noChangeAspect="1" noChangeShapeType="1"/>
              <a:stCxn id="59434" idx="2"/>
              <a:endCxn id="59422" idx="0"/>
            </p:cNvCxnSpPr>
            <p:nvPr/>
          </p:nvCxnSpPr>
          <p:spPr bwMode="auto">
            <a:xfrm>
              <a:off x="4426" y="3321"/>
              <a:ext cx="0" cy="68"/>
            </a:xfrm>
            <a:prstGeom prst="straightConnector1">
              <a:avLst/>
            </a:prstGeom>
            <a:noFill/>
            <a:ln w="9525">
              <a:solidFill>
                <a:schemeClr val="tx1"/>
              </a:solidFill>
              <a:round/>
              <a:headEnd/>
              <a:tailEnd/>
            </a:ln>
          </p:spPr>
        </p:cxnSp>
        <p:sp>
          <p:nvSpPr>
            <p:cNvPr id="59424" name="Text Box 551"/>
            <p:cNvSpPr txBox="1">
              <a:spLocks noChangeAspect="1" noChangeArrowheads="1"/>
            </p:cNvSpPr>
            <p:nvPr/>
          </p:nvSpPr>
          <p:spPr bwMode="auto">
            <a:xfrm>
              <a:off x="3456" y="3435"/>
              <a:ext cx="290"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rgbClr val="FF9966"/>
                  </a:solidFill>
                  <a:cs typeface="Arial" charset="0"/>
                </a:rPr>
                <a:t>AND</a:t>
              </a:r>
            </a:p>
          </p:txBody>
        </p:sp>
        <p:sp>
          <p:nvSpPr>
            <p:cNvPr id="59425" name="Rectangle 552"/>
            <p:cNvSpPr>
              <a:spLocks noChangeAspect="1" noChangeArrowheads="1"/>
            </p:cNvSpPr>
            <p:nvPr/>
          </p:nvSpPr>
          <p:spPr bwMode="auto">
            <a:xfrm>
              <a:off x="4805" y="351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426" name="Rectangle 553"/>
            <p:cNvSpPr>
              <a:spLocks noChangeAspect="1" noChangeArrowheads="1"/>
            </p:cNvSpPr>
            <p:nvPr/>
          </p:nvSpPr>
          <p:spPr bwMode="auto">
            <a:xfrm>
              <a:off x="4863" y="351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427" name="AutoShape 554"/>
            <p:cNvCxnSpPr>
              <a:cxnSpLocks noChangeAspect="1" noChangeShapeType="1"/>
              <a:stCxn id="59420" idx="4"/>
              <a:endCxn id="59425" idx="0"/>
            </p:cNvCxnSpPr>
            <p:nvPr/>
          </p:nvCxnSpPr>
          <p:spPr bwMode="auto">
            <a:xfrm>
              <a:off x="4312" y="3475"/>
              <a:ext cx="526" cy="38"/>
            </a:xfrm>
            <a:prstGeom prst="straightConnector1">
              <a:avLst/>
            </a:prstGeom>
            <a:noFill/>
            <a:ln w="9525">
              <a:solidFill>
                <a:schemeClr val="tx1"/>
              </a:solidFill>
              <a:round/>
              <a:headEnd/>
              <a:tailEnd/>
            </a:ln>
          </p:spPr>
        </p:cxnSp>
        <p:cxnSp>
          <p:nvCxnSpPr>
            <p:cNvPr id="59428" name="AutoShape 555"/>
            <p:cNvCxnSpPr>
              <a:cxnSpLocks noChangeAspect="1" noChangeShapeType="1"/>
              <a:stCxn id="59420" idx="4"/>
              <a:endCxn id="59426" idx="0"/>
            </p:cNvCxnSpPr>
            <p:nvPr/>
          </p:nvCxnSpPr>
          <p:spPr bwMode="auto">
            <a:xfrm>
              <a:off x="4312" y="3475"/>
              <a:ext cx="584" cy="38"/>
            </a:xfrm>
            <a:prstGeom prst="straightConnector1">
              <a:avLst/>
            </a:prstGeom>
            <a:noFill/>
            <a:ln w="9525">
              <a:solidFill>
                <a:schemeClr val="tx1"/>
              </a:solidFill>
              <a:round/>
              <a:headEnd/>
              <a:tailEnd/>
            </a:ln>
          </p:spPr>
        </p:cxnSp>
        <p:cxnSp>
          <p:nvCxnSpPr>
            <p:cNvPr id="59429" name="AutoShape 556"/>
            <p:cNvCxnSpPr>
              <a:cxnSpLocks noChangeAspect="1" noChangeShapeType="1"/>
              <a:stCxn id="59422" idx="4"/>
              <a:endCxn id="59425" idx="0"/>
            </p:cNvCxnSpPr>
            <p:nvPr/>
          </p:nvCxnSpPr>
          <p:spPr bwMode="auto">
            <a:xfrm>
              <a:off x="4427" y="3475"/>
              <a:ext cx="411" cy="38"/>
            </a:xfrm>
            <a:prstGeom prst="straightConnector1">
              <a:avLst/>
            </a:prstGeom>
            <a:noFill/>
            <a:ln w="9525">
              <a:solidFill>
                <a:schemeClr val="tx1"/>
              </a:solidFill>
              <a:round/>
              <a:headEnd/>
              <a:tailEnd/>
            </a:ln>
          </p:spPr>
        </p:cxnSp>
        <p:cxnSp>
          <p:nvCxnSpPr>
            <p:cNvPr id="59430" name="AutoShape 557"/>
            <p:cNvCxnSpPr>
              <a:cxnSpLocks noChangeAspect="1" noChangeShapeType="1"/>
              <a:stCxn id="59422" idx="4"/>
              <a:endCxn id="59426" idx="0"/>
            </p:cNvCxnSpPr>
            <p:nvPr/>
          </p:nvCxnSpPr>
          <p:spPr bwMode="auto">
            <a:xfrm>
              <a:off x="4427" y="3475"/>
              <a:ext cx="469" cy="38"/>
            </a:xfrm>
            <a:prstGeom prst="straightConnector1">
              <a:avLst/>
            </a:prstGeom>
            <a:noFill/>
            <a:ln w="9525">
              <a:solidFill>
                <a:schemeClr val="tx1"/>
              </a:solidFill>
              <a:round/>
              <a:headEnd/>
              <a:tailEnd/>
            </a:ln>
          </p:spPr>
        </p:cxnSp>
        <p:sp>
          <p:nvSpPr>
            <p:cNvPr id="59431" name="Text Box 558"/>
            <p:cNvSpPr txBox="1">
              <a:spLocks noChangeAspect="1" noChangeArrowheads="1"/>
            </p:cNvSpPr>
            <p:nvPr/>
          </p:nvSpPr>
          <p:spPr bwMode="auto">
            <a:xfrm>
              <a:off x="3456" y="3225"/>
              <a:ext cx="290"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rgbClr val="FF9966"/>
                  </a:solidFill>
                  <a:cs typeface="Arial" charset="0"/>
                </a:rPr>
                <a:t>AND</a:t>
              </a:r>
            </a:p>
          </p:txBody>
        </p:sp>
        <p:sp>
          <p:nvSpPr>
            <p:cNvPr id="59432" name="Rectangle 559"/>
            <p:cNvSpPr>
              <a:spLocks noChangeAspect="1" noChangeArrowheads="1"/>
            </p:cNvSpPr>
            <p:nvPr/>
          </p:nvSpPr>
          <p:spPr bwMode="auto">
            <a:xfrm>
              <a:off x="4276" y="32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433" name="AutoShape 560"/>
            <p:cNvCxnSpPr>
              <a:cxnSpLocks noChangeAspect="1" noChangeShapeType="1"/>
              <a:stCxn id="59418" idx="4"/>
              <a:endCxn id="59432" idx="0"/>
            </p:cNvCxnSpPr>
            <p:nvPr/>
          </p:nvCxnSpPr>
          <p:spPr bwMode="auto">
            <a:xfrm>
              <a:off x="4060" y="3242"/>
              <a:ext cx="249" cy="18"/>
            </a:xfrm>
            <a:prstGeom prst="straightConnector1">
              <a:avLst/>
            </a:prstGeom>
            <a:noFill/>
            <a:ln w="9525">
              <a:solidFill>
                <a:schemeClr val="tx1"/>
              </a:solidFill>
              <a:round/>
              <a:headEnd/>
              <a:tailEnd/>
            </a:ln>
          </p:spPr>
        </p:cxnSp>
        <p:sp>
          <p:nvSpPr>
            <p:cNvPr id="59434" name="Rectangle 561"/>
            <p:cNvSpPr>
              <a:spLocks noChangeAspect="1" noChangeArrowheads="1"/>
            </p:cNvSpPr>
            <p:nvPr/>
          </p:nvSpPr>
          <p:spPr bwMode="auto">
            <a:xfrm>
              <a:off x="4394" y="32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435" name="AutoShape 562"/>
            <p:cNvCxnSpPr>
              <a:cxnSpLocks noChangeAspect="1" noChangeShapeType="1"/>
              <a:stCxn id="59418" idx="4"/>
              <a:endCxn id="59434" idx="0"/>
            </p:cNvCxnSpPr>
            <p:nvPr/>
          </p:nvCxnSpPr>
          <p:spPr bwMode="auto">
            <a:xfrm>
              <a:off x="4060" y="3242"/>
              <a:ext cx="367" cy="18"/>
            </a:xfrm>
            <a:prstGeom prst="straightConnector1">
              <a:avLst/>
            </a:prstGeom>
            <a:noFill/>
            <a:ln w="9525">
              <a:solidFill>
                <a:schemeClr val="tx1"/>
              </a:solidFill>
              <a:round/>
              <a:headEnd/>
              <a:tailEnd/>
            </a:ln>
          </p:spPr>
        </p:cxnSp>
        <p:sp>
          <p:nvSpPr>
            <p:cNvPr id="59436" name="Oval 563"/>
            <p:cNvSpPr>
              <a:spLocks noChangeAspect="1" noChangeArrowheads="1"/>
            </p:cNvSpPr>
            <p:nvPr/>
          </p:nvSpPr>
          <p:spPr bwMode="auto">
            <a:xfrm>
              <a:off x="3759" y="3118"/>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C</a:t>
              </a:r>
            </a:p>
          </p:txBody>
        </p:sp>
        <p:sp>
          <p:nvSpPr>
            <p:cNvPr id="59437" name="Oval 564"/>
            <p:cNvSpPr>
              <a:spLocks noChangeAspect="1" noChangeArrowheads="1"/>
            </p:cNvSpPr>
            <p:nvPr/>
          </p:nvSpPr>
          <p:spPr bwMode="auto">
            <a:xfrm>
              <a:off x="3939" y="3354"/>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59438" name="AutoShape 565"/>
            <p:cNvCxnSpPr>
              <a:cxnSpLocks noChangeAspect="1" noChangeShapeType="1"/>
              <a:stCxn id="59447" idx="2"/>
              <a:endCxn id="59437" idx="0"/>
            </p:cNvCxnSpPr>
            <p:nvPr/>
          </p:nvCxnSpPr>
          <p:spPr bwMode="auto">
            <a:xfrm>
              <a:off x="4003" y="3316"/>
              <a:ext cx="0" cy="67"/>
            </a:xfrm>
            <a:prstGeom prst="straightConnector1">
              <a:avLst/>
            </a:prstGeom>
            <a:noFill/>
            <a:ln w="9525">
              <a:solidFill>
                <a:schemeClr val="tx1"/>
              </a:solidFill>
              <a:round/>
              <a:headEnd/>
              <a:tailEnd/>
            </a:ln>
          </p:spPr>
        </p:cxnSp>
        <p:sp>
          <p:nvSpPr>
            <p:cNvPr id="59439" name="Oval 566"/>
            <p:cNvSpPr>
              <a:spLocks noChangeAspect="1" noChangeArrowheads="1"/>
            </p:cNvSpPr>
            <p:nvPr/>
          </p:nvSpPr>
          <p:spPr bwMode="auto">
            <a:xfrm>
              <a:off x="4057" y="3354"/>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59440" name="AutoShape 567"/>
            <p:cNvCxnSpPr>
              <a:cxnSpLocks noChangeAspect="1" noChangeShapeType="1"/>
              <a:stCxn id="59449" idx="2"/>
              <a:endCxn id="59439" idx="0"/>
            </p:cNvCxnSpPr>
            <p:nvPr/>
          </p:nvCxnSpPr>
          <p:spPr bwMode="auto">
            <a:xfrm>
              <a:off x="4120" y="3316"/>
              <a:ext cx="2" cy="67"/>
            </a:xfrm>
            <a:prstGeom prst="straightConnector1">
              <a:avLst/>
            </a:prstGeom>
            <a:noFill/>
            <a:ln w="9525">
              <a:solidFill>
                <a:schemeClr val="tx1"/>
              </a:solidFill>
              <a:round/>
              <a:headEnd/>
              <a:tailEnd/>
            </a:ln>
          </p:spPr>
        </p:cxnSp>
        <p:sp>
          <p:nvSpPr>
            <p:cNvPr id="59441" name="Rectangle 568"/>
            <p:cNvSpPr>
              <a:spLocks noChangeAspect="1" noChangeArrowheads="1"/>
            </p:cNvSpPr>
            <p:nvPr/>
          </p:nvSpPr>
          <p:spPr bwMode="auto">
            <a:xfrm>
              <a:off x="4270" y="3513"/>
              <a:ext cx="64"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9442" name="Rectangle 569"/>
            <p:cNvSpPr>
              <a:spLocks noChangeAspect="1" noChangeArrowheads="1"/>
            </p:cNvSpPr>
            <p:nvPr/>
          </p:nvSpPr>
          <p:spPr bwMode="auto">
            <a:xfrm>
              <a:off x="4329" y="351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443" name="AutoShape 570"/>
            <p:cNvCxnSpPr>
              <a:cxnSpLocks noChangeAspect="1" noChangeShapeType="1"/>
              <a:stCxn id="59437" idx="4"/>
              <a:endCxn id="59441" idx="0"/>
            </p:cNvCxnSpPr>
            <p:nvPr/>
          </p:nvCxnSpPr>
          <p:spPr bwMode="auto">
            <a:xfrm>
              <a:off x="4004" y="3469"/>
              <a:ext cx="298" cy="44"/>
            </a:xfrm>
            <a:prstGeom prst="straightConnector1">
              <a:avLst/>
            </a:prstGeom>
            <a:noFill/>
            <a:ln w="9525">
              <a:solidFill>
                <a:schemeClr val="tx1"/>
              </a:solidFill>
              <a:round/>
              <a:headEnd/>
              <a:tailEnd/>
            </a:ln>
          </p:spPr>
        </p:cxnSp>
        <p:cxnSp>
          <p:nvCxnSpPr>
            <p:cNvPr id="59444" name="AutoShape 571"/>
            <p:cNvCxnSpPr>
              <a:cxnSpLocks noChangeAspect="1" noChangeShapeType="1"/>
              <a:stCxn id="59437" idx="4"/>
              <a:endCxn id="59442" idx="0"/>
            </p:cNvCxnSpPr>
            <p:nvPr/>
          </p:nvCxnSpPr>
          <p:spPr bwMode="auto">
            <a:xfrm>
              <a:off x="4004" y="3469"/>
              <a:ext cx="358" cy="44"/>
            </a:xfrm>
            <a:prstGeom prst="straightConnector1">
              <a:avLst/>
            </a:prstGeom>
            <a:noFill/>
            <a:ln w="9525">
              <a:solidFill>
                <a:schemeClr val="tx1"/>
              </a:solidFill>
              <a:round/>
              <a:headEnd/>
              <a:tailEnd/>
            </a:ln>
          </p:spPr>
        </p:cxnSp>
        <p:cxnSp>
          <p:nvCxnSpPr>
            <p:cNvPr id="59445" name="AutoShape 572"/>
            <p:cNvCxnSpPr>
              <a:cxnSpLocks noChangeAspect="1" noChangeShapeType="1"/>
              <a:stCxn id="59439" idx="4"/>
              <a:endCxn id="59441" idx="0"/>
            </p:cNvCxnSpPr>
            <p:nvPr/>
          </p:nvCxnSpPr>
          <p:spPr bwMode="auto">
            <a:xfrm>
              <a:off x="4122" y="3469"/>
              <a:ext cx="180" cy="44"/>
            </a:xfrm>
            <a:prstGeom prst="straightConnector1">
              <a:avLst/>
            </a:prstGeom>
            <a:noFill/>
            <a:ln w="9525">
              <a:solidFill>
                <a:schemeClr val="tx1"/>
              </a:solidFill>
              <a:round/>
              <a:headEnd/>
              <a:tailEnd/>
            </a:ln>
          </p:spPr>
        </p:cxnSp>
        <p:cxnSp>
          <p:nvCxnSpPr>
            <p:cNvPr id="59446" name="AutoShape 573"/>
            <p:cNvCxnSpPr>
              <a:cxnSpLocks noChangeAspect="1" noChangeShapeType="1"/>
              <a:stCxn id="59439" idx="4"/>
              <a:endCxn id="59442" idx="0"/>
            </p:cNvCxnSpPr>
            <p:nvPr/>
          </p:nvCxnSpPr>
          <p:spPr bwMode="auto">
            <a:xfrm>
              <a:off x="4122" y="3469"/>
              <a:ext cx="240" cy="44"/>
            </a:xfrm>
            <a:prstGeom prst="straightConnector1">
              <a:avLst/>
            </a:prstGeom>
            <a:noFill/>
            <a:ln w="9525">
              <a:solidFill>
                <a:schemeClr val="tx1"/>
              </a:solidFill>
              <a:round/>
              <a:headEnd/>
              <a:tailEnd/>
            </a:ln>
          </p:spPr>
        </p:cxnSp>
        <p:sp>
          <p:nvSpPr>
            <p:cNvPr id="59447" name="Rectangle 574"/>
            <p:cNvSpPr>
              <a:spLocks noChangeAspect="1" noChangeArrowheads="1"/>
            </p:cNvSpPr>
            <p:nvPr/>
          </p:nvSpPr>
          <p:spPr bwMode="auto">
            <a:xfrm>
              <a:off x="3971" y="3254"/>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448" name="AutoShape 575"/>
            <p:cNvCxnSpPr>
              <a:cxnSpLocks noChangeAspect="1" noChangeShapeType="1"/>
              <a:stCxn id="59436" idx="4"/>
              <a:endCxn id="59447" idx="0"/>
            </p:cNvCxnSpPr>
            <p:nvPr/>
          </p:nvCxnSpPr>
          <p:spPr bwMode="auto">
            <a:xfrm>
              <a:off x="3824" y="3233"/>
              <a:ext cx="180" cy="21"/>
            </a:xfrm>
            <a:prstGeom prst="straightConnector1">
              <a:avLst/>
            </a:prstGeom>
            <a:noFill/>
            <a:ln w="9525">
              <a:solidFill>
                <a:schemeClr val="tx1"/>
              </a:solidFill>
              <a:round/>
              <a:headEnd/>
              <a:tailEnd/>
            </a:ln>
          </p:spPr>
        </p:cxnSp>
        <p:sp>
          <p:nvSpPr>
            <p:cNvPr id="59449" name="Rectangle 576"/>
            <p:cNvSpPr>
              <a:spLocks noChangeAspect="1" noChangeArrowheads="1"/>
            </p:cNvSpPr>
            <p:nvPr/>
          </p:nvSpPr>
          <p:spPr bwMode="auto">
            <a:xfrm>
              <a:off x="4088" y="3254"/>
              <a:ext cx="64"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450" name="AutoShape 577"/>
            <p:cNvCxnSpPr>
              <a:cxnSpLocks noChangeAspect="1" noChangeShapeType="1"/>
              <a:stCxn id="59436" idx="4"/>
              <a:endCxn id="59449" idx="0"/>
            </p:cNvCxnSpPr>
            <p:nvPr/>
          </p:nvCxnSpPr>
          <p:spPr bwMode="auto">
            <a:xfrm>
              <a:off x="3824" y="3233"/>
              <a:ext cx="296" cy="21"/>
            </a:xfrm>
            <a:prstGeom prst="straightConnector1">
              <a:avLst/>
            </a:prstGeom>
            <a:noFill/>
            <a:ln w="9525">
              <a:solidFill>
                <a:schemeClr val="tx1"/>
              </a:solidFill>
              <a:round/>
              <a:headEnd/>
              <a:tailEnd/>
            </a:ln>
          </p:spPr>
        </p:cxnSp>
        <p:sp>
          <p:nvSpPr>
            <p:cNvPr id="59451" name="Rectangle 578"/>
            <p:cNvSpPr>
              <a:spLocks noChangeAspect="1" noChangeArrowheads="1"/>
            </p:cNvSpPr>
            <p:nvPr/>
          </p:nvSpPr>
          <p:spPr bwMode="auto">
            <a:xfrm>
              <a:off x="4407" y="3024"/>
              <a:ext cx="64"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452" name="AutoShape 579"/>
            <p:cNvCxnSpPr>
              <a:cxnSpLocks noChangeAspect="1" noChangeShapeType="1"/>
              <a:stCxn id="59451" idx="2"/>
              <a:endCxn id="59457" idx="0"/>
            </p:cNvCxnSpPr>
            <p:nvPr/>
          </p:nvCxnSpPr>
          <p:spPr bwMode="auto">
            <a:xfrm flipH="1">
              <a:off x="4321" y="3107"/>
              <a:ext cx="118" cy="9"/>
            </a:xfrm>
            <a:prstGeom prst="straightConnector1">
              <a:avLst/>
            </a:prstGeom>
            <a:noFill/>
            <a:ln w="9525">
              <a:solidFill>
                <a:schemeClr val="tx1"/>
              </a:solidFill>
              <a:round/>
              <a:headEnd/>
              <a:tailEnd/>
            </a:ln>
          </p:spPr>
        </p:cxnSp>
        <p:cxnSp>
          <p:nvCxnSpPr>
            <p:cNvPr id="59453" name="AutoShape 580"/>
            <p:cNvCxnSpPr>
              <a:cxnSpLocks noChangeAspect="1" noChangeShapeType="1"/>
              <a:stCxn id="59451" idx="2"/>
              <a:endCxn id="59454" idx="0"/>
            </p:cNvCxnSpPr>
            <p:nvPr/>
          </p:nvCxnSpPr>
          <p:spPr bwMode="auto">
            <a:xfrm>
              <a:off x="4439" y="3107"/>
              <a:ext cx="117" cy="18"/>
            </a:xfrm>
            <a:prstGeom prst="straightConnector1">
              <a:avLst/>
            </a:prstGeom>
            <a:noFill/>
            <a:ln w="9525">
              <a:solidFill>
                <a:schemeClr val="tx1"/>
              </a:solidFill>
              <a:round/>
              <a:headEnd/>
              <a:tailEnd/>
            </a:ln>
          </p:spPr>
        </p:cxnSp>
        <p:sp>
          <p:nvSpPr>
            <p:cNvPr id="59454" name="Oval 581"/>
            <p:cNvSpPr>
              <a:spLocks noChangeAspect="1" noChangeArrowheads="1"/>
            </p:cNvSpPr>
            <p:nvPr/>
          </p:nvSpPr>
          <p:spPr bwMode="auto">
            <a:xfrm>
              <a:off x="4493" y="3125"/>
              <a:ext cx="125"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E</a:t>
              </a:r>
            </a:p>
          </p:txBody>
        </p:sp>
        <p:cxnSp>
          <p:nvCxnSpPr>
            <p:cNvPr id="59455" name="AutoShape 582"/>
            <p:cNvCxnSpPr>
              <a:cxnSpLocks noChangeAspect="1" noChangeShapeType="1"/>
              <a:stCxn id="59454" idx="4"/>
              <a:endCxn id="59432" idx="0"/>
            </p:cNvCxnSpPr>
            <p:nvPr/>
          </p:nvCxnSpPr>
          <p:spPr bwMode="auto">
            <a:xfrm flipH="1">
              <a:off x="4309" y="3240"/>
              <a:ext cx="247" cy="20"/>
            </a:xfrm>
            <a:prstGeom prst="straightConnector1">
              <a:avLst/>
            </a:prstGeom>
            <a:noFill/>
            <a:ln w="9525">
              <a:solidFill>
                <a:schemeClr val="tx1"/>
              </a:solidFill>
              <a:round/>
              <a:headEnd/>
              <a:tailEnd/>
            </a:ln>
          </p:spPr>
        </p:cxnSp>
        <p:cxnSp>
          <p:nvCxnSpPr>
            <p:cNvPr id="59456" name="AutoShape 583"/>
            <p:cNvCxnSpPr>
              <a:cxnSpLocks noChangeAspect="1" noChangeShapeType="1"/>
              <a:stCxn id="59454" idx="4"/>
              <a:endCxn id="59434" idx="0"/>
            </p:cNvCxnSpPr>
            <p:nvPr/>
          </p:nvCxnSpPr>
          <p:spPr bwMode="auto">
            <a:xfrm flipH="1">
              <a:off x="4427" y="3240"/>
              <a:ext cx="129" cy="20"/>
            </a:xfrm>
            <a:prstGeom prst="straightConnector1">
              <a:avLst/>
            </a:prstGeom>
            <a:noFill/>
            <a:ln w="9525">
              <a:solidFill>
                <a:schemeClr val="tx1"/>
              </a:solidFill>
              <a:round/>
              <a:headEnd/>
              <a:tailEnd/>
            </a:ln>
          </p:spPr>
        </p:cxnSp>
        <p:sp>
          <p:nvSpPr>
            <p:cNvPr id="59457" name="Oval 584"/>
            <p:cNvSpPr>
              <a:spLocks noChangeAspect="1" noChangeArrowheads="1"/>
            </p:cNvSpPr>
            <p:nvPr/>
          </p:nvSpPr>
          <p:spPr bwMode="auto">
            <a:xfrm>
              <a:off x="4256" y="3116"/>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C</a:t>
              </a:r>
            </a:p>
          </p:txBody>
        </p:sp>
        <p:sp>
          <p:nvSpPr>
            <p:cNvPr id="59458" name="Oval 585"/>
            <p:cNvSpPr>
              <a:spLocks noChangeAspect="1" noChangeArrowheads="1"/>
            </p:cNvSpPr>
            <p:nvPr/>
          </p:nvSpPr>
          <p:spPr bwMode="auto">
            <a:xfrm>
              <a:off x="4703" y="3353"/>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59459" name="AutoShape 586"/>
            <p:cNvCxnSpPr>
              <a:cxnSpLocks noChangeAspect="1" noChangeShapeType="1"/>
              <a:stCxn id="59466" idx="2"/>
              <a:endCxn id="59458" idx="0"/>
            </p:cNvCxnSpPr>
            <p:nvPr/>
          </p:nvCxnSpPr>
          <p:spPr bwMode="auto">
            <a:xfrm>
              <a:off x="4768" y="3314"/>
              <a:ext cx="0" cy="68"/>
            </a:xfrm>
            <a:prstGeom prst="straightConnector1">
              <a:avLst/>
            </a:prstGeom>
            <a:noFill/>
            <a:ln w="9525">
              <a:solidFill>
                <a:schemeClr val="tx1"/>
              </a:solidFill>
              <a:round/>
              <a:headEnd/>
              <a:tailEnd/>
            </a:ln>
          </p:spPr>
        </p:cxnSp>
        <p:sp>
          <p:nvSpPr>
            <p:cNvPr id="59460" name="Oval 587"/>
            <p:cNvSpPr>
              <a:spLocks noChangeAspect="1" noChangeArrowheads="1"/>
            </p:cNvSpPr>
            <p:nvPr/>
          </p:nvSpPr>
          <p:spPr bwMode="auto">
            <a:xfrm>
              <a:off x="4822" y="3353"/>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59461" name="AutoShape 588"/>
            <p:cNvCxnSpPr>
              <a:cxnSpLocks noChangeAspect="1" noChangeShapeType="1"/>
              <a:stCxn id="59468" idx="2"/>
              <a:endCxn id="59460" idx="0"/>
            </p:cNvCxnSpPr>
            <p:nvPr/>
          </p:nvCxnSpPr>
          <p:spPr bwMode="auto">
            <a:xfrm>
              <a:off x="4885" y="3314"/>
              <a:ext cx="2" cy="68"/>
            </a:xfrm>
            <a:prstGeom prst="straightConnector1">
              <a:avLst/>
            </a:prstGeom>
            <a:noFill/>
            <a:ln w="9525">
              <a:solidFill>
                <a:schemeClr val="tx1"/>
              </a:solidFill>
              <a:round/>
              <a:headEnd/>
              <a:tailEnd/>
            </a:ln>
          </p:spPr>
        </p:cxnSp>
        <p:cxnSp>
          <p:nvCxnSpPr>
            <p:cNvPr id="59462" name="AutoShape 589"/>
            <p:cNvCxnSpPr>
              <a:cxnSpLocks noChangeAspect="1" noChangeShapeType="1"/>
              <a:stCxn id="59458" idx="4"/>
              <a:endCxn id="59441" idx="0"/>
            </p:cNvCxnSpPr>
            <p:nvPr/>
          </p:nvCxnSpPr>
          <p:spPr bwMode="auto">
            <a:xfrm flipH="1">
              <a:off x="4302" y="3468"/>
              <a:ext cx="466" cy="45"/>
            </a:xfrm>
            <a:prstGeom prst="straightConnector1">
              <a:avLst/>
            </a:prstGeom>
            <a:noFill/>
            <a:ln w="9525">
              <a:solidFill>
                <a:schemeClr val="tx1"/>
              </a:solidFill>
              <a:round/>
              <a:headEnd/>
              <a:tailEnd/>
            </a:ln>
          </p:spPr>
        </p:cxnSp>
        <p:cxnSp>
          <p:nvCxnSpPr>
            <p:cNvPr id="59463" name="AutoShape 590"/>
            <p:cNvCxnSpPr>
              <a:cxnSpLocks noChangeAspect="1" noChangeShapeType="1"/>
              <a:stCxn id="59458" idx="4"/>
              <a:endCxn id="59442" idx="0"/>
            </p:cNvCxnSpPr>
            <p:nvPr/>
          </p:nvCxnSpPr>
          <p:spPr bwMode="auto">
            <a:xfrm flipH="1">
              <a:off x="4362" y="3468"/>
              <a:ext cx="406" cy="45"/>
            </a:xfrm>
            <a:prstGeom prst="straightConnector1">
              <a:avLst/>
            </a:prstGeom>
            <a:noFill/>
            <a:ln w="9525">
              <a:solidFill>
                <a:schemeClr val="tx1"/>
              </a:solidFill>
              <a:round/>
              <a:headEnd/>
              <a:tailEnd/>
            </a:ln>
          </p:spPr>
        </p:cxnSp>
        <p:cxnSp>
          <p:nvCxnSpPr>
            <p:cNvPr id="59464" name="AutoShape 591"/>
            <p:cNvCxnSpPr>
              <a:cxnSpLocks noChangeAspect="1" noChangeShapeType="1"/>
              <a:stCxn id="59460" idx="4"/>
              <a:endCxn id="59441" idx="0"/>
            </p:cNvCxnSpPr>
            <p:nvPr/>
          </p:nvCxnSpPr>
          <p:spPr bwMode="auto">
            <a:xfrm flipH="1">
              <a:off x="4302" y="3468"/>
              <a:ext cx="585" cy="45"/>
            </a:xfrm>
            <a:prstGeom prst="straightConnector1">
              <a:avLst/>
            </a:prstGeom>
            <a:noFill/>
            <a:ln w="9525">
              <a:solidFill>
                <a:schemeClr val="tx1"/>
              </a:solidFill>
              <a:round/>
              <a:headEnd/>
              <a:tailEnd/>
            </a:ln>
          </p:spPr>
        </p:cxnSp>
        <p:cxnSp>
          <p:nvCxnSpPr>
            <p:cNvPr id="59465" name="AutoShape 592"/>
            <p:cNvCxnSpPr>
              <a:cxnSpLocks noChangeAspect="1" noChangeShapeType="1"/>
              <a:stCxn id="59460" idx="4"/>
              <a:endCxn id="59442" idx="0"/>
            </p:cNvCxnSpPr>
            <p:nvPr/>
          </p:nvCxnSpPr>
          <p:spPr bwMode="auto">
            <a:xfrm flipH="1">
              <a:off x="4362" y="3468"/>
              <a:ext cx="525" cy="45"/>
            </a:xfrm>
            <a:prstGeom prst="straightConnector1">
              <a:avLst/>
            </a:prstGeom>
            <a:noFill/>
            <a:ln w="9525">
              <a:solidFill>
                <a:schemeClr val="tx1"/>
              </a:solidFill>
              <a:round/>
              <a:headEnd/>
              <a:tailEnd/>
            </a:ln>
          </p:spPr>
        </p:cxnSp>
        <p:sp>
          <p:nvSpPr>
            <p:cNvPr id="59466" name="Rectangle 593"/>
            <p:cNvSpPr>
              <a:spLocks noChangeAspect="1" noChangeArrowheads="1"/>
            </p:cNvSpPr>
            <p:nvPr/>
          </p:nvSpPr>
          <p:spPr bwMode="auto">
            <a:xfrm>
              <a:off x="4736" y="325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467" name="AutoShape 594"/>
            <p:cNvCxnSpPr>
              <a:cxnSpLocks noChangeAspect="1" noChangeShapeType="1"/>
              <a:stCxn id="59457" idx="4"/>
              <a:endCxn id="59466" idx="0"/>
            </p:cNvCxnSpPr>
            <p:nvPr/>
          </p:nvCxnSpPr>
          <p:spPr bwMode="auto">
            <a:xfrm>
              <a:off x="4321" y="3231"/>
              <a:ext cx="448" cy="22"/>
            </a:xfrm>
            <a:prstGeom prst="straightConnector1">
              <a:avLst/>
            </a:prstGeom>
            <a:noFill/>
            <a:ln w="9525">
              <a:solidFill>
                <a:schemeClr val="tx1"/>
              </a:solidFill>
              <a:round/>
              <a:headEnd/>
              <a:tailEnd/>
            </a:ln>
          </p:spPr>
        </p:cxnSp>
        <p:sp>
          <p:nvSpPr>
            <p:cNvPr id="59468" name="Rectangle 595"/>
            <p:cNvSpPr>
              <a:spLocks noChangeAspect="1" noChangeArrowheads="1"/>
            </p:cNvSpPr>
            <p:nvPr/>
          </p:nvSpPr>
          <p:spPr bwMode="auto">
            <a:xfrm>
              <a:off x="4853" y="325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469" name="AutoShape 596"/>
            <p:cNvCxnSpPr>
              <a:cxnSpLocks noChangeAspect="1" noChangeShapeType="1"/>
              <a:stCxn id="59457" idx="4"/>
              <a:endCxn id="59468" idx="0"/>
            </p:cNvCxnSpPr>
            <p:nvPr/>
          </p:nvCxnSpPr>
          <p:spPr bwMode="auto">
            <a:xfrm>
              <a:off x="4321" y="3231"/>
              <a:ext cx="565" cy="22"/>
            </a:xfrm>
            <a:prstGeom prst="straightConnector1">
              <a:avLst/>
            </a:prstGeom>
            <a:noFill/>
            <a:ln w="9525">
              <a:solidFill>
                <a:schemeClr val="tx1"/>
              </a:solidFill>
              <a:round/>
              <a:headEnd/>
              <a:tailEnd/>
            </a:ln>
          </p:spPr>
        </p:cxnSp>
        <p:sp>
          <p:nvSpPr>
            <p:cNvPr id="59470" name="Rectangle 597"/>
            <p:cNvSpPr>
              <a:spLocks noChangeAspect="1" noChangeArrowheads="1"/>
            </p:cNvSpPr>
            <p:nvPr/>
          </p:nvSpPr>
          <p:spPr bwMode="auto">
            <a:xfrm>
              <a:off x="5187" y="2792"/>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sp>
          <p:nvSpPr>
            <p:cNvPr id="59471" name="Oval 598"/>
            <p:cNvSpPr>
              <a:spLocks noChangeAspect="1" noChangeArrowheads="1"/>
            </p:cNvSpPr>
            <p:nvPr/>
          </p:nvSpPr>
          <p:spPr bwMode="auto">
            <a:xfrm>
              <a:off x="5155" y="2894"/>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B</a:t>
              </a:r>
            </a:p>
          </p:txBody>
        </p:sp>
        <p:cxnSp>
          <p:nvCxnSpPr>
            <p:cNvPr id="59472" name="AutoShape 599"/>
            <p:cNvCxnSpPr>
              <a:cxnSpLocks noChangeAspect="1" noChangeShapeType="1"/>
              <a:stCxn id="59470" idx="2"/>
              <a:endCxn id="59471" idx="0"/>
            </p:cNvCxnSpPr>
            <p:nvPr/>
          </p:nvCxnSpPr>
          <p:spPr bwMode="auto">
            <a:xfrm>
              <a:off x="5220" y="2875"/>
              <a:ext cx="0" cy="19"/>
            </a:xfrm>
            <a:prstGeom prst="straightConnector1">
              <a:avLst/>
            </a:prstGeom>
            <a:noFill/>
            <a:ln w="9525">
              <a:solidFill>
                <a:schemeClr val="tx1"/>
              </a:solidFill>
              <a:round/>
              <a:headEnd/>
              <a:tailEnd/>
            </a:ln>
          </p:spPr>
        </p:cxnSp>
        <p:sp>
          <p:nvSpPr>
            <p:cNvPr id="59473" name="Rectangle 600"/>
            <p:cNvSpPr>
              <a:spLocks noChangeAspect="1" noChangeArrowheads="1"/>
            </p:cNvSpPr>
            <p:nvPr/>
          </p:nvSpPr>
          <p:spPr bwMode="auto">
            <a:xfrm>
              <a:off x="4939" y="302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474" name="AutoShape 601"/>
            <p:cNvCxnSpPr>
              <a:cxnSpLocks noChangeAspect="1" noChangeShapeType="1"/>
              <a:stCxn id="59471" idx="4"/>
              <a:endCxn id="59473" idx="0"/>
            </p:cNvCxnSpPr>
            <p:nvPr/>
          </p:nvCxnSpPr>
          <p:spPr bwMode="auto">
            <a:xfrm flipH="1">
              <a:off x="4972" y="3009"/>
              <a:ext cx="248" cy="17"/>
            </a:xfrm>
            <a:prstGeom prst="straightConnector1">
              <a:avLst/>
            </a:prstGeom>
            <a:noFill/>
            <a:ln w="9525">
              <a:solidFill>
                <a:schemeClr val="tx1"/>
              </a:solidFill>
              <a:round/>
              <a:headEnd/>
              <a:tailEnd/>
            </a:ln>
          </p:spPr>
        </p:cxnSp>
        <p:cxnSp>
          <p:nvCxnSpPr>
            <p:cNvPr id="59475" name="AutoShape 602"/>
            <p:cNvCxnSpPr>
              <a:cxnSpLocks noChangeAspect="1" noChangeShapeType="1"/>
              <a:stCxn id="59471" idx="4"/>
              <a:endCxn id="59494" idx="0"/>
            </p:cNvCxnSpPr>
            <p:nvPr/>
          </p:nvCxnSpPr>
          <p:spPr bwMode="auto">
            <a:xfrm>
              <a:off x="5220" y="3009"/>
              <a:ext cx="248" cy="16"/>
            </a:xfrm>
            <a:prstGeom prst="straightConnector1">
              <a:avLst/>
            </a:prstGeom>
            <a:noFill/>
            <a:ln w="9525">
              <a:solidFill>
                <a:schemeClr val="tx1"/>
              </a:solidFill>
              <a:round/>
              <a:headEnd/>
              <a:tailEnd/>
            </a:ln>
          </p:spPr>
        </p:cxnSp>
        <p:cxnSp>
          <p:nvCxnSpPr>
            <p:cNvPr id="59476" name="AutoShape 603"/>
            <p:cNvCxnSpPr>
              <a:cxnSpLocks noChangeAspect="1" noChangeShapeType="1"/>
              <a:stCxn id="59473" idx="2"/>
              <a:endCxn id="59491" idx="0"/>
            </p:cNvCxnSpPr>
            <p:nvPr/>
          </p:nvCxnSpPr>
          <p:spPr bwMode="auto">
            <a:xfrm flipH="1">
              <a:off x="4854" y="3109"/>
              <a:ext cx="118" cy="9"/>
            </a:xfrm>
            <a:prstGeom prst="straightConnector1">
              <a:avLst/>
            </a:prstGeom>
            <a:noFill/>
            <a:ln w="9525">
              <a:solidFill>
                <a:schemeClr val="tx1"/>
              </a:solidFill>
              <a:round/>
              <a:headEnd/>
              <a:tailEnd/>
            </a:ln>
          </p:spPr>
        </p:cxnSp>
        <p:cxnSp>
          <p:nvCxnSpPr>
            <p:cNvPr id="59477" name="AutoShape 604"/>
            <p:cNvCxnSpPr>
              <a:cxnSpLocks noChangeAspect="1" noChangeShapeType="1"/>
              <a:stCxn id="59473" idx="2"/>
              <a:endCxn id="59478" idx="0"/>
            </p:cNvCxnSpPr>
            <p:nvPr/>
          </p:nvCxnSpPr>
          <p:spPr bwMode="auto">
            <a:xfrm>
              <a:off x="4972" y="3109"/>
              <a:ext cx="118" cy="18"/>
            </a:xfrm>
            <a:prstGeom prst="straightConnector1">
              <a:avLst/>
            </a:prstGeom>
            <a:noFill/>
            <a:ln w="9525">
              <a:solidFill>
                <a:schemeClr val="tx1"/>
              </a:solidFill>
              <a:round/>
              <a:headEnd/>
              <a:tailEnd/>
            </a:ln>
          </p:spPr>
        </p:cxnSp>
        <p:sp>
          <p:nvSpPr>
            <p:cNvPr id="59478" name="Oval 605"/>
            <p:cNvSpPr>
              <a:spLocks noChangeAspect="1" noChangeArrowheads="1"/>
            </p:cNvSpPr>
            <p:nvPr/>
          </p:nvSpPr>
          <p:spPr bwMode="auto">
            <a:xfrm>
              <a:off x="5027" y="3127"/>
              <a:ext cx="125"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E</a:t>
              </a:r>
            </a:p>
          </p:txBody>
        </p:sp>
        <p:sp>
          <p:nvSpPr>
            <p:cNvPr id="59479" name="Oval 606"/>
            <p:cNvSpPr>
              <a:spLocks noChangeAspect="1" noChangeArrowheads="1"/>
            </p:cNvSpPr>
            <p:nvPr/>
          </p:nvSpPr>
          <p:spPr bwMode="auto">
            <a:xfrm>
              <a:off x="5244" y="3360"/>
              <a:ext cx="121"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59480" name="AutoShape 607"/>
            <p:cNvCxnSpPr>
              <a:cxnSpLocks noChangeAspect="1" noChangeShapeType="1"/>
              <a:stCxn id="59487" idx="2"/>
              <a:endCxn id="59479" idx="0"/>
            </p:cNvCxnSpPr>
            <p:nvPr/>
          </p:nvCxnSpPr>
          <p:spPr bwMode="auto">
            <a:xfrm>
              <a:off x="5302" y="3322"/>
              <a:ext cx="2" cy="67"/>
            </a:xfrm>
            <a:prstGeom prst="straightConnector1">
              <a:avLst/>
            </a:prstGeom>
            <a:noFill/>
            <a:ln w="9525">
              <a:solidFill>
                <a:schemeClr val="tx1"/>
              </a:solidFill>
              <a:round/>
              <a:headEnd/>
              <a:tailEnd/>
            </a:ln>
          </p:spPr>
        </p:cxnSp>
        <p:sp>
          <p:nvSpPr>
            <p:cNvPr id="59481" name="Oval 608"/>
            <p:cNvSpPr>
              <a:spLocks noChangeAspect="1" noChangeArrowheads="1"/>
            </p:cNvSpPr>
            <p:nvPr/>
          </p:nvSpPr>
          <p:spPr bwMode="auto">
            <a:xfrm>
              <a:off x="5359" y="3360"/>
              <a:ext cx="121"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59482" name="AutoShape 609"/>
            <p:cNvCxnSpPr>
              <a:cxnSpLocks noChangeAspect="1" noChangeShapeType="1"/>
              <a:stCxn id="59489" idx="2"/>
              <a:endCxn id="59481" idx="0"/>
            </p:cNvCxnSpPr>
            <p:nvPr/>
          </p:nvCxnSpPr>
          <p:spPr bwMode="auto">
            <a:xfrm>
              <a:off x="5420" y="3322"/>
              <a:ext cx="0" cy="67"/>
            </a:xfrm>
            <a:prstGeom prst="straightConnector1">
              <a:avLst/>
            </a:prstGeom>
            <a:noFill/>
            <a:ln w="9525">
              <a:solidFill>
                <a:schemeClr val="tx1"/>
              </a:solidFill>
              <a:round/>
              <a:headEnd/>
              <a:tailEnd/>
            </a:ln>
          </p:spPr>
        </p:cxnSp>
        <p:cxnSp>
          <p:nvCxnSpPr>
            <p:cNvPr id="59483" name="AutoShape 610"/>
            <p:cNvCxnSpPr>
              <a:cxnSpLocks noChangeAspect="1" noChangeShapeType="1"/>
              <a:stCxn id="59479" idx="4"/>
              <a:endCxn id="59425" idx="0"/>
            </p:cNvCxnSpPr>
            <p:nvPr/>
          </p:nvCxnSpPr>
          <p:spPr bwMode="auto">
            <a:xfrm flipH="1">
              <a:off x="4838" y="3475"/>
              <a:ext cx="467" cy="38"/>
            </a:xfrm>
            <a:prstGeom prst="straightConnector1">
              <a:avLst/>
            </a:prstGeom>
            <a:noFill/>
            <a:ln w="9525">
              <a:solidFill>
                <a:schemeClr val="tx1"/>
              </a:solidFill>
              <a:round/>
              <a:headEnd/>
              <a:tailEnd/>
            </a:ln>
          </p:spPr>
        </p:cxnSp>
        <p:cxnSp>
          <p:nvCxnSpPr>
            <p:cNvPr id="59484" name="AutoShape 611"/>
            <p:cNvCxnSpPr>
              <a:cxnSpLocks noChangeAspect="1" noChangeShapeType="1"/>
              <a:stCxn id="59479" idx="4"/>
              <a:endCxn id="59426" idx="0"/>
            </p:cNvCxnSpPr>
            <p:nvPr/>
          </p:nvCxnSpPr>
          <p:spPr bwMode="auto">
            <a:xfrm flipH="1">
              <a:off x="4896" y="3475"/>
              <a:ext cx="409" cy="38"/>
            </a:xfrm>
            <a:prstGeom prst="straightConnector1">
              <a:avLst/>
            </a:prstGeom>
            <a:noFill/>
            <a:ln w="9525">
              <a:solidFill>
                <a:schemeClr val="tx1"/>
              </a:solidFill>
              <a:round/>
              <a:headEnd/>
              <a:tailEnd/>
            </a:ln>
          </p:spPr>
        </p:cxnSp>
        <p:cxnSp>
          <p:nvCxnSpPr>
            <p:cNvPr id="59485" name="AutoShape 612"/>
            <p:cNvCxnSpPr>
              <a:cxnSpLocks noChangeAspect="1" noChangeShapeType="1"/>
              <a:stCxn id="59481" idx="4"/>
              <a:endCxn id="59425" idx="0"/>
            </p:cNvCxnSpPr>
            <p:nvPr/>
          </p:nvCxnSpPr>
          <p:spPr bwMode="auto">
            <a:xfrm flipH="1">
              <a:off x="4838" y="3475"/>
              <a:ext cx="582" cy="38"/>
            </a:xfrm>
            <a:prstGeom prst="straightConnector1">
              <a:avLst/>
            </a:prstGeom>
            <a:noFill/>
            <a:ln w="9525">
              <a:solidFill>
                <a:schemeClr val="tx1"/>
              </a:solidFill>
              <a:round/>
              <a:headEnd/>
              <a:tailEnd/>
            </a:ln>
          </p:spPr>
        </p:cxnSp>
        <p:cxnSp>
          <p:nvCxnSpPr>
            <p:cNvPr id="59486" name="AutoShape 613"/>
            <p:cNvCxnSpPr>
              <a:cxnSpLocks noChangeAspect="1" noChangeShapeType="1"/>
              <a:stCxn id="59481" idx="4"/>
              <a:endCxn id="59426" idx="0"/>
            </p:cNvCxnSpPr>
            <p:nvPr/>
          </p:nvCxnSpPr>
          <p:spPr bwMode="auto">
            <a:xfrm flipH="1">
              <a:off x="4896" y="3475"/>
              <a:ext cx="524" cy="38"/>
            </a:xfrm>
            <a:prstGeom prst="straightConnector1">
              <a:avLst/>
            </a:prstGeom>
            <a:noFill/>
            <a:ln w="9525">
              <a:solidFill>
                <a:schemeClr val="tx1"/>
              </a:solidFill>
              <a:round/>
              <a:headEnd/>
              <a:tailEnd/>
            </a:ln>
          </p:spPr>
        </p:cxnSp>
        <p:sp>
          <p:nvSpPr>
            <p:cNvPr id="59487" name="Rectangle 614"/>
            <p:cNvSpPr>
              <a:spLocks noChangeAspect="1" noChangeArrowheads="1"/>
            </p:cNvSpPr>
            <p:nvPr/>
          </p:nvSpPr>
          <p:spPr bwMode="auto">
            <a:xfrm>
              <a:off x="5270" y="32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9488" name="AutoShape 615"/>
            <p:cNvCxnSpPr>
              <a:cxnSpLocks noChangeAspect="1" noChangeShapeType="1"/>
              <a:stCxn id="59478" idx="4"/>
              <a:endCxn id="59487" idx="0"/>
            </p:cNvCxnSpPr>
            <p:nvPr/>
          </p:nvCxnSpPr>
          <p:spPr bwMode="auto">
            <a:xfrm>
              <a:off x="5090" y="3242"/>
              <a:ext cx="213" cy="18"/>
            </a:xfrm>
            <a:prstGeom prst="straightConnector1">
              <a:avLst/>
            </a:prstGeom>
            <a:noFill/>
            <a:ln w="9525">
              <a:solidFill>
                <a:schemeClr val="tx1"/>
              </a:solidFill>
              <a:round/>
              <a:headEnd/>
              <a:tailEnd/>
            </a:ln>
          </p:spPr>
        </p:cxnSp>
        <p:sp>
          <p:nvSpPr>
            <p:cNvPr id="59489" name="Rectangle 616"/>
            <p:cNvSpPr>
              <a:spLocks noChangeAspect="1" noChangeArrowheads="1"/>
            </p:cNvSpPr>
            <p:nvPr/>
          </p:nvSpPr>
          <p:spPr bwMode="auto">
            <a:xfrm>
              <a:off x="5388" y="32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490" name="AutoShape 617"/>
            <p:cNvCxnSpPr>
              <a:cxnSpLocks noChangeAspect="1" noChangeShapeType="1"/>
              <a:stCxn id="59478" idx="4"/>
              <a:endCxn id="59489" idx="0"/>
            </p:cNvCxnSpPr>
            <p:nvPr/>
          </p:nvCxnSpPr>
          <p:spPr bwMode="auto">
            <a:xfrm>
              <a:off x="5090" y="3242"/>
              <a:ext cx="331" cy="18"/>
            </a:xfrm>
            <a:prstGeom prst="straightConnector1">
              <a:avLst/>
            </a:prstGeom>
            <a:noFill/>
            <a:ln w="9525">
              <a:solidFill>
                <a:schemeClr val="tx1"/>
              </a:solidFill>
              <a:round/>
              <a:headEnd/>
              <a:tailEnd/>
            </a:ln>
          </p:spPr>
        </p:cxnSp>
        <p:sp>
          <p:nvSpPr>
            <p:cNvPr id="59491" name="Oval 618"/>
            <p:cNvSpPr>
              <a:spLocks noChangeAspect="1" noChangeArrowheads="1"/>
            </p:cNvSpPr>
            <p:nvPr/>
          </p:nvSpPr>
          <p:spPr bwMode="auto">
            <a:xfrm>
              <a:off x="4789" y="3118"/>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C</a:t>
              </a:r>
            </a:p>
          </p:txBody>
        </p:sp>
        <p:cxnSp>
          <p:nvCxnSpPr>
            <p:cNvPr id="59492" name="AutoShape 619"/>
            <p:cNvCxnSpPr>
              <a:cxnSpLocks noChangeAspect="1" noChangeShapeType="1"/>
              <a:stCxn id="59491" idx="4"/>
              <a:endCxn id="59447" idx="0"/>
            </p:cNvCxnSpPr>
            <p:nvPr/>
          </p:nvCxnSpPr>
          <p:spPr bwMode="auto">
            <a:xfrm flipH="1">
              <a:off x="4004" y="3233"/>
              <a:ext cx="850" cy="21"/>
            </a:xfrm>
            <a:prstGeom prst="straightConnector1">
              <a:avLst/>
            </a:prstGeom>
            <a:noFill/>
            <a:ln w="9525">
              <a:solidFill>
                <a:schemeClr val="tx1"/>
              </a:solidFill>
              <a:round/>
              <a:headEnd/>
              <a:tailEnd/>
            </a:ln>
          </p:spPr>
        </p:cxnSp>
        <p:cxnSp>
          <p:nvCxnSpPr>
            <p:cNvPr id="59493" name="AutoShape 620"/>
            <p:cNvCxnSpPr>
              <a:cxnSpLocks noChangeAspect="1" noChangeShapeType="1"/>
              <a:stCxn id="59491" idx="4"/>
              <a:endCxn id="59449" idx="0"/>
            </p:cNvCxnSpPr>
            <p:nvPr/>
          </p:nvCxnSpPr>
          <p:spPr bwMode="auto">
            <a:xfrm flipH="1">
              <a:off x="4120" y="3233"/>
              <a:ext cx="734" cy="21"/>
            </a:xfrm>
            <a:prstGeom prst="straightConnector1">
              <a:avLst/>
            </a:prstGeom>
            <a:noFill/>
            <a:ln w="9525">
              <a:solidFill>
                <a:schemeClr val="tx1"/>
              </a:solidFill>
              <a:round/>
              <a:headEnd/>
              <a:tailEnd/>
            </a:ln>
          </p:spPr>
        </p:cxnSp>
        <p:sp>
          <p:nvSpPr>
            <p:cNvPr id="59494" name="Rectangle 621"/>
            <p:cNvSpPr>
              <a:spLocks noChangeAspect="1" noChangeArrowheads="1"/>
            </p:cNvSpPr>
            <p:nvPr/>
          </p:nvSpPr>
          <p:spPr bwMode="auto">
            <a:xfrm>
              <a:off x="5435" y="3025"/>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9495" name="AutoShape 622"/>
            <p:cNvCxnSpPr>
              <a:cxnSpLocks noChangeAspect="1" noChangeShapeType="1"/>
              <a:stCxn id="59494" idx="2"/>
              <a:endCxn id="59500" idx="0"/>
            </p:cNvCxnSpPr>
            <p:nvPr/>
          </p:nvCxnSpPr>
          <p:spPr bwMode="auto">
            <a:xfrm flipH="1">
              <a:off x="5349" y="3108"/>
              <a:ext cx="119" cy="9"/>
            </a:xfrm>
            <a:prstGeom prst="straightConnector1">
              <a:avLst/>
            </a:prstGeom>
            <a:noFill/>
            <a:ln w="9525">
              <a:solidFill>
                <a:schemeClr val="tx1"/>
              </a:solidFill>
              <a:round/>
              <a:headEnd/>
              <a:tailEnd/>
            </a:ln>
          </p:spPr>
        </p:cxnSp>
        <p:cxnSp>
          <p:nvCxnSpPr>
            <p:cNvPr id="59496" name="AutoShape 623"/>
            <p:cNvCxnSpPr>
              <a:cxnSpLocks noChangeAspect="1" noChangeShapeType="1"/>
              <a:stCxn id="59494" idx="2"/>
              <a:endCxn id="59497" idx="0"/>
            </p:cNvCxnSpPr>
            <p:nvPr/>
          </p:nvCxnSpPr>
          <p:spPr bwMode="auto">
            <a:xfrm>
              <a:off x="5468" y="3108"/>
              <a:ext cx="117" cy="18"/>
            </a:xfrm>
            <a:prstGeom prst="straightConnector1">
              <a:avLst/>
            </a:prstGeom>
            <a:noFill/>
            <a:ln w="9525">
              <a:solidFill>
                <a:schemeClr val="tx1"/>
              </a:solidFill>
              <a:round/>
              <a:headEnd/>
              <a:tailEnd/>
            </a:ln>
          </p:spPr>
        </p:cxnSp>
        <p:sp>
          <p:nvSpPr>
            <p:cNvPr id="59497" name="Oval 624"/>
            <p:cNvSpPr>
              <a:spLocks noChangeAspect="1" noChangeArrowheads="1"/>
            </p:cNvSpPr>
            <p:nvPr/>
          </p:nvSpPr>
          <p:spPr bwMode="auto">
            <a:xfrm>
              <a:off x="5522" y="3126"/>
              <a:ext cx="125"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E</a:t>
              </a:r>
            </a:p>
          </p:txBody>
        </p:sp>
        <p:cxnSp>
          <p:nvCxnSpPr>
            <p:cNvPr id="59498" name="AutoShape 625"/>
            <p:cNvCxnSpPr>
              <a:cxnSpLocks noChangeAspect="1" noChangeShapeType="1"/>
              <a:stCxn id="59497" idx="4"/>
              <a:endCxn id="59487" idx="0"/>
            </p:cNvCxnSpPr>
            <p:nvPr/>
          </p:nvCxnSpPr>
          <p:spPr bwMode="auto">
            <a:xfrm flipH="1">
              <a:off x="5303" y="3241"/>
              <a:ext cx="282" cy="19"/>
            </a:xfrm>
            <a:prstGeom prst="straightConnector1">
              <a:avLst/>
            </a:prstGeom>
            <a:noFill/>
            <a:ln w="9525">
              <a:solidFill>
                <a:schemeClr val="tx1"/>
              </a:solidFill>
              <a:round/>
              <a:headEnd/>
              <a:tailEnd/>
            </a:ln>
          </p:spPr>
        </p:cxnSp>
        <p:cxnSp>
          <p:nvCxnSpPr>
            <p:cNvPr id="59499" name="AutoShape 626"/>
            <p:cNvCxnSpPr>
              <a:cxnSpLocks noChangeAspect="1" noChangeShapeType="1"/>
              <a:stCxn id="59497" idx="4"/>
              <a:endCxn id="59489" idx="0"/>
            </p:cNvCxnSpPr>
            <p:nvPr/>
          </p:nvCxnSpPr>
          <p:spPr bwMode="auto">
            <a:xfrm flipH="1">
              <a:off x="5421" y="3241"/>
              <a:ext cx="164" cy="19"/>
            </a:xfrm>
            <a:prstGeom prst="straightConnector1">
              <a:avLst/>
            </a:prstGeom>
            <a:noFill/>
            <a:ln w="9525">
              <a:solidFill>
                <a:schemeClr val="tx1"/>
              </a:solidFill>
              <a:round/>
              <a:headEnd/>
              <a:tailEnd/>
            </a:ln>
          </p:spPr>
        </p:cxnSp>
        <p:sp>
          <p:nvSpPr>
            <p:cNvPr id="59500" name="Oval 627"/>
            <p:cNvSpPr>
              <a:spLocks noChangeAspect="1" noChangeArrowheads="1"/>
            </p:cNvSpPr>
            <p:nvPr/>
          </p:nvSpPr>
          <p:spPr bwMode="auto">
            <a:xfrm>
              <a:off x="5284" y="3117"/>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C</a:t>
              </a:r>
            </a:p>
          </p:txBody>
        </p:sp>
        <p:cxnSp>
          <p:nvCxnSpPr>
            <p:cNvPr id="59501" name="AutoShape 628"/>
            <p:cNvCxnSpPr>
              <a:cxnSpLocks noChangeAspect="1" noChangeShapeType="1"/>
              <a:stCxn id="59500" idx="4"/>
              <a:endCxn id="59466" idx="0"/>
            </p:cNvCxnSpPr>
            <p:nvPr/>
          </p:nvCxnSpPr>
          <p:spPr bwMode="auto">
            <a:xfrm flipH="1">
              <a:off x="4769" y="3232"/>
              <a:ext cx="580" cy="21"/>
            </a:xfrm>
            <a:prstGeom prst="straightConnector1">
              <a:avLst/>
            </a:prstGeom>
            <a:noFill/>
            <a:ln w="9525">
              <a:solidFill>
                <a:schemeClr val="tx1"/>
              </a:solidFill>
              <a:round/>
              <a:headEnd/>
              <a:tailEnd/>
            </a:ln>
          </p:spPr>
        </p:cxnSp>
        <p:cxnSp>
          <p:nvCxnSpPr>
            <p:cNvPr id="59502" name="AutoShape 629"/>
            <p:cNvCxnSpPr>
              <a:cxnSpLocks noChangeAspect="1" noChangeShapeType="1"/>
              <a:stCxn id="59500" idx="4"/>
              <a:endCxn id="59468" idx="0"/>
            </p:cNvCxnSpPr>
            <p:nvPr/>
          </p:nvCxnSpPr>
          <p:spPr bwMode="auto">
            <a:xfrm flipH="1">
              <a:off x="4886" y="3232"/>
              <a:ext cx="463" cy="21"/>
            </a:xfrm>
            <a:prstGeom prst="straightConnector1">
              <a:avLst/>
            </a:prstGeom>
            <a:noFill/>
            <a:ln w="9525">
              <a:solidFill>
                <a:schemeClr val="tx1"/>
              </a:solidFill>
              <a:round/>
              <a:headEnd/>
              <a:tailEnd/>
            </a:ln>
          </p:spPr>
        </p:cxnSp>
      </p:grpSp>
      <p:grpSp>
        <p:nvGrpSpPr>
          <p:cNvPr id="632" name="Group 4"/>
          <p:cNvGrpSpPr>
            <a:grpSpLocks/>
          </p:cNvGrpSpPr>
          <p:nvPr/>
        </p:nvGrpSpPr>
        <p:grpSpPr bwMode="auto">
          <a:xfrm>
            <a:off x="6763723" y="877039"/>
            <a:ext cx="2139950" cy="696912"/>
            <a:chOff x="572" y="1296"/>
            <a:chExt cx="1348" cy="439"/>
          </a:xfrm>
        </p:grpSpPr>
        <p:sp>
          <p:nvSpPr>
            <p:cNvPr id="633" name="Oval 5"/>
            <p:cNvSpPr>
              <a:spLocks noChangeAspect="1" noChangeArrowheads="1"/>
            </p:cNvSpPr>
            <p:nvPr/>
          </p:nvSpPr>
          <p:spPr bwMode="auto">
            <a:xfrm>
              <a:off x="1294" y="1296"/>
              <a:ext cx="144" cy="151"/>
            </a:xfrm>
            <a:prstGeom prst="ellipse">
              <a:avLst/>
            </a:prstGeom>
            <a:solidFill>
              <a:srgbClr val="CCECFF"/>
            </a:solidFill>
            <a:ln w="9525">
              <a:solidFill>
                <a:schemeClr val="tx1"/>
              </a:solidFill>
              <a:round/>
              <a:headEnd/>
              <a:tailEnd/>
            </a:ln>
          </p:spPr>
          <p:txBody>
            <a:bodyPr wrap="none" anchor="ctr" anchorCtr="1"/>
            <a:lstStyle/>
            <a:p>
              <a:pPr algn="ctr"/>
              <a:r>
                <a:rPr lang="en-US" sz="1000" b="1">
                  <a:latin typeface="Calibri" pitchFamily="34" charset="0"/>
                </a:rPr>
                <a:t>A</a:t>
              </a:r>
            </a:p>
          </p:txBody>
        </p:sp>
        <p:sp>
          <p:nvSpPr>
            <p:cNvPr id="634" name="Oval 6"/>
            <p:cNvSpPr>
              <a:spLocks noChangeAspect="1" noChangeArrowheads="1"/>
            </p:cNvSpPr>
            <p:nvPr/>
          </p:nvSpPr>
          <p:spPr bwMode="auto">
            <a:xfrm>
              <a:off x="1535" y="1584"/>
              <a:ext cx="144" cy="151"/>
            </a:xfrm>
            <a:prstGeom prst="ellipse">
              <a:avLst/>
            </a:prstGeom>
            <a:solidFill>
              <a:srgbClr val="CCECFF"/>
            </a:solidFill>
            <a:ln w="9525">
              <a:solidFill>
                <a:schemeClr val="tx1"/>
              </a:solidFill>
              <a:round/>
              <a:headEnd/>
              <a:tailEnd/>
            </a:ln>
          </p:spPr>
          <p:txBody>
            <a:bodyPr wrap="none" anchor="ctr" anchorCtr="1"/>
            <a:lstStyle/>
            <a:p>
              <a:pPr algn="ctr"/>
              <a:r>
                <a:rPr lang="en-US" sz="1000" b="1">
                  <a:latin typeface="Calibri" pitchFamily="34" charset="0"/>
                </a:rPr>
                <a:t>E</a:t>
              </a:r>
            </a:p>
          </p:txBody>
        </p:sp>
        <p:cxnSp>
          <p:nvCxnSpPr>
            <p:cNvPr id="635" name="AutoShape 7"/>
            <p:cNvCxnSpPr>
              <a:cxnSpLocks noChangeAspect="1" noChangeShapeType="1"/>
              <a:stCxn id="637" idx="5"/>
              <a:endCxn id="639" idx="1"/>
            </p:cNvCxnSpPr>
            <p:nvPr/>
          </p:nvCxnSpPr>
          <p:spPr bwMode="auto">
            <a:xfrm>
              <a:off x="935" y="1425"/>
              <a:ext cx="139" cy="181"/>
            </a:xfrm>
            <a:prstGeom prst="straightConnector1">
              <a:avLst/>
            </a:prstGeom>
            <a:noFill/>
            <a:ln w="9525">
              <a:solidFill>
                <a:schemeClr val="tx1"/>
              </a:solidFill>
              <a:round/>
              <a:headEnd/>
              <a:tailEnd/>
            </a:ln>
          </p:spPr>
        </p:cxnSp>
        <p:cxnSp>
          <p:nvCxnSpPr>
            <p:cNvPr id="636" name="AutoShape 8"/>
            <p:cNvCxnSpPr>
              <a:cxnSpLocks noChangeAspect="1" noChangeShapeType="1"/>
              <a:stCxn id="646" idx="3"/>
              <a:endCxn id="634" idx="7"/>
            </p:cNvCxnSpPr>
            <p:nvPr/>
          </p:nvCxnSpPr>
          <p:spPr bwMode="auto">
            <a:xfrm flipH="1">
              <a:off x="1658" y="1425"/>
              <a:ext cx="139" cy="181"/>
            </a:xfrm>
            <a:prstGeom prst="straightConnector1">
              <a:avLst/>
            </a:prstGeom>
            <a:noFill/>
            <a:ln w="9525">
              <a:solidFill>
                <a:schemeClr val="tx1"/>
              </a:solidFill>
              <a:round/>
              <a:headEnd/>
              <a:tailEnd/>
            </a:ln>
          </p:spPr>
        </p:cxnSp>
        <p:sp>
          <p:nvSpPr>
            <p:cNvPr id="637" name="Oval 9"/>
            <p:cNvSpPr>
              <a:spLocks noChangeAspect="1" noChangeArrowheads="1"/>
            </p:cNvSpPr>
            <p:nvPr/>
          </p:nvSpPr>
          <p:spPr bwMode="auto">
            <a:xfrm>
              <a:off x="812" y="1296"/>
              <a:ext cx="144" cy="151"/>
            </a:xfrm>
            <a:prstGeom prst="ellipse">
              <a:avLst/>
            </a:prstGeom>
            <a:solidFill>
              <a:srgbClr val="CCECFF"/>
            </a:solidFill>
            <a:ln w="9525">
              <a:solidFill>
                <a:schemeClr val="tx1"/>
              </a:solidFill>
              <a:round/>
              <a:headEnd/>
              <a:tailEnd/>
            </a:ln>
          </p:spPr>
          <p:txBody>
            <a:bodyPr wrap="none" anchor="ctr" anchorCtr="1"/>
            <a:lstStyle/>
            <a:p>
              <a:pPr algn="ctr"/>
              <a:r>
                <a:rPr lang="en-US" sz="1000" b="1">
                  <a:latin typeface="Calibri" pitchFamily="34" charset="0"/>
                </a:rPr>
                <a:t>C</a:t>
              </a:r>
            </a:p>
          </p:txBody>
        </p:sp>
        <p:cxnSp>
          <p:nvCxnSpPr>
            <p:cNvPr id="638" name="AutoShape 10"/>
            <p:cNvCxnSpPr>
              <a:cxnSpLocks noChangeAspect="1" noChangeShapeType="1"/>
              <a:stCxn id="639" idx="6"/>
              <a:endCxn id="634" idx="2"/>
            </p:cNvCxnSpPr>
            <p:nvPr/>
          </p:nvCxnSpPr>
          <p:spPr bwMode="auto">
            <a:xfrm>
              <a:off x="1197" y="1660"/>
              <a:ext cx="338" cy="0"/>
            </a:xfrm>
            <a:prstGeom prst="straightConnector1">
              <a:avLst/>
            </a:prstGeom>
            <a:noFill/>
            <a:ln w="9525">
              <a:solidFill>
                <a:schemeClr val="tx1"/>
              </a:solidFill>
              <a:round/>
              <a:headEnd/>
              <a:tailEnd/>
            </a:ln>
          </p:spPr>
        </p:cxnSp>
        <p:sp>
          <p:nvSpPr>
            <p:cNvPr id="639" name="Oval 11"/>
            <p:cNvSpPr>
              <a:spLocks noChangeAspect="1" noChangeArrowheads="1"/>
            </p:cNvSpPr>
            <p:nvPr/>
          </p:nvSpPr>
          <p:spPr bwMode="auto">
            <a:xfrm>
              <a:off x="1053" y="1584"/>
              <a:ext cx="144" cy="151"/>
            </a:xfrm>
            <a:prstGeom prst="ellipse">
              <a:avLst/>
            </a:prstGeom>
            <a:solidFill>
              <a:srgbClr val="CCECFF"/>
            </a:solidFill>
            <a:ln w="9525">
              <a:solidFill>
                <a:schemeClr val="tx1"/>
              </a:solidFill>
              <a:round/>
              <a:headEnd/>
              <a:tailEnd/>
            </a:ln>
          </p:spPr>
          <p:txBody>
            <a:bodyPr wrap="none" anchor="ctr" anchorCtr="1"/>
            <a:lstStyle/>
            <a:p>
              <a:pPr algn="ctr"/>
              <a:r>
                <a:rPr lang="en-US" sz="1000" b="1" dirty="0">
                  <a:latin typeface="Calibri" pitchFamily="34" charset="0"/>
                </a:rPr>
                <a:t>B</a:t>
              </a:r>
            </a:p>
          </p:txBody>
        </p:sp>
        <p:cxnSp>
          <p:nvCxnSpPr>
            <p:cNvPr id="640" name="AutoShape 12"/>
            <p:cNvCxnSpPr>
              <a:cxnSpLocks noChangeAspect="1" noChangeShapeType="1"/>
              <a:stCxn id="639" idx="2"/>
              <a:endCxn id="647" idx="6"/>
            </p:cNvCxnSpPr>
            <p:nvPr/>
          </p:nvCxnSpPr>
          <p:spPr bwMode="auto">
            <a:xfrm flipH="1">
              <a:off x="716" y="1660"/>
              <a:ext cx="337" cy="0"/>
            </a:xfrm>
            <a:prstGeom prst="straightConnector1">
              <a:avLst/>
            </a:prstGeom>
            <a:noFill/>
            <a:ln w="9525">
              <a:solidFill>
                <a:schemeClr val="tx1"/>
              </a:solidFill>
              <a:round/>
              <a:headEnd/>
              <a:tailEnd/>
            </a:ln>
          </p:spPr>
        </p:cxnSp>
        <p:cxnSp>
          <p:nvCxnSpPr>
            <p:cNvPr id="641" name="AutoShape 13"/>
            <p:cNvCxnSpPr>
              <a:cxnSpLocks noChangeShapeType="1"/>
              <a:stCxn id="633" idx="2"/>
              <a:endCxn id="637" idx="6"/>
            </p:cNvCxnSpPr>
            <p:nvPr/>
          </p:nvCxnSpPr>
          <p:spPr bwMode="auto">
            <a:xfrm flipH="1">
              <a:off x="956" y="1372"/>
              <a:ext cx="338" cy="0"/>
            </a:xfrm>
            <a:prstGeom prst="straightConnector1">
              <a:avLst/>
            </a:prstGeom>
            <a:noFill/>
            <a:ln w="9525">
              <a:solidFill>
                <a:schemeClr val="tx1"/>
              </a:solidFill>
              <a:round/>
              <a:headEnd/>
              <a:tailEnd/>
            </a:ln>
          </p:spPr>
        </p:cxnSp>
        <p:cxnSp>
          <p:nvCxnSpPr>
            <p:cNvPr id="642" name="AutoShape 14"/>
            <p:cNvCxnSpPr>
              <a:cxnSpLocks noChangeShapeType="1"/>
              <a:stCxn id="634" idx="1"/>
              <a:endCxn id="633" idx="5"/>
            </p:cNvCxnSpPr>
            <p:nvPr/>
          </p:nvCxnSpPr>
          <p:spPr bwMode="auto">
            <a:xfrm flipH="1" flipV="1">
              <a:off x="1417" y="1425"/>
              <a:ext cx="139" cy="181"/>
            </a:xfrm>
            <a:prstGeom prst="straightConnector1">
              <a:avLst/>
            </a:prstGeom>
            <a:noFill/>
            <a:ln w="9525">
              <a:solidFill>
                <a:schemeClr val="tx1"/>
              </a:solidFill>
              <a:round/>
              <a:headEnd/>
              <a:tailEnd/>
            </a:ln>
          </p:spPr>
        </p:cxnSp>
        <p:cxnSp>
          <p:nvCxnSpPr>
            <p:cNvPr id="643" name="AutoShape 15"/>
            <p:cNvCxnSpPr>
              <a:cxnSpLocks noChangeShapeType="1"/>
              <a:stCxn id="639" idx="7"/>
              <a:endCxn id="633" idx="3"/>
            </p:cNvCxnSpPr>
            <p:nvPr/>
          </p:nvCxnSpPr>
          <p:spPr bwMode="auto">
            <a:xfrm flipV="1">
              <a:off x="1176" y="1425"/>
              <a:ext cx="139" cy="181"/>
            </a:xfrm>
            <a:prstGeom prst="straightConnector1">
              <a:avLst/>
            </a:prstGeom>
            <a:noFill/>
            <a:ln w="9525">
              <a:solidFill>
                <a:schemeClr val="tx1"/>
              </a:solidFill>
              <a:round/>
              <a:headEnd/>
              <a:tailEnd/>
            </a:ln>
          </p:spPr>
        </p:cxnSp>
        <p:cxnSp>
          <p:nvCxnSpPr>
            <p:cNvPr id="644" name="AutoShape 16"/>
            <p:cNvCxnSpPr>
              <a:cxnSpLocks noChangeShapeType="1"/>
              <a:stCxn id="647" idx="7"/>
              <a:endCxn id="637" idx="3"/>
            </p:cNvCxnSpPr>
            <p:nvPr/>
          </p:nvCxnSpPr>
          <p:spPr bwMode="auto">
            <a:xfrm flipV="1">
              <a:off x="695" y="1425"/>
              <a:ext cx="138" cy="181"/>
            </a:xfrm>
            <a:prstGeom prst="straightConnector1">
              <a:avLst/>
            </a:prstGeom>
            <a:noFill/>
            <a:ln w="9525">
              <a:solidFill>
                <a:schemeClr val="tx1"/>
              </a:solidFill>
              <a:round/>
              <a:headEnd/>
              <a:tailEnd/>
            </a:ln>
          </p:spPr>
        </p:cxnSp>
        <p:cxnSp>
          <p:nvCxnSpPr>
            <p:cNvPr id="645" name="AutoShape 17"/>
            <p:cNvCxnSpPr>
              <a:cxnSpLocks noChangeShapeType="1"/>
              <a:stCxn id="633" idx="6"/>
              <a:endCxn id="646" idx="2"/>
            </p:cNvCxnSpPr>
            <p:nvPr/>
          </p:nvCxnSpPr>
          <p:spPr bwMode="auto">
            <a:xfrm>
              <a:off x="1438" y="1372"/>
              <a:ext cx="338" cy="0"/>
            </a:xfrm>
            <a:prstGeom prst="straightConnector1">
              <a:avLst/>
            </a:prstGeom>
            <a:noFill/>
            <a:ln w="9525">
              <a:solidFill>
                <a:schemeClr val="tx1"/>
              </a:solidFill>
              <a:round/>
              <a:headEnd/>
              <a:tailEnd/>
            </a:ln>
          </p:spPr>
        </p:cxnSp>
        <p:sp>
          <p:nvSpPr>
            <p:cNvPr id="646" name="Oval 18"/>
            <p:cNvSpPr>
              <a:spLocks noChangeAspect="1" noChangeArrowheads="1"/>
            </p:cNvSpPr>
            <p:nvPr/>
          </p:nvSpPr>
          <p:spPr bwMode="auto">
            <a:xfrm>
              <a:off x="1776" y="1296"/>
              <a:ext cx="144" cy="151"/>
            </a:xfrm>
            <a:prstGeom prst="ellipse">
              <a:avLst/>
            </a:prstGeom>
            <a:solidFill>
              <a:srgbClr val="CCECFF"/>
            </a:solidFill>
            <a:ln w="9525">
              <a:solidFill>
                <a:schemeClr val="tx1"/>
              </a:solidFill>
              <a:round/>
              <a:headEnd/>
              <a:tailEnd/>
            </a:ln>
          </p:spPr>
          <p:txBody>
            <a:bodyPr wrap="none" anchor="ctr" anchorCtr="1"/>
            <a:lstStyle/>
            <a:p>
              <a:pPr algn="ctr"/>
              <a:r>
                <a:rPr lang="en-US" sz="1000" b="1">
                  <a:latin typeface="Calibri" pitchFamily="34" charset="0"/>
                </a:rPr>
                <a:t>F</a:t>
              </a:r>
            </a:p>
          </p:txBody>
        </p:sp>
        <p:sp>
          <p:nvSpPr>
            <p:cNvPr id="647" name="Oval 19"/>
            <p:cNvSpPr>
              <a:spLocks noChangeAspect="1" noChangeArrowheads="1"/>
            </p:cNvSpPr>
            <p:nvPr/>
          </p:nvSpPr>
          <p:spPr bwMode="auto">
            <a:xfrm>
              <a:off x="572" y="1584"/>
              <a:ext cx="144" cy="151"/>
            </a:xfrm>
            <a:prstGeom prst="ellipse">
              <a:avLst/>
            </a:prstGeom>
            <a:solidFill>
              <a:srgbClr val="CCECFF"/>
            </a:solidFill>
            <a:ln w="9525">
              <a:solidFill>
                <a:schemeClr val="tx1"/>
              </a:solidFill>
              <a:round/>
              <a:headEnd/>
              <a:tailEnd/>
            </a:ln>
          </p:spPr>
          <p:txBody>
            <a:bodyPr wrap="none" anchor="ctr" anchorCtr="1"/>
            <a:lstStyle/>
            <a:p>
              <a:pPr algn="ctr"/>
              <a:r>
                <a:rPr lang="en-US" sz="1000" b="1">
                  <a:latin typeface="Calibri" pitchFamily="34" charset="0"/>
                </a:rPr>
                <a:t>D</a:t>
              </a:r>
            </a:p>
          </p:txBody>
        </p:sp>
      </p:grpSp>
      <p:sp>
        <p:nvSpPr>
          <p:cNvPr id="14" name="Footer Placeholder 13"/>
          <p:cNvSpPr>
            <a:spLocks noGrp="1"/>
          </p:cNvSpPr>
          <p:nvPr>
            <p:ph type="ftr" sz="quarter" idx="11"/>
          </p:nvPr>
        </p:nvSpPr>
        <p:spPr>
          <a:xfrm>
            <a:off x="6567431" y="6379648"/>
            <a:ext cx="2133600" cy="457200"/>
          </a:xfrm>
        </p:spPr>
        <p:txBody>
          <a:bodyPr/>
          <a:lstStyle/>
          <a:p>
            <a:r>
              <a:rPr lang="en-US" dirty="0"/>
              <a:t>6</a:t>
            </a:r>
          </a:p>
        </p:txBody>
      </p:sp>
      <p:sp>
        <p:nvSpPr>
          <p:cNvPr id="691" name="TextBox 690"/>
          <p:cNvSpPr txBox="1"/>
          <p:nvPr/>
        </p:nvSpPr>
        <p:spPr>
          <a:xfrm>
            <a:off x="3381494" y="6228432"/>
            <a:ext cx="3262432" cy="646331"/>
          </a:xfrm>
          <a:prstGeom prst="rect">
            <a:avLst/>
          </a:prstGeom>
          <a:noFill/>
        </p:spPr>
        <p:txBody>
          <a:bodyPr wrap="none" rtlCol="0">
            <a:spAutoFit/>
          </a:bodyPr>
          <a:lstStyle/>
          <a:p>
            <a:r>
              <a:rPr lang="en-IE" b="0" dirty="0">
                <a:solidFill>
                  <a:srgbClr val="FF0000"/>
                </a:solidFill>
              </a:rPr>
              <a:t>Any query can  be computed</a:t>
            </a:r>
          </a:p>
          <a:p>
            <a:r>
              <a:rPr lang="en-IE" b="0" dirty="0">
                <a:solidFill>
                  <a:srgbClr val="FF0000"/>
                </a:solidFill>
              </a:rPr>
              <a:t>over any of the search spaces</a:t>
            </a:r>
          </a:p>
        </p:txBody>
      </p:sp>
      <p:grpSp>
        <p:nvGrpSpPr>
          <p:cNvPr id="648" name="Group 10"/>
          <p:cNvGrpSpPr>
            <a:grpSpLocks/>
          </p:cNvGrpSpPr>
          <p:nvPr/>
        </p:nvGrpSpPr>
        <p:grpSpPr bwMode="auto">
          <a:xfrm>
            <a:off x="5165191" y="519585"/>
            <a:ext cx="987085" cy="1889403"/>
            <a:chOff x="3412" y="2750"/>
            <a:chExt cx="856" cy="1447"/>
          </a:xfrm>
        </p:grpSpPr>
        <p:grpSp>
          <p:nvGrpSpPr>
            <p:cNvPr id="649" name="Group 11"/>
            <p:cNvGrpSpPr>
              <a:grpSpLocks/>
            </p:cNvGrpSpPr>
            <p:nvPr/>
          </p:nvGrpSpPr>
          <p:grpSpPr bwMode="auto">
            <a:xfrm>
              <a:off x="3412" y="2750"/>
              <a:ext cx="817" cy="1194"/>
              <a:chOff x="2256" y="1097"/>
              <a:chExt cx="552" cy="919"/>
            </a:xfrm>
          </p:grpSpPr>
          <p:sp>
            <p:nvSpPr>
              <p:cNvPr id="651" name="Oval 12"/>
              <p:cNvSpPr>
                <a:spLocks noChangeAspect="1" noChangeArrowheads="1"/>
              </p:cNvSpPr>
              <p:nvPr/>
            </p:nvSpPr>
            <p:spPr bwMode="auto">
              <a:xfrm>
                <a:off x="2462" y="1097"/>
                <a:ext cx="133" cy="147"/>
              </a:xfrm>
              <a:prstGeom prst="ellipse">
                <a:avLst/>
              </a:prstGeom>
              <a:solidFill>
                <a:srgbClr val="CCECFF"/>
              </a:solidFill>
              <a:ln w="9525">
                <a:solidFill>
                  <a:schemeClr val="tx1"/>
                </a:solidFill>
                <a:round/>
                <a:headEnd/>
                <a:tailEnd/>
              </a:ln>
            </p:spPr>
            <p:txBody>
              <a:bodyPr wrap="none" lIns="91432" tIns="45716" rIns="91432" bIns="45716" anchor="ctr" anchorCtr="1"/>
              <a:lstStyle/>
              <a:p>
                <a:pPr eaLnBrk="1" hangingPunct="1"/>
                <a:r>
                  <a:rPr lang="en-US" dirty="0">
                    <a:cs typeface="Arial" charset="0"/>
                  </a:rPr>
                  <a:t>A</a:t>
                </a:r>
              </a:p>
            </p:txBody>
          </p:sp>
          <p:sp>
            <p:nvSpPr>
              <p:cNvPr id="652" name="Oval 13"/>
              <p:cNvSpPr>
                <a:spLocks noChangeAspect="1" noChangeArrowheads="1"/>
              </p:cNvSpPr>
              <p:nvPr/>
            </p:nvSpPr>
            <p:spPr bwMode="auto">
              <a:xfrm>
                <a:off x="2256" y="1869"/>
                <a:ext cx="133" cy="147"/>
              </a:xfrm>
              <a:prstGeom prst="ellipse">
                <a:avLst/>
              </a:prstGeom>
              <a:solidFill>
                <a:srgbClr val="CCECFF"/>
              </a:solidFill>
              <a:ln w="9525">
                <a:solidFill>
                  <a:schemeClr val="tx1"/>
                </a:solidFill>
                <a:round/>
                <a:headEnd/>
                <a:tailEnd/>
              </a:ln>
            </p:spPr>
            <p:txBody>
              <a:bodyPr wrap="none" lIns="91432" tIns="45716" rIns="91432" bIns="45716" anchor="ctr" anchorCtr="1"/>
              <a:lstStyle/>
              <a:p>
                <a:pPr eaLnBrk="1" hangingPunct="1"/>
                <a:r>
                  <a:rPr lang="en-US">
                    <a:cs typeface="Arial" charset="0"/>
                  </a:rPr>
                  <a:t>D</a:t>
                </a:r>
              </a:p>
            </p:txBody>
          </p:sp>
          <p:sp>
            <p:nvSpPr>
              <p:cNvPr id="653" name="Oval 14"/>
              <p:cNvSpPr>
                <a:spLocks noChangeAspect="1" noChangeArrowheads="1"/>
              </p:cNvSpPr>
              <p:nvPr/>
            </p:nvSpPr>
            <p:spPr bwMode="auto">
              <a:xfrm>
                <a:off x="2462" y="1411"/>
                <a:ext cx="133" cy="147"/>
              </a:xfrm>
              <a:prstGeom prst="ellipse">
                <a:avLst/>
              </a:prstGeom>
              <a:solidFill>
                <a:srgbClr val="CCECFF"/>
              </a:solidFill>
              <a:ln w="9525">
                <a:solidFill>
                  <a:schemeClr val="tx1"/>
                </a:solidFill>
                <a:round/>
                <a:headEnd/>
                <a:tailEnd/>
              </a:ln>
            </p:spPr>
            <p:txBody>
              <a:bodyPr wrap="none" lIns="91432" tIns="45716" rIns="91432" bIns="45716" anchor="ctr" anchorCtr="1"/>
              <a:lstStyle/>
              <a:p>
                <a:pPr eaLnBrk="1" hangingPunct="1"/>
                <a:r>
                  <a:rPr lang="en-US" dirty="0">
                    <a:cs typeface="Arial" charset="0"/>
                  </a:rPr>
                  <a:t>B</a:t>
                </a:r>
              </a:p>
            </p:txBody>
          </p:sp>
          <p:sp>
            <p:nvSpPr>
              <p:cNvPr id="654" name="Oval 15"/>
              <p:cNvSpPr>
                <a:spLocks noChangeAspect="1" noChangeArrowheads="1"/>
              </p:cNvSpPr>
              <p:nvPr/>
            </p:nvSpPr>
            <p:spPr bwMode="auto">
              <a:xfrm>
                <a:off x="2674" y="1638"/>
                <a:ext cx="134" cy="147"/>
              </a:xfrm>
              <a:prstGeom prst="ellipse">
                <a:avLst/>
              </a:prstGeom>
              <a:solidFill>
                <a:srgbClr val="CCECFF"/>
              </a:solidFill>
              <a:ln w="9525">
                <a:solidFill>
                  <a:schemeClr val="tx1"/>
                </a:solidFill>
                <a:round/>
                <a:headEnd/>
                <a:tailEnd/>
              </a:ln>
            </p:spPr>
            <p:txBody>
              <a:bodyPr wrap="none" lIns="91432" tIns="45716" rIns="91432" bIns="45716" anchor="ctr" anchorCtr="1"/>
              <a:lstStyle/>
              <a:p>
                <a:pPr eaLnBrk="1" hangingPunct="1"/>
                <a:r>
                  <a:rPr lang="en-US">
                    <a:cs typeface="Arial" charset="0"/>
                  </a:rPr>
                  <a:t>E</a:t>
                </a:r>
              </a:p>
            </p:txBody>
          </p:sp>
          <p:cxnSp>
            <p:nvCxnSpPr>
              <p:cNvPr id="655" name="AutoShape 16"/>
              <p:cNvCxnSpPr>
                <a:cxnSpLocks noChangeAspect="1" noChangeShapeType="1"/>
                <a:stCxn id="651" idx="4"/>
                <a:endCxn id="653" idx="0"/>
              </p:cNvCxnSpPr>
              <p:nvPr/>
            </p:nvCxnSpPr>
            <p:spPr bwMode="auto">
              <a:xfrm rot="5400000">
                <a:off x="2445" y="1327"/>
                <a:ext cx="167" cy="1"/>
              </a:xfrm>
              <a:prstGeom prst="straightConnector1">
                <a:avLst/>
              </a:prstGeom>
              <a:noFill/>
              <a:ln w="28575">
                <a:solidFill>
                  <a:srgbClr val="FF0000"/>
                </a:solidFill>
                <a:round/>
                <a:headEnd/>
                <a:tailEnd type="triangle" w="med" len="med"/>
              </a:ln>
            </p:spPr>
          </p:cxnSp>
          <p:sp>
            <p:nvSpPr>
              <p:cNvPr id="656" name="Oval 17"/>
              <p:cNvSpPr>
                <a:spLocks noChangeAspect="1" noChangeArrowheads="1"/>
              </p:cNvSpPr>
              <p:nvPr/>
            </p:nvSpPr>
            <p:spPr bwMode="auto">
              <a:xfrm>
                <a:off x="2256" y="1638"/>
                <a:ext cx="133" cy="147"/>
              </a:xfrm>
              <a:prstGeom prst="ellipse">
                <a:avLst/>
              </a:prstGeom>
              <a:solidFill>
                <a:srgbClr val="CCECFF"/>
              </a:solidFill>
              <a:ln w="9525">
                <a:solidFill>
                  <a:schemeClr val="tx1"/>
                </a:solidFill>
                <a:round/>
                <a:headEnd/>
                <a:tailEnd/>
              </a:ln>
            </p:spPr>
            <p:txBody>
              <a:bodyPr wrap="none" lIns="91432" tIns="45716" rIns="91432" bIns="45716" anchor="ctr" anchorCtr="1"/>
              <a:lstStyle/>
              <a:p>
                <a:pPr eaLnBrk="1" hangingPunct="1"/>
                <a:r>
                  <a:rPr lang="en-US" dirty="0">
                    <a:cs typeface="Arial" charset="0"/>
                  </a:rPr>
                  <a:t>C</a:t>
                </a:r>
              </a:p>
            </p:txBody>
          </p:sp>
          <p:cxnSp>
            <p:nvCxnSpPr>
              <p:cNvPr id="657" name="AutoShape 18"/>
              <p:cNvCxnSpPr>
                <a:cxnSpLocks noChangeAspect="1" noChangeShapeType="1"/>
                <a:stCxn id="656" idx="4"/>
                <a:endCxn id="652" idx="0"/>
              </p:cNvCxnSpPr>
              <p:nvPr/>
            </p:nvCxnSpPr>
            <p:spPr bwMode="auto">
              <a:xfrm>
                <a:off x="2323" y="1785"/>
                <a:ext cx="0" cy="84"/>
              </a:xfrm>
              <a:prstGeom prst="straightConnector1">
                <a:avLst/>
              </a:prstGeom>
              <a:noFill/>
              <a:ln w="28575">
                <a:solidFill>
                  <a:srgbClr val="FF0000"/>
                </a:solidFill>
                <a:round/>
                <a:headEnd/>
                <a:tailEnd type="triangle" w="med" len="med"/>
              </a:ln>
            </p:spPr>
          </p:cxnSp>
          <p:sp>
            <p:nvSpPr>
              <p:cNvPr id="658" name="Oval 19"/>
              <p:cNvSpPr>
                <a:spLocks noChangeAspect="1" noChangeArrowheads="1"/>
              </p:cNvSpPr>
              <p:nvPr/>
            </p:nvSpPr>
            <p:spPr bwMode="auto">
              <a:xfrm>
                <a:off x="2674" y="1869"/>
                <a:ext cx="133" cy="147"/>
              </a:xfrm>
              <a:prstGeom prst="ellipse">
                <a:avLst/>
              </a:prstGeom>
              <a:solidFill>
                <a:srgbClr val="CCECFF"/>
              </a:solidFill>
              <a:ln w="9525">
                <a:solidFill>
                  <a:schemeClr val="tx1"/>
                </a:solidFill>
                <a:round/>
                <a:headEnd/>
                <a:tailEnd/>
              </a:ln>
            </p:spPr>
            <p:txBody>
              <a:bodyPr wrap="none" lIns="91432" tIns="45716" rIns="91432" bIns="45716" anchor="ctr" anchorCtr="1"/>
              <a:lstStyle/>
              <a:p>
                <a:pPr eaLnBrk="1" hangingPunct="1"/>
                <a:r>
                  <a:rPr lang="en-US" dirty="0">
                    <a:cs typeface="Arial" charset="0"/>
                  </a:rPr>
                  <a:t>F</a:t>
                </a:r>
              </a:p>
            </p:txBody>
          </p:sp>
          <p:cxnSp>
            <p:nvCxnSpPr>
              <p:cNvPr id="659" name="AutoShape 20"/>
              <p:cNvCxnSpPr>
                <a:cxnSpLocks noChangeShapeType="1"/>
                <a:stCxn id="658" idx="0"/>
                <a:endCxn id="654" idx="4"/>
              </p:cNvCxnSpPr>
              <p:nvPr/>
            </p:nvCxnSpPr>
            <p:spPr bwMode="auto">
              <a:xfrm flipV="1">
                <a:off x="2741" y="1785"/>
                <a:ext cx="0" cy="84"/>
              </a:xfrm>
              <a:prstGeom prst="straightConnector1">
                <a:avLst/>
              </a:prstGeom>
              <a:noFill/>
              <a:ln w="28575">
                <a:solidFill>
                  <a:srgbClr val="FF0000"/>
                </a:solidFill>
                <a:round/>
                <a:headEnd type="triangle" w="med" len="med"/>
                <a:tailEnd/>
              </a:ln>
            </p:spPr>
          </p:cxnSp>
          <p:cxnSp>
            <p:nvCxnSpPr>
              <p:cNvPr id="660" name="AutoShape 21"/>
              <p:cNvCxnSpPr>
                <a:cxnSpLocks noChangeShapeType="1"/>
                <a:stCxn id="653" idx="5"/>
                <a:endCxn id="654" idx="0"/>
              </p:cNvCxnSpPr>
              <p:nvPr/>
            </p:nvCxnSpPr>
            <p:spPr bwMode="auto">
              <a:xfrm>
                <a:off x="2576" y="1537"/>
                <a:ext cx="165" cy="101"/>
              </a:xfrm>
              <a:prstGeom prst="straightConnector1">
                <a:avLst/>
              </a:prstGeom>
              <a:noFill/>
              <a:ln w="28575">
                <a:solidFill>
                  <a:srgbClr val="FF0000"/>
                </a:solidFill>
                <a:round/>
                <a:headEnd/>
                <a:tailEnd type="triangle" w="med" len="med"/>
              </a:ln>
            </p:spPr>
          </p:cxnSp>
          <p:cxnSp>
            <p:nvCxnSpPr>
              <p:cNvPr id="661" name="AutoShape 22"/>
              <p:cNvCxnSpPr>
                <a:cxnSpLocks noChangeShapeType="1"/>
                <a:stCxn id="653" idx="3"/>
                <a:endCxn id="656" idx="0"/>
              </p:cNvCxnSpPr>
              <p:nvPr/>
            </p:nvCxnSpPr>
            <p:spPr bwMode="auto">
              <a:xfrm flipH="1">
                <a:off x="2323" y="1537"/>
                <a:ext cx="158" cy="101"/>
              </a:xfrm>
              <a:prstGeom prst="straightConnector1">
                <a:avLst/>
              </a:prstGeom>
              <a:noFill/>
              <a:ln w="28575">
                <a:solidFill>
                  <a:srgbClr val="FF0000"/>
                </a:solidFill>
                <a:round/>
                <a:headEnd/>
                <a:tailEnd type="triangle" w="med" len="med"/>
              </a:ln>
            </p:spPr>
          </p:cxnSp>
          <p:cxnSp>
            <p:nvCxnSpPr>
              <p:cNvPr id="662" name="AutoShape 23"/>
              <p:cNvCxnSpPr>
                <a:cxnSpLocks noChangeShapeType="1"/>
                <a:stCxn id="651" idx="2"/>
                <a:endCxn id="656" idx="1"/>
              </p:cNvCxnSpPr>
              <p:nvPr/>
            </p:nvCxnSpPr>
            <p:spPr bwMode="auto">
              <a:xfrm rot="10800000" flipV="1">
                <a:off x="2275" y="1170"/>
                <a:ext cx="187" cy="489"/>
              </a:xfrm>
              <a:prstGeom prst="curvedConnector2">
                <a:avLst/>
              </a:prstGeom>
              <a:noFill/>
              <a:ln w="9525">
                <a:solidFill>
                  <a:schemeClr val="tx1"/>
                </a:solidFill>
                <a:prstDash val="dash"/>
                <a:round/>
                <a:headEnd/>
                <a:tailEnd/>
              </a:ln>
            </p:spPr>
          </p:cxnSp>
          <p:cxnSp>
            <p:nvCxnSpPr>
              <p:cNvPr id="663" name="AutoShape 24"/>
              <p:cNvCxnSpPr>
                <a:cxnSpLocks noChangeShapeType="1"/>
                <a:stCxn id="651" idx="6"/>
                <a:endCxn id="654" idx="7"/>
              </p:cNvCxnSpPr>
              <p:nvPr/>
            </p:nvCxnSpPr>
            <p:spPr bwMode="auto">
              <a:xfrm>
                <a:off x="2595" y="1170"/>
                <a:ext cx="193" cy="489"/>
              </a:xfrm>
              <a:prstGeom prst="curvedConnector2">
                <a:avLst/>
              </a:prstGeom>
              <a:noFill/>
              <a:ln w="9525">
                <a:solidFill>
                  <a:schemeClr val="tx1"/>
                </a:solidFill>
                <a:prstDash val="dash"/>
                <a:round/>
                <a:headEnd/>
                <a:tailEnd/>
              </a:ln>
            </p:spPr>
          </p:cxnSp>
          <p:cxnSp>
            <p:nvCxnSpPr>
              <p:cNvPr id="664" name="AutoShape 25"/>
              <p:cNvCxnSpPr>
                <a:cxnSpLocks noChangeShapeType="1"/>
                <a:stCxn id="651" idx="6"/>
                <a:endCxn id="658" idx="6"/>
              </p:cNvCxnSpPr>
              <p:nvPr/>
            </p:nvCxnSpPr>
            <p:spPr bwMode="auto">
              <a:xfrm>
                <a:off x="2595" y="1170"/>
                <a:ext cx="212" cy="772"/>
              </a:xfrm>
              <a:prstGeom prst="curvedConnector3">
                <a:avLst>
                  <a:gd name="adj1" fmla="val 145894"/>
                </a:avLst>
              </a:prstGeom>
              <a:noFill/>
              <a:ln w="9525">
                <a:solidFill>
                  <a:schemeClr val="tx1"/>
                </a:solidFill>
                <a:prstDash val="dash"/>
                <a:round/>
                <a:headEnd/>
                <a:tailEnd/>
              </a:ln>
            </p:spPr>
          </p:cxnSp>
          <p:cxnSp>
            <p:nvCxnSpPr>
              <p:cNvPr id="665" name="AutoShape 26"/>
              <p:cNvCxnSpPr>
                <a:cxnSpLocks noChangeShapeType="1"/>
                <a:stCxn id="653" idx="4"/>
                <a:endCxn id="652" idx="6"/>
              </p:cNvCxnSpPr>
              <p:nvPr/>
            </p:nvCxnSpPr>
            <p:spPr bwMode="auto">
              <a:xfrm rot="5400000">
                <a:off x="2266" y="1681"/>
                <a:ext cx="385" cy="140"/>
              </a:xfrm>
              <a:prstGeom prst="curvedConnector2">
                <a:avLst/>
              </a:prstGeom>
              <a:noFill/>
              <a:ln w="9525">
                <a:solidFill>
                  <a:schemeClr val="tx1"/>
                </a:solidFill>
                <a:prstDash val="dash"/>
                <a:round/>
                <a:headEnd/>
                <a:tailEnd/>
              </a:ln>
            </p:spPr>
          </p:cxnSp>
        </p:grpSp>
        <p:sp>
          <p:nvSpPr>
            <p:cNvPr id="650" name="Text Box 27"/>
            <p:cNvSpPr txBox="1">
              <a:spLocks noChangeArrowheads="1"/>
            </p:cNvSpPr>
            <p:nvPr/>
          </p:nvSpPr>
          <p:spPr bwMode="auto">
            <a:xfrm>
              <a:off x="3476" y="3984"/>
              <a:ext cx="792" cy="213"/>
            </a:xfrm>
            <a:prstGeom prst="rect">
              <a:avLst/>
            </a:prstGeom>
            <a:noFill/>
            <a:ln w="9525" algn="ctr">
              <a:noFill/>
              <a:miter lim="800000"/>
              <a:headEnd/>
              <a:tailEnd/>
            </a:ln>
          </p:spPr>
          <p:txBody>
            <a:bodyPr wrap="none" lIns="91432" tIns="45716" rIns="91432" bIns="45716">
              <a:spAutoFit/>
            </a:bodyPr>
            <a:lstStyle/>
            <a:p>
              <a:r>
                <a:rPr lang="en-US" sz="1600" dirty="0"/>
                <a:t>pseudo tree</a:t>
              </a:r>
            </a:p>
          </p:txBody>
        </p:sp>
      </p:grpSp>
      <p:sp>
        <p:nvSpPr>
          <p:cNvPr id="7" name="TextBox 6"/>
          <p:cNvSpPr txBox="1"/>
          <p:nvPr/>
        </p:nvSpPr>
        <p:spPr>
          <a:xfrm>
            <a:off x="5720735" y="358902"/>
            <a:ext cx="378630" cy="369332"/>
          </a:xfrm>
          <a:prstGeom prst="rect">
            <a:avLst/>
          </a:prstGeom>
          <a:noFill/>
        </p:spPr>
        <p:txBody>
          <a:bodyPr wrap="none" rtlCol="0">
            <a:spAutoFit/>
          </a:bodyPr>
          <a:lstStyle/>
          <a:p>
            <a:r>
              <a:rPr lang="en-US" dirty="0"/>
              <a:t>[ ]</a:t>
            </a:r>
          </a:p>
        </p:txBody>
      </p:sp>
      <p:sp>
        <p:nvSpPr>
          <p:cNvPr id="8" name="TextBox 7"/>
          <p:cNvSpPr txBox="1"/>
          <p:nvPr/>
        </p:nvSpPr>
        <p:spPr>
          <a:xfrm>
            <a:off x="5068559" y="1034238"/>
            <a:ext cx="458780" cy="369332"/>
          </a:xfrm>
          <a:prstGeom prst="rect">
            <a:avLst/>
          </a:prstGeom>
          <a:noFill/>
        </p:spPr>
        <p:txBody>
          <a:bodyPr wrap="none" rtlCol="0">
            <a:spAutoFit/>
          </a:bodyPr>
          <a:lstStyle/>
          <a:p>
            <a:r>
              <a:rPr lang="en-US" dirty="0"/>
              <a:t>[A]</a:t>
            </a:r>
          </a:p>
        </p:txBody>
      </p:sp>
      <p:sp>
        <p:nvSpPr>
          <p:cNvPr id="10" name="TextBox 9"/>
          <p:cNvSpPr txBox="1"/>
          <p:nvPr/>
        </p:nvSpPr>
        <p:spPr>
          <a:xfrm>
            <a:off x="4716041" y="1403570"/>
            <a:ext cx="583814" cy="369332"/>
          </a:xfrm>
          <a:prstGeom prst="rect">
            <a:avLst/>
          </a:prstGeom>
          <a:noFill/>
        </p:spPr>
        <p:txBody>
          <a:bodyPr wrap="none" rtlCol="0">
            <a:spAutoFit/>
          </a:bodyPr>
          <a:lstStyle/>
          <a:p>
            <a:r>
              <a:rPr lang="en-US" dirty="0"/>
              <a:t>[AB]</a:t>
            </a:r>
          </a:p>
        </p:txBody>
      </p:sp>
      <p:sp>
        <p:nvSpPr>
          <p:cNvPr id="12" name="TextBox 11"/>
          <p:cNvSpPr txBox="1"/>
          <p:nvPr/>
        </p:nvSpPr>
        <p:spPr>
          <a:xfrm>
            <a:off x="5972984" y="1816386"/>
            <a:ext cx="568489" cy="369332"/>
          </a:xfrm>
          <a:prstGeom prst="rect">
            <a:avLst/>
          </a:prstGeom>
          <a:noFill/>
        </p:spPr>
        <p:txBody>
          <a:bodyPr wrap="none" rtlCol="0">
            <a:spAutoFit/>
          </a:bodyPr>
          <a:lstStyle/>
          <a:p>
            <a:r>
              <a:rPr lang="en-US" dirty="0"/>
              <a:t>[EA]</a:t>
            </a:r>
          </a:p>
        </p:txBody>
      </p:sp>
      <p:sp>
        <p:nvSpPr>
          <p:cNvPr id="672" name="TextBox 671"/>
          <p:cNvSpPr txBox="1"/>
          <p:nvPr/>
        </p:nvSpPr>
        <p:spPr>
          <a:xfrm>
            <a:off x="4727528" y="1810534"/>
            <a:ext cx="574196" cy="369332"/>
          </a:xfrm>
          <a:prstGeom prst="rect">
            <a:avLst/>
          </a:prstGeom>
          <a:noFill/>
        </p:spPr>
        <p:txBody>
          <a:bodyPr wrap="none" rtlCol="0">
            <a:spAutoFit/>
          </a:bodyPr>
          <a:lstStyle/>
          <a:p>
            <a:r>
              <a:rPr lang="en-US" dirty="0"/>
              <a:t>[CB]</a:t>
            </a:r>
          </a:p>
        </p:txBody>
      </p:sp>
      <p:sp>
        <p:nvSpPr>
          <p:cNvPr id="673" name="TextBox 672"/>
          <p:cNvSpPr txBox="1"/>
          <p:nvPr/>
        </p:nvSpPr>
        <p:spPr>
          <a:xfrm>
            <a:off x="5990610" y="1412594"/>
            <a:ext cx="583814" cy="369332"/>
          </a:xfrm>
          <a:prstGeom prst="rect">
            <a:avLst/>
          </a:prstGeom>
          <a:noFill/>
        </p:spPr>
        <p:txBody>
          <a:bodyPr wrap="none" rtlCol="0">
            <a:spAutoFit/>
          </a:bodyPr>
          <a:lstStyle/>
          <a:p>
            <a:r>
              <a:rPr lang="en-US" dirty="0"/>
              <a:t>[AB]</a:t>
            </a:r>
          </a:p>
        </p:txBody>
      </p:sp>
      <p:sp>
        <p:nvSpPr>
          <p:cNvPr id="13" name="TextBox 12"/>
          <p:cNvSpPr txBox="1"/>
          <p:nvPr/>
        </p:nvSpPr>
        <p:spPr>
          <a:xfrm>
            <a:off x="5843642" y="190626"/>
            <a:ext cx="1325812" cy="369332"/>
          </a:xfrm>
          <a:prstGeom prst="rect">
            <a:avLst/>
          </a:prstGeom>
          <a:noFill/>
        </p:spPr>
        <p:txBody>
          <a:bodyPr wrap="none" rtlCol="0">
            <a:spAutoFit/>
          </a:bodyPr>
          <a:lstStyle/>
          <a:p>
            <a:r>
              <a:rPr lang="en-US" dirty="0"/>
              <a:t>Pseudo-tree</a:t>
            </a:r>
          </a:p>
        </p:txBody>
      </p:sp>
      <p:sp>
        <p:nvSpPr>
          <p:cNvPr id="675" name="Rectangle 2"/>
          <p:cNvSpPr txBox="1">
            <a:spLocks noChangeArrowheads="1"/>
          </p:cNvSpPr>
          <p:nvPr/>
        </p:nvSpPr>
        <p:spPr>
          <a:xfrm>
            <a:off x="269875" y="-51336"/>
            <a:ext cx="8229600" cy="8382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a:t>Potential search spaces</a:t>
            </a:r>
            <a:endParaRPr lang="en-US" dirty="0"/>
          </a:p>
        </p:txBody>
      </p:sp>
      <p:graphicFrame>
        <p:nvGraphicFramePr>
          <p:cNvPr id="674" name="Group 281"/>
          <p:cNvGraphicFramePr>
            <a:graphicFrameLocks noGrp="1"/>
          </p:cNvGraphicFramePr>
          <p:nvPr/>
        </p:nvGraphicFramePr>
        <p:xfrm>
          <a:off x="204788" y="844846"/>
          <a:ext cx="457200" cy="762000"/>
        </p:xfrm>
        <a:graphic>
          <a:graphicData uri="http://schemas.openxmlformats.org/drawingml/2006/table">
            <a:tbl>
              <a:tblPr>
                <a:tableStyleId>{3C2FFA5D-87B4-456A-9821-1D502468CF0F}</a:tableStyleId>
              </a:tblPr>
              <a:tblGrid>
                <a:gridCol w="152400">
                  <a:extLst>
                    <a:ext uri="{9D8B030D-6E8A-4147-A177-3AD203B41FA5}">
                      <a16:colId xmlns:a16="http://schemas.microsoft.com/office/drawing/2014/main" val="20000"/>
                    </a:ext>
                  </a:extLst>
                </a:gridCol>
                <a:gridCol w="152400">
                  <a:extLst>
                    <a:ext uri="{9D8B030D-6E8A-4147-A177-3AD203B41FA5}">
                      <a16:colId xmlns:a16="http://schemas.microsoft.com/office/drawing/2014/main" val="20001"/>
                    </a:ext>
                  </a:extLst>
                </a:gridCol>
                <a:gridCol w="152400">
                  <a:extLst>
                    <a:ext uri="{9D8B030D-6E8A-4147-A177-3AD203B41FA5}">
                      <a16:colId xmlns:a16="http://schemas.microsoft.com/office/drawing/2014/main" val="20002"/>
                    </a:ext>
                  </a:extLst>
                </a:gridCol>
              </a:tblGrid>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A</a:t>
                      </a:r>
                      <a:endParaRPr kumimoji="0" lang="en-US" sz="1000" b="1" i="0" u="none" strike="noStrike" cap="none" normalizeH="0" baseline="0" dirty="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B</a:t>
                      </a:r>
                      <a:endParaRPr kumimoji="0" lang="en-US" sz="1000" b="1" i="0" u="none" strike="noStrike" cap="none" normalizeH="0" baseline="0" dirty="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f</a:t>
                      </a:r>
                      <a:r>
                        <a:rPr kumimoji="0" lang="en-US" sz="1000" b="1" u="none" strike="noStrike" cap="none" normalizeH="0" baseline="-25000" dirty="0">
                          <a:ln>
                            <a:noFill/>
                          </a:ln>
                          <a:effectLst/>
                        </a:rPr>
                        <a:t>1</a:t>
                      </a:r>
                      <a:endParaRPr kumimoji="0" lang="en-US" sz="1000" b="1" i="0" u="none" strike="noStrike" cap="none" normalizeH="0" baseline="0" dirty="0">
                        <a:ln>
                          <a:noFill/>
                        </a:ln>
                        <a:solidFill>
                          <a:schemeClr val="bg1"/>
                        </a:solidFill>
                        <a:effectLst/>
                        <a:latin typeface="Tahoma" pitchFamily="34" charset="0"/>
                      </a:endParaRPr>
                    </a:p>
                  </a:txBody>
                  <a:tcPr marL="0" marR="0" marT="0" marB="0" anchor="ctr" horzOverflow="overflow"/>
                </a:tc>
                <a:extLst>
                  <a:ext uri="{0D108BD9-81ED-4DB2-BD59-A6C34878D82A}">
                    <a16:rowId xmlns:a16="http://schemas.microsoft.com/office/drawing/2014/main" val="10000"/>
                  </a:ext>
                </a:extLst>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a:ln>
                            <a:noFill/>
                          </a:ln>
                          <a:effectLst/>
                        </a:rPr>
                        <a:t>0</a:t>
                      </a:r>
                      <a:endParaRPr kumimoji="0" lang="en-US" sz="1000" b="0" i="0" u="none" strike="noStrike" cap="none" normalizeH="0" baseline="0" dirty="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a:ln>
                            <a:noFill/>
                          </a:ln>
                          <a:effectLst/>
                        </a:rPr>
                        <a:t>0</a:t>
                      </a:r>
                      <a:endParaRPr kumimoji="0" lang="en-US" sz="1000" b="0" i="0" u="none" strike="noStrike" cap="none" normalizeH="0" baseline="0" dirty="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2</a:t>
                      </a:r>
                      <a:endParaRPr kumimoji="0" lang="en-US" sz="1000" b="1" i="0" u="none" strike="noStrike" cap="none" normalizeH="0" baseline="0" dirty="0">
                        <a:ln>
                          <a:noFill/>
                        </a:ln>
                        <a:solidFill>
                          <a:srgbClr val="FF0000"/>
                        </a:solidFill>
                        <a:effectLst/>
                        <a:latin typeface="Tahoma" pitchFamily="34" charset="0"/>
                      </a:endParaRPr>
                    </a:p>
                  </a:txBody>
                  <a:tcPr marL="0" marR="0" marT="0" marB="0" anchor="ctr" horzOverflow="overflow"/>
                </a:tc>
                <a:extLst>
                  <a:ext uri="{0D108BD9-81ED-4DB2-BD59-A6C34878D82A}">
                    <a16:rowId xmlns:a16="http://schemas.microsoft.com/office/drawing/2014/main" val="10001"/>
                  </a:ext>
                </a:extLst>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a:ln>
                            <a:noFill/>
                          </a:ln>
                          <a:effectLst/>
                        </a:rPr>
                        <a:t>1</a:t>
                      </a:r>
                      <a:endParaRPr kumimoji="0" lang="en-US" sz="1000" b="0" i="0" u="none" strike="noStrike" cap="none" normalizeH="0" baseline="0" dirty="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0</a:t>
                      </a:r>
                      <a:endParaRPr kumimoji="0" lang="en-US" sz="1000" b="1" i="0" u="none" strike="noStrike" cap="none" normalizeH="0" baseline="0" dirty="0">
                        <a:ln>
                          <a:noFill/>
                        </a:ln>
                        <a:solidFill>
                          <a:srgbClr val="FF0000"/>
                        </a:solidFill>
                        <a:effectLst/>
                        <a:latin typeface="Tahoma" pitchFamily="34" charset="0"/>
                      </a:endParaRPr>
                    </a:p>
                  </a:txBody>
                  <a:tcPr marL="0" marR="0" marT="0" marB="0" anchor="ctr" horzOverflow="overflow"/>
                </a:tc>
                <a:extLst>
                  <a:ext uri="{0D108BD9-81ED-4DB2-BD59-A6C34878D82A}">
                    <a16:rowId xmlns:a16="http://schemas.microsoft.com/office/drawing/2014/main" val="10002"/>
                  </a:ext>
                </a:extLst>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a:ln>
                            <a:noFill/>
                          </a:ln>
                          <a:effectLst/>
                        </a:rPr>
                        <a:t>0</a:t>
                      </a:r>
                      <a:endParaRPr kumimoji="0" lang="en-US" sz="1000" b="0" i="0" u="none" strike="noStrike" cap="none" normalizeH="0" baseline="0" dirty="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1</a:t>
                      </a:r>
                      <a:endParaRPr kumimoji="0" lang="en-US" sz="1000" b="1" i="0" u="none" strike="noStrike" cap="none" normalizeH="0" baseline="0" dirty="0">
                        <a:ln>
                          <a:noFill/>
                        </a:ln>
                        <a:solidFill>
                          <a:srgbClr val="FF0000"/>
                        </a:solidFill>
                        <a:effectLst/>
                        <a:latin typeface="Tahoma" pitchFamily="34" charset="0"/>
                      </a:endParaRPr>
                    </a:p>
                  </a:txBody>
                  <a:tcPr marL="0" marR="0" marT="0" marB="0" anchor="ctr" horzOverflow="overflow"/>
                </a:tc>
                <a:extLst>
                  <a:ext uri="{0D108BD9-81ED-4DB2-BD59-A6C34878D82A}">
                    <a16:rowId xmlns:a16="http://schemas.microsoft.com/office/drawing/2014/main" val="10003"/>
                  </a:ext>
                </a:extLst>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a:ln>
                            <a:noFill/>
                          </a:ln>
                          <a:effectLst/>
                        </a:rPr>
                        <a:t>1</a:t>
                      </a:r>
                      <a:endParaRPr kumimoji="0" lang="en-US" sz="1000" b="0" i="0" u="none" strike="noStrike" cap="none" normalizeH="0" baseline="0" dirty="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4</a:t>
                      </a:r>
                      <a:endParaRPr kumimoji="0" lang="en-US" sz="1000" b="1" i="0" u="none" strike="noStrike" cap="none" normalizeH="0" baseline="0" dirty="0">
                        <a:ln>
                          <a:noFill/>
                        </a:ln>
                        <a:solidFill>
                          <a:srgbClr val="FF0000"/>
                        </a:solidFill>
                        <a:effectLst/>
                        <a:latin typeface="Tahoma" pitchFamily="34" charset="0"/>
                      </a:endParaRPr>
                    </a:p>
                  </a:txBody>
                  <a:tcPr marL="0" marR="0" marT="0" marB="0" anchor="ctr" horzOverflow="overflow"/>
                </a:tc>
                <a:extLst>
                  <a:ext uri="{0D108BD9-81ED-4DB2-BD59-A6C34878D82A}">
                    <a16:rowId xmlns:a16="http://schemas.microsoft.com/office/drawing/2014/main" val="10004"/>
                  </a:ext>
                </a:extLst>
              </a:tr>
            </a:tbl>
          </a:graphicData>
        </a:graphic>
      </p:graphicFrame>
      <p:graphicFrame>
        <p:nvGraphicFramePr>
          <p:cNvPr id="676" name="Group 307"/>
          <p:cNvGraphicFramePr>
            <a:graphicFrameLocks noGrp="1"/>
          </p:cNvGraphicFramePr>
          <p:nvPr/>
        </p:nvGraphicFramePr>
        <p:xfrm>
          <a:off x="738188" y="844846"/>
          <a:ext cx="457200" cy="762000"/>
        </p:xfrm>
        <a:graphic>
          <a:graphicData uri="http://schemas.openxmlformats.org/drawingml/2006/table">
            <a:tbl>
              <a:tblPr>
                <a:tableStyleId>{3C2FFA5D-87B4-456A-9821-1D502468CF0F}</a:tableStyleId>
              </a:tblPr>
              <a:tblGrid>
                <a:gridCol w="152400">
                  <a:extLst>
                    <a:ext uri="{9D8B030D-6E8A-4147-A177-3AD203B41FA5}">
                      <a16:colId xmlns:a16="http://schemas.microsoft.com/office/drawing/2014/main" val="20000"/>
                    </a:ext>
                  </a:extLst>
                </a:gridCol>
                <a:gridCol w="152400">
                  <a:extLst>
                    <a:ext uri="{9D8B030D-6E8A-4147-A177-3AD203B41FA5}">
                      <a16:colId xmlns:a16="http://schemas.microsoft.com/office/drawing/2014/main" val="20001"/>
                    </a:ext>
                  </a:extLst>
                </a:gridCol>
                <a:gridCol w="152400">
                  <a:extLst>
                    <a:ext uri="{9D8B030D-6E8A-4147-A177-3AD203B41FA5}">
                      <a16:colId xmlns:a16="http://schemas.microsoft.com/office/drawing/2014/main" val="20002"/>
                    </a:ext>
                  </a:extLst>
                </a:gridCol>
              </a:tblGrid>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A</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C</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f</a:t>
                      </a:r>
                      <a:r>
                        <a:rPr kumimoji="0" lang="en-US" sz="1000" b="1" u="none" strike="noStrike" cap="none" normalizeH="0" baseline="-25000" dirty="0">
                          <a:ln>
                            <a:noFill/>
                          </a:ln>
                          <a:effectLst/>
                        </a:rPr>
                        <a:t>2</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extLst>
                  <a:ext uri="{0D108BD9-81ED-4DB2-BD59-A6C34878D82A}">
                    <a16:rowId xmlns:a16="http://schemas.microsoft.com/office/drawing/2014/main" val="10000"/>
                  </a:ext>
                </a:extLst>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a:ln>
                            <a:noFill/>
                          </a:ln>
                          <a:effectLst/>
                        </a:rPr>
                        <a:t>0</a:t>
                      </a:r>
                      <a:endParaRPr kumimoji="0" lang="en-US" sz="1000" b="0" i="0" u="none" strike="noStrike" cap="none" normalizeH="0" baseline="0" dirty="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a:ln>
                            <a:noFill/>
                          </a:ln>
                          <a:effectLst/>
                        </a:rPr>
                        <a:t>0</a:t>
                      </a:r>
                      <a:endParaRPr kumimoji="0" lang="en-US" sz="1000" b="0" i="0" u="none" strike="noStrike" cap="none" normalizeH="0" baseline="0" dirty="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3</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1"/>
                  </a:ext>
                </a:extLst>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a:ln>
                            <a:noFill/>
                          </a:ln>
                          <a:effectLst/>
                        </a:rPr>
                        <a:t>1</a:t>
                      </a:r>
                      <a:endParaRPr kumimoji="0" lang="en-US" sz="1000" b="0" i="0" u="none" strike="noStrike" cap="none" normalizeH="0" baseline="0" dirty="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0</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2"/>
                  </a:ext>
                </a:extLst>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0</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3"/>
                  </a:ext>
                </a:extLst>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1</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4"/>
                  </a:ext>
                </a:extLst>
              </a:tr>
            </a:tbl>
          </a:graphicData>
        </a:graphic>
      </p:graphicFrame>
      <p:graphicFrame>
        <p:nvGraphicFramePr>
          <p:cNvPr id="677" name="Group 333"/>
          <p:cNvGraphicFramePr>
            <a:graphicFrameLocks noGrp="1"/>
          </p:cNvGraphicFramePr>
          <p:nvPr/>
        </p:nvGraphicFramePr>
        <p:xfrm>
          <a:off x="1271588" y="844846"/>
          <a:ext cx="457200" cy="762000"/>
        </p:xfrm>
        <a:graphic>
          <a:graphicData uri="http://schemas.openxmlformats.org/drawingml/2006/table">
            <a:tbl>
              <a:tblPr>
                <a:tableStyleId>{3C2FFA5D-87B4-456A-9821-1D502468CF0F}</a:tableStyleId>
              </a:tblPr>
              <a:tblGrid>
                <a:gridCol w="152400">
                  <a:extLst>
                    <a:ext uri="{9D8B030D-6E8A-4147-A177-3AD203B41FA5}">
                      <a16:colId xmlns:a16="http://schemas.microsoft.com/office/drawing/2014/main" val="20000"/>
                    </a:ext>
                  </a:extLst>
                </a:gridCol>
                <a:gridCol w="152400">
                  <a:extLst>
                    <a:ext uri="{9D8B030D-6E8A-4147-A177-3AD203B41FA5}">
                      <a16:colId xmlns:a16="http://schemas.microsoft.com/office/drawing/2014/main" val="20001"/>
                    </a:ext>
                  </a:extLst>
                </a:gridCol>
                <a:gridCol w="152400">
                  <a:extLst>
                    <a:ext uri="{9D8B030D-6E8A-4147-A177-3AD203B41FA5}">
                      <a16:colId xmlns:a16="http://schemas.microsoft.com/office/drawing/2014/main" val="20002"/>
                    </a:ext>
                  </a:extLst>
                </a:gridCol>
              </a:tblGrid>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A</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E</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f</a:t>
                      </a:r>
                      <a:r>
                        <a:rPr kumimoji="0" lang="en-US" sz="1000" b="1" u="none" strike="noStrike" cap="none" normalizeH="0" baseline="-25000" dirty="0">
                          <a:ln>
                            <a:noFill/>
                          </a:ln>
                          <a:effectLst/>
                        </a:rPr>
                        <a:t>3</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extLst>
                  <a:ext uri="{0D108BD9-81ED-4DB2-BD59-A6C34878D82A}">
                    <a16:rowId xmlns:a16="http://schemas.microsoft.com/office/drawing/2014/main" val="10000"/>
                  </a:ext>
                </a:extLst>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a:ln>
                            <a:noFill/>
                          </a:ln>
                          <a:effectLst/>
                        </a:rPr>
                        <a:t>0</a:t>
                      </a:r>
                      <a:endParaRPr kumimoji="0" lang="en-US" sz="1000" b="0" i="0" u="none" strike="noStrike" cap="none" normalizeH="0" baseline="0" dirty="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0</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1"/>
                  </a:ext>
                </a:extLst>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3</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2"/>
                  </a:ext>
                </a:extLst>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2</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3"/>
                  </a:ext>
                </a:extLst>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0</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4"/>
                  </a:ext>
                </a:extLst>
              </a:tr>
            </a:tbl>
          </a:graphicData>
        </a:graphic>
      </p:graphicFrame>
      <p:graphicFrame>
        <p:nvGraphicFramePr>
          <p:cNvPr id="678" name="Group 359"/>
          <p:cNvGraphicFramePr>
            <a:graphicFrameLocks noGrp="1"/>
          </p:cNvGraphicFramePr>
          <p:nvPr/>
        </p:nvGraphicFramePr>
        <p:xfrm>
          <a:off x="1804988" y="844846"/>
          <a:ext cx="457200" cy="762000"/>
        </p:xfrm>
        <a:graphic>
          <a:graphicData uri="http://schemas.openxmlformats.org/drawingml/2006/table">
            <a:tbl>
              <a:tblPr>
                <a:tableStyleId>{3C2FFA5D-87B4-456A-9821-1D502468CF0F}</a:tableStyleId>
              </a:tblPr>
              <a:tblGrid>
                <a:gridCol w="152400">
                  <a:extLst>
                    <a:ext uri="{9D8B030D-6E8A-4147-A177-3AD203B41FA5}">
                      <a16:colId xmlns:a16="http://schemas.microsoft.com/office/drawing/2014/main" val="20000"/>
                    </a:ext>
                  </a:extLst>
                </a:gridCol>
                <a:gridCol w="152400">
                  <a:extLst>
                    <a:ext uri="{9D8B030D-6E8A-4147-A177-3AD203B41FA5}">
                      <a16:colId xmlns:a16="http://schemas.microsoft.com/office/drawing/2014/main" val="20001"/>
                    </a:ext>
                  </a:extLst>
                </a:gridCol>
                <a:gridCol w="152400">
                  <a:extLst>
                    <a:ext uri="{9D8B030D-6E8A-4147-A177-3AD203B41FA5}">
                      <a16:colId xmlns:a16="http://schemas.microsoft.com/office/drawing/2014/main" val="20002"/>
                    </a:ext>
                  </a:extLst>
                </a:gridCol>
              </a:tblGrid>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A</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F</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f</a:t>
                      </a:r>
                      <a:r>
                        <a:rPr kumimoji="0" lang="en-US" sz="1000" b="1" u="none" strike="noStrike" cap="none" normalizeH="0" baseline="-25000" dirty="0">
                          <a:ln>
                            <a:noFill/>
                          </a:ln>
                          <a:effectLst/>
                        </a:rPr>
                        <a:t>4</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extLst>
                  <a:ext uri="{0D108BD9-81ED-4DB2-BD59-A6C34878D82A}">
                    <a16:rowId xmlns:a16="http://schemas.microsoft.com/office/drawing/2014/main" val="10000"/>
                  </a:ext>
                </a:extLst>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2</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1"/>
                  </a:ext>
                </a:extLst>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0</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2"/>
                  </a:ext>
                </a:extLst>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0</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3"/>
                  </a:ext>
                </a:extLst>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2</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4"/>
                  </a:ext>
                </a:extLst>
              </a:tr>
            </a:tbl>
          </a:graphicData>
        </a:graphic>
      </p:graphicFrame>
      <p:graphicFrame>
        <p:nvGraphicFramePr>
          <p:cNvPr id="679" name="Group 385"/>
          <p:cNvGraphicFramePr>
            <a:graphicFrameLocks noGrp="1"/>
          </p:cNvGraphicFramePr>
          <p:nvPr/>
        </p:nvGraphicFramePr>
        <p:xfrm>
          <a:off x="2338388" y="844846"/>
          <a:ext cx="457200" cy="762000"/>
        </p:xfrm>
        <a:graphic>
          <a:graphicData uri="http://schemas.openxmlformats.org/drawingml/2006/table">
            <a:tbl>
              <a:tblPr>
                <a:tableStyleId>{3C2FFA5D-87B4-456A-9821-1D502468CF0F}</a:tableStyleId>
              </a:tblPr>
              <a:tblGrid>
                <a:gridCol w="152400">
                  <a:extLst>
                    <a:ext uri="{9D8B030D-6E8A-4147-A177-3AD203B41FA5}">
                      <a16:colId xmlns:a16="http://schemas.microsoft.com/office/drawing/2014/main" val="20000"/>
                    </a:ext>
                  </a:extLst>
                </a:gridCol>
                <a:gridCol w="152400">
                  <a:extLst>
                    <a:ext uri="{9D8B030D-6E8A-4147-A177-3AD203B41FA5}">
                      <a16:colId xmlns:a16="http://schemas.microsoft.com/office/drawing/2014/main" val="20001"/>
                    </a:ext>
                  </a:extLst>
                </a:gridCol>
                <a:gridCol w="152400">
                  <a:extLst>
                    <a:ext uri="{9D8B030D-6E8A-4147-A177-3AD203B41FA5}">
                      <a16:colId xmlns:a16="http://schemas.microsoft.com/office/drawing/2014/main" val="20002"/>
                    </a:ext>
                  </a:extLst>
                </a:gridCol>
              </a:tblGrid>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B</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C</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f</a:t>
                      </a:r>
                      <a:r>
                        <a:rPr kumimoji="0" lang="en-US" sz="1000" b="1" u="none" strike="noStrike" cap="none" normalizeH="0" baseline="-25000" dirty="0">
                          <a:ln>
                            <a:noFill/>
                          </a:ln>
                          <a:effectLst/>
                        </a:rPr>
                        <a:t>5</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extLst>
                  <a:ext uri="{0D108BD9-81ED-4DB2-BD59-A6C34878D82A}">
                    <a16:rowId xmlns:a16="http://schemas.microsoft.com/office/drawing/2014/main" val="10000"/>
                  </a:ext>
                </a:extLst>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0</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1"/>
                  </a:ext>
                </a:extLst>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1</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2"/>
                  </a:ext>
                </a:extLst>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2</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3"/>
                  </a:ext>
                </a:extLst>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4</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4"/>
                  </a:ext>
                </a:extLst>
              </a:tr>
            </a:tbl>
          </a:graphicData>
        </a:graphic>
      </p:graphicFrame>
      <p:graphicFrame>
        <p:nvGraphicFramePr>
          <p:cNvPr id="680" name="Group 411"/>
          <p:cNvGraphicFramePr>
            <a:graphicFrameLocks noGrp="1"/>
          </p:cNvGraphicFramePr>
          <p:nvPr/>
        </p:nvGraphicFramePr>
        <p:xfrm>
          <a:off x="2871788" y="844846"/>
          <a:ext cx="457200" cy="762000"/>
        </p:xfrm>
        <a:graphic>
          <a:graphicData uri="http://schemas.openxmlformats.org/drawingml/2006/table">
            <a:tbl>
              <a:tblPr>
                <a:tableStyleId>{3C2FFA5D-87B4-456A-9821-1D502468CF0F}</a:tableStyleId>
              </a:tblPr>
              <a:tblGrid>
                <a:gridCol w="152400">
                  <a:extLst>
                    <a:ext uri="{9D8B030D-6E8A-4147-A177-3AD203B41FA5}">
                      <a16:colId xmlns:a16="http://schemas.microsoft.com/office/drawing/2014/main" val="20000"/>
                    </a:ext>
                  </a:extLst>
                </a:gridCol>
                <a:gridCol w="152400">
                  <a:extLst>
                    <a:ext uri="{9D8B030D-6E8A-4147-A177-3AD203B41FA5}">
                      <a16:colId xmlns:a16="http://schemas.microsoft.com/office/drawing/2014/main" val="20001"/>
                    </a:ext>
                  </a:extLst>
                </a:gridCol>
                <a:gridCol w="152400">
                  <a:extLst>
                    <a:ext uri="{9D8B030D-6E8A-4147-A177-3AD203B41FA5}">
                      <a16:colId xmlns:a16="http://schemas.microsoft.com/office/drawing/2014/main" val="20002"/>
                    </a:ext>
                  </a:extLst>
                </a:gridCol>
              </a:tblGrid>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B</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D</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f</a:t>
                      </a:r>
                      <a:r>
                        <a:rPr kumimoji="0" lang="en-US" sz="1000" b="1" u="none" strike="noStrike" cap="none" normalizeH="0" baseline="-25000" dirty="0">
                          <a:ln>
                            <a:noFill/>
                          </a:ln>
                          <a:effectLst/>
                        </a:rPr>
                        <a:t>6</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extLst>
                  <a:ext uri="{0D108BD9-81ED-4DB2-BD59-A6C34878D82A}">
                    <a16:rowId xmlns:a16="http://schemas.microsoft.com/office/drawing/2014/main" val="10000"/>
                  </a:ext>
                </a:extLst>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a:ln>
                            <a:noFill/>
                          </a:ln>
                          <a:effectLst/>
                        </a:rPr>
                        <a:t>0</a:t>
                      </a:r>
                      <a:endParaRPr kumimoji="0" lang="en-US" sz="1000" b="0" i="0" u="none" strike="noStrike" cap="none" normalizeH="0" baseline="0" dirty="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4</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1"/>
                  </a:ext>
                </a:extLst>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2</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2"/>
                  </a:ext>
                </a:extLst>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1</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3"/>
                  </a:ext>
                </a:extLst>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0</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4"/>
                  </a:ext>
                </a:extLst>
              </a:tr>
            </a:tbl>
          </a:graphicData>
        </a:graphic>
      </p:graphicFrame>
      <p:graphicFrame>
        <p:nvGraphicFramePr>
          <p:cNvPr id="681" name="Group 437"/>
          <p:cNvGraphicFramePr>
            <a:graphicFrameLocks noGrp="1"/>
          </p:cNvGraphicFramePr>
          <p:nvPr/>
        </p:nvGraphicFramePr>
        <p:xfrm>
          <a:off x="3405188" y="844846"/>
          <a:ext cx="457200" cy="762000"/>
        </p:xfrm>
        <a:graphic>
          <a:graphicData uri="http://schemas.openxmlformats.org/drawingml/2006/table">
            <a:tbl>
              <a:tblPr>
                <a:tableStyleId>{3C2FFA5D-87B4-456A-9821-1D502468CF0F}</a:tableStyleId>
              </a:tblPr>
              <a:tblGrid>
                <a:gridCol w="152400">
                  <a:extLst>
                    <a:ext uri="{9D8B030D-6E8A-4147-A177-3AD203B41FA5}">
                      <a16:colId xmlns:a16="http://schemas.microsoft.com/office/drawing/2014/main" val="20000"/>
                    </a:ext>
                  </a:extLst>
                </a:gridCol>
                <a:gridCol w="152400">
                  <a:extLst>
                    <a:ext uri="{9D8B030D-6E8A-4147-A177-3AD203B41FA5}">
                      <a16:colId xmlns:a16="http://schemas.microsoft.com/office/drawing/2014/main" val="20001"/>
                    </a:ext>
                  </a:extLst>
                </a:gridCol>
                <a:gridCol w="152400">
                  <a:extLst>
                    <a:ext uri="{9D8B030D-6E8A-4147-A177-3AD203B41FA5}">
                      <a16:colId xmlns:a16="http://schemas.microsoft.com/office/drawing/2014/main" val="20002"/>
                    </a:ext>
                  </a:extLst>
                </a:gridCol>
              </a:tblGrid>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B</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E</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f</a:t>
                      </a:r>
                      <a:r>
                        <a:rPr kumimoji="0" lang="en-US" sz="1000" b="1" u="none" strike="noStrike" cap="none" normalizeH="0" baseline="-25000" dirty="0">
                          <a:ln>
                            <a:noFill/>
                          </a:ln>
                          <a:effectLst/>
                        </a:rPr>
                        <a:t>7</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extLst>
                  <a:ext uri="{0D108BD9-81ED-4DB2-BD59-A6C34878D82A}">
                    <a16:rowId xmlns:a16="http://schemas.microsoft.com/office/drawing/2014/main" val="10000"/>
                  </a:ext>
                </a:extLst>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3</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1"/>
                  </a:ext>
                </a:extLst>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2</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2"/>
                  </a:ext>
                </a:extLst>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1</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3"/>
                  </a:ext>
                </a:extLst>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a:ln>
                            <a:noFill/>
                          </a:ln>
                          <a:effectLst/>
                        </a:rPr>
                        <a:t>1</a:t>
                      </a:r>
                      <a:endParaRPr kumimoji="0" lang="en-US" sz="1000" b="0" i="0" u="none" strike="noStrike" cap="none" normalizeH="0" baseline="0" dirty="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0</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4"/>
                  </a:ext>
                </a:extLst>
              </a:tr>
            </a:tbl>
          </a:graphicData>
        </a:graphic>
      </p:graphicFrame>
      <p:graphicFrame>
        <p:nvGraphicFramePr>
          <p:cNvPr id="682" name="Group 463"/>
          <p:cNvGraphicFramePr>
            <a:graphicFrameLocks noGrp="1"/>
          </p:cNvGraphicFramePr>
          <p:nvPr/>
        </p:nvGraphicFramePr>
        <p:xfrm>
          <a:off x="3938588" y="844846"/>
          <a:ext cx="457200" cy="762000"/>
        </p:xfrm>
        <a:graphic>
          <a:graphicData uri="http://schemas.openxmlformats.org/drawingml/2006/table">
            <a:tbl>
              <a:tblPr>
                <a:tableStyleId>{3C2FFA5D-87B4-456A-9821-1D502468CF0F}</a:tableStyleId>
              </a:tblPr>
              <a:tblGrid>
                <a:gridCol w="152400">
                  <a:extLst>
                    <a:ext uri="{9D8B030D-6E8A-4147-A177-3AD203B41FA5}">
                      <a16:colId xmlns:a16="http://schemas.microsoft.com/office/drawing/2014/main" val="20000"/>
                    </a:ext>
                  </a:extLst>
                </a:gridCol>
                <a:gridCol w="152400">
                  <a:extLst>
                    <a:ext uri="{9D8B030D-6E8A-4147-A177-3AD203B41FA5}">
                      <a16:colId xmlns:a16="http://schemas.microsoft.com/office/drawing/2014/main" val="20001"/>
                    </a:ext>
                  </a:extLst>
                </a:gridCol>
                <a:gridCol w="152400">
                  <a:extLst>
                    <a:ext uri="{9D8B030D-6E8A-4147-A177-3AD203B41FA5}">
                      <a16:colId xmlns:a16="http://schemas.microsoft.com/office/drawing/2014/main" val="20002"/>
                    </a:ext>
                  </a:extLst>
                </a:gridCol>
              </a:tblGrid>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C</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D</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f</a:t>
                      </a:r>
                      <a:r>
                        <a:rPr kumimoji="0" lang="en-US" sz="1000" b="1" u="none" strike="noStrike" cap="none" normalizeH="0" baseline="-25000" dirty="0">
                          <a:ln>
                            <a:noFill/>
                          </a:ln>
                          <a:effectLst/>
                        </a:rPr>
                        <a:t>8</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extLst>
                  <a:ext uri="{0D108BD9-81ED-4DB2-BD59-A6C34878D82A}">
                    <a16:rowId xmlns:a16="http://schemas.microsoft.com/office/drawing/2014/main" val="10000"/>
                  </a:ext>
                </a:extLst>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1</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1"/>
                  </a:ext>
                </a:extLst>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4</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2"/>
                  </a:ext>
                </a:extLst>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0</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3"/>
                  </a:ext>
                </a:extLst>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a:ln>
                            <a:noFill/>
                          </a:ln>
                          <a:effectLst/>
                        </a:rPr>
                        <a:t>1</a:t>
                      </a:r>
                      <a:endParaRPr kumimoji="0" lang="en-US" sz="1000" b="0" i="0" u="none" strike="noStrike" cap="none" normalizeH="0" baseline="0" dirty="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0</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4"/>
                  </a:ext>
                </a:extLst>
              </a:tr>
            </a:tbl>
          </a:graphicData>
        </a:graphic>
      </p:graphicFrame>
      <p:graphicFrame>
        <p:nvGraphicFramePr>
          <p:cNvPr id="683" name="Group 489"/>
          <p:cNvGraphicFramePr>
            <a:graphicFrameLocks noGrp="1"/>
          </p:cNvGraphicFramePr>
          <p:nvPr/>
        </p:nvGraphicFramePr>
        <p:xfrm>
          <a:off x="4471988" y="844846"/>
          <a:ext cx="457200" cy="762000"/>
        </p:xfrm>
        <a:graphic>
          <a:graphicData uri="http://schemas.openxmlformats.org/drawingml/2006/table">
            <a:tbl>
              <a:tblPr>
                <a:tableStyleId>{3C2FFA5D-87B4-456A-9821-1D502468CF0F}</a:tableStyleId>
              </a:tblPr>
              <a:tblGrid>
                <a:gridCol w="152400">
                  <a:extLst>
                    <a:ext uri="{9D8B030D-6E8A-4147-A177-3AD203B41FA5}">
                      <a16:colId xmlns:a16="http://schemas.microsoft.com/office/drawing/2014/main" val="20000"/>
                    </a:ext>
                  </a:extLst>
                </a:gridCol>
                <a:gridCol w="152400">
                  <a:extLst>
                    <a:ext uri="{9D8B030D-6E8A-4147-A177-3AD203B41FA5}">
                      <a16:colId xmlns:a16="http://schemas.microsoft.com/office/drawing/2014/main" val="20001"/>
                    </a:ext>
                  </a:extLst>
                </a:gridCol>
                <a:gridCol w="152400">
                  <a:extLst>
                    <a:ext uri="{9D8B030D-6E8A-4147-A177-3AD203B41FA5}">
                      <a16:colId xmlns:a16="http://schemas.microsoft.com/office/drawing/2014/main" val="20002"/>
                    </a:ext>
                  </a:extLst>
                </a:gridCol>
              </a:tblGrid>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E</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F</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effectLst/>
                        </a:rPr>
                        <a:t>f</a:t>
                      </a:r>
                      <a:r>
                        <a:rPr kumimoji="0" lang="en-US" sz="1000" b="1" u="none" strike="noStrike" cap="none" normalizeH="0" baseline="-25000" dirty="0">
                          <a:ln>
                            <a:noFill/>
                          </a:ln>
                          <a:effectLst/>
                        </a:rPr>
                        <a:t>9</a:t>
                      </a:r>
                      <a:endParaRPr kumimoji="0" lang="en-US" sz="1000" b="1" i="0" u="none" strike="noStrike" cap="none" normalizeH="0" baseline="0" dirty="0">
                        <a:ln>
                          <a:noFill/>
                        </a:ln>
                        <a:solidFill>
                          <a:schemeClr val="bg1"/>
                        </a:solidFill>
                        <a:effectLst/>
                        <a:latin typeface="+mn-lt"/>
                      </a:endParaRPr>
                    </a:p>
                  </a:txBody>
                  <a:tcPr marL="0" marR="0" marT="0" marB="0" anchor="ctr" horzOverflow="overflow"/>
                </a:tc>
                <a:extLst>
                  <a:ext uri="{0D108BD9-81ED-4DB2-BD59-A6C34878D82A}">
                    <a16:rowId xmlns:a16="http://schemas.microsoft.com/office/drawing/2014/main" val="10000"/>
                  </a:ext>
                </a:extLst>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1</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1"/>
                  </a:ext>
                </a:extLst>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0</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2"/>
                  </a:ext>
                </a:extLst>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0</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0</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3"/>
                  </a:ext>
                </a:extLst>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a:ln>
                            <a:noFill/>
                          </a:ln>
                          <a:effectLst/>
                        </a:rPr>
                        <a:t>1</a:t>
                      </a:r>
                      <a:endParaRPr kumimoji="0" lang="en-US" sz="1000" b="0" i="0" u="none" strike="noStrike" cap="none" normalizeH="0" baseline="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a:ln>
                            <a:noFill/>
                          </a:ln>
                          <a:solidFill>
                            <a:srgbClr val="FF0000"/>
                          </a:solidFill>
                          <a:effectLst/>
                        </a:rPr>
                        <a:t>2</a:t>
                      </a:r>
                      <a:endParaRPr kumimoji="0" lang="en-US" sz="1000" b="1" i="0" u="none" strike="noStrike" cap="none" normalizeH="0" baseline="0" dirty="0">
                        <a:ln>
                          <a:noFill/>
                        </a:ln>
                        <a:solidFill>
                          <a:srgbClr val="FF0000"/>
                        </a:solidFill>
                        <a:effectLst/>
                        <a:latin typeface="+mn-lt"/>
                      </a:endParaRPr>
                    </a:p>
                  </a:txBody>
                  <a:tcPr marL="0" marR="0" marT="0" marB="0" anchor="ctr" horzOverflow="overflow"/>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graphicFrame>
            <p:nvGraphicFramePr>
              <p:cNvPr id="684" name="Table 683"/>
              <p:cNvGraphicFramePr>
                <a:graphicFrameLocks noGrp="1"/>
              </p:cNvGraphicFramePr>
              <p:nvPr/>
            </p:nvGraphicFramePr>
            <p:xfrm>
              <a:off x="442298" y="2875561"/>
              <a:ext cx="6096000" cy="19202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endParaRPr lang="en-US" dirty="0"/>
                        </a:p>
                      </a:txBody>
                      <a:tcPr>
                        <a:solidFill>
                          <a:schemeClr val="tx2">
                            <a:lumMod val="40000"/>
                            <a:lumOff val="60000"/>
                          </a:schemeClr>
                        </a:solidFill>
                      </a:tcPr>
                    </a:tc>
                    <a:tc>
                      <a:txBody>
                        <a:bodyPr/>
                        <a:lstStyle/>
                        <a:p>
                          <a:r>
                            <a:rPr lang="en-US" dirty="0">
                              <a:solidFill>
                                <a:schemeClr val="tx1"/>
                              </a:solidFill>
                            </a:rPr>
                            <a:t>OR</a:t>
                          </a:r>
                          <a:r>
                            <a:rPr lang="en-US" baseline="0" dirty="0">
                              <a:solidFill>
                                <a:schemeClr val="tx1"/>
                              </a:solidFill>
                            </a:rPr>
                            <a:t> tree</a:t>
                          </a:r>
                          <a:endParaRPr lang="en-US" dirty="0">
                            <a:solidFill>
                              <a:schemeClr val="tx1"/>
                            </a:solidFill>
                          </a:endParaRPr>
                        </a:p>
                      </a:txBody>
                      <a:tcPr>
                        <a:solidFill>
                          <a:schemeClr val="tx2">
                            <a:lumMod val="40000"/>
                            <a:lumOff val="60000"/>
                          </a:schemeClr>
                        </a:solidFill>
                      </a:tcPr>
                    </a:tc>
                    <a:tc>
                      <a:txBody>
                        <a:bodyPr/>
                        <a:lstStyle/>
                        <a:p>
                          <a:r>
                            <a:rPr lang="en-US" dirty="0">
                              <a:solidFill>
                                <a:schemeClr val="tx1"/>
                              </a:solidFill>
                            </a:rPr>
                            <a:t>AND/OR tree</a:t>
                          </a:r>
                        </a:p>
                      </a:txBody>
                      <a:tcPr>
                        <a:solidFill>
                          <a:schemeClr val="tx2">
                            <a:lumMod val="40000"/>
                            <a:lumOff val="60000"/>
                          </a:schemeClr>
                        </a:solidFill>
                      </a:tcPr>
                    </a:tc>
                    <a:tc>
                      <a:txBody>
                        <a:bodyPr/>
                        <a:lstStyle/>
                        <a:p>
                          <a:r>
                            <a:rPr lang="en-US" dirty="0">
                              <a:solidFill>
                                <a:schemeClr val="tx1"/>
                              </a:solidFill>
                            </a:rPr>
                            <a:t>OR graph</a:t>
                          </a:r>
                        </a:p>
                      </a:txBody>
                      <a:tcPr>
                        <a:solidFill>
                          <a:schemeClr val="tx2">
                            <a:lumMod val="40000"/>
                            <a:lumOff val="60000"/>
                          </a:schemeClr>
                        </a:solidFill>
                      </a:tcPr>
                    </a:tc>
                    <a:tc>
                      <a:txBody>
                        <a:bodyPr/>
                        <a:lstStyle/>
                        <a:p>
                          <a:r>
                            <a:rPr lang="en-US" dirty="0">
                              <a:solidFill>
                                <a:schemeClr val="tx1"/>
                              </a:solidFill>
                            </a:rPr>
                            <a:t>AND/OR graph</a:t>
                          </a:r>
                        </a:p>
                      </a:txBody>
                      <a:tcPr>
                        <a:solidFill>
                          <a:schemeClr val="tx2">
                            <a:lumMod val="40000"/>
                            <a:lumOff val="60000"/>
                          </a:schemeClr>
                        </a:solidFill>
                      </a:tcPr>
                    </a:tc>
                    <a:extLst>
                      <a:ext uri="{0D108BD9-81ED-4DB2-BD59-A6C34878D82A}">
                        <a16:rowId xmlns:a16="http://schemas.microsoft.com/office/drawing/2014/main" val="10000"/>
                      </a:ext>
                    </a:extLst>
                  </a:tr>
                  <a:tr h="370840">
                    <a:tc>
                      <a:txBody>
                        <a:bodyPr/>
                        <a:lstStyle/>
                        <a:p>
                          <a:r>
                            <a:rPr lang="en-US" dirty="0"/>
                            <a:t>time</a:t>
                          </a:r>
                        </a:p>
                      </a:txBody>
                      <a:tcPr>
                        <a:solidFill>
                          <a:schemeClr val="tx2">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𝑘</m:t>
                                    </m:r>
                                  </m:e>
                                  <m:sup>
                                    <m:r>
                                      <a:rPr lang="en-US" b="0" i="1" smtClean="0">
                                        <a:latin typeface="Cambria Math" panose="02040503050406030204" pitchFamily="18" charset="0"/>
                                      </a:rPr>
                                      <m:t>𝑛</m:t>
                                    </m:r>
                                  </m:sup>
                                </m:sSup>
                                <m:r>
                                  <a:rPr lang="en-US" i="1" smtClean="0">
                                    <a:latin typeface="Cambria Math" panose="02040503050406030204" pitchFamily="18" charset="0"/>
                                  </a:rPr>
                                  <m:t>)</m:t>
                                </m:r>
                              </m:oMath>
                            </m:oMathPara>
                          </a14:m>
                          <a:endParaRPr lang="en-US" dirty="0"/>
                        </a:p>
                      </a:txBody>
                      <a:tcPr>
                        <a:solidFill>
                          <a:schemeClr val="tx2">
                            <a:lumMod val="40000"/>
                            <a:lumOff val="60000"/>
                          </a:schemeClr>
                        </a:solidFill>
                      </a:tcPr>
                    </a:tc>
                    <a:tc>
                      <a:txBody>
                        <a:bodyPr/>
                        <a:lstStyle/>
                        <a:p>
                          <a:r>
                            <a:rPr lang="en-US" dirty="0"/>
                            <a:t>O(n</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h</m:t>
                                  </m:r>
                                </m:sup>
                              </m:sSup>
                              <m:r>
                                <a:rPr lang="en-US" i="1" smtClean="0">
                                  <a:latin typeface="Cambria Math" panose="02040503050406030204" pitchFamily="18" charset="0"/>
                                </a:rPr>
                                <m:t>)</m:t>
                              </m:r>
                            </m:oMath>
                          </a14:m>
                          <a:endParaRPr lang="en-US" dirty="0"/>
                        </a:p>
                      </a:txBody>
                      <a:tcPr>
                        <a:solidFill>
                          <a:schemeClr val="tx2">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rPr>
                            <a:t>O(n </a:t>
                          </a:r>
                          <a:r>
                            <a:rPr kumimoji="0" lang="en-US" sz="1800" u="none" strike="noStrike" cap="none" normalizeH="0" baseline="0" dirty="0" err="1">
                              <a:ln>
                                <a:noFill/>
                              </a:ln>
                              <a:effectLst/>
                            </a:rPr>
                            <a:t>k</a:t>
                          </a:r>
                          <a:r>
                            <a:rPr kumimoji="0" lang="en-US" sz="1800" u="none" strike="noStrike" cap="none" normalizeH="0" baseline="30000" dirty="0" err="1">
                              <a:ln>
                                <a:noFill/>
                              </a:ln>
                              <a:effectLst/>
                            </a:rPr>
                            <a:t>pw</a:t>
                          </a:r>
                          <a:r>
                            <a:rPr kumimoji="0" lang="en-US" sz="1800" u="none" strike="noStrike" cap="none" normalizeH="0" baseline="30000" dirty="0">
                              <a:ln>
                                <a:noFill/>
                              </a:ln>
                              <a:effectLst/>
                            </a:rPr>
                            <a:t>*</a:t>
                          </a:r>
                          <a:r>
                            <a:rPr kumimoji="0" lang="en-US" sz="1800" u="none" strike="noStrike" cap="none" normalizeH="0" baseline="0" dirty="0">
                              <a:ln>
                                <a:noFill/>
                              </a:ln>
                              <a:effectLst/>
                            </a:rPr>
                            <a:t>)</a:t>
                          </a:r>
                          <a:endParaRPr kumimoji="0" lang="en-US" sz="1800" b="0" i="0" u="none" strike="noStrike" cap="none" normalizeH="0" baseline="0" dirty="0">
                            <a:ln>
                              <a:noFill/>
                            </a:ln>
                            <a:solidFill>
                              <a:schemeClr val="tx1"/>
                            </a:solidFill>
                            <a:effectLst/>
                            <a:latin typeface="Tahoma" pitchFamily="34" charset="0"/>
                          </a:endParaRPr>
                        </a:p>
                      </a:txBody>
                      <a:tcPr>
                        <a:solidFill>
                          <a:schemeClr val="tx2">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rPr>
                            <a:t>O(n k</a:t>
                          </a:r>
                          <a:r>
                            <a:rPr kumimoji="0" lang="en-US" sz="1800" u="none" strike="noStrike" cap="none" normalizeH="0" baseline="30000" dirty="0">
                              <a:ln>
                                <a:noFill/>
                              </a:ln>
                              <a:effectLst/>
                            </a:rPr>
                            <a:t>w*</a:t>
                          </a:r>
                          <a:r>
                            <a:rPr kumimoji="0" lang="en-US" sz="1800" u="none" strike="noStrike" cap="none" normalizeH="0" baseline="0" dirty="0">
                              <a:ln>
                                <a:noFill/>
                              </a:ln>
                              <a:effectLst/>
                            </a:rPr>
                            <a:t>)</a:t>
                          </a:r>
                          <a:endParaRPr kumimoji="0" lang="en-US" sz="1800" b="0" i="0" u="none" strike="noStrike" cap="none" normalizeH="0" baseline="0" dirty="0">
                            <a:ln>
                              <a:noFill/>
                            </a:ln>
                            <a:solidFill>
                              <a:schemeClr val="hlink"/>
                            </a:solidFill>
                            <a:effectLst/>
                            <a:latin typeface="Tahoma" pitchFamily="34" charset="0"/>
                          </a:endParaRPr>
                        </a:p>
                        <a:p>
                          <a:endParaRPr lang="en-US" dirty="0"/>
                        </a:p>
                      </a:txBody>
                      <a:tcPr>
                        <a:solidFill>
                          <a:schemeClr val="tx2">
                            <a:lumMod val="40000"/>
                            <a:lumOff val="60000"/>
                          </a:schemeClr>
                        </a:solidFill>
                      </a:tcPr>
                    </a:tc>
                    <a:extLst>
                      <a:ext uri="{0D108BD9-81ED-4DB2-BD59-A6C34878D82A}">
                        <a16:rowId xmlns:a16="http://schemas.microsoft.com/office/drawing/2014/main" val="10001"/>
                      </a:ext>
                    </a:extLst>
                  </a:tr>
                  <a:tr h="370840">
                    <a:tc>
                      <a:txBody>
                        <a:bodyPr/>
                        <a:lstStyle/>
                        <a:p>
                          <a:r>
                            <a:rPr lang="en-US" dirty="0"/>
                            <a:t>memory</a:t>
                          </a:r>
                        </a:p>
                      </a:txBody>
                      <a:tcPr>
                        <a:solidFill>
                          <a:schemeClr val="tx2">
                            <a:lumMod val="40000"/>
                            <a:lumOff val="60000"/>
                          </a:schemeClr>
                        </a:solidFill>
                      </a:tcPr>
                    </a:tc>
                    <a:tc>
                      <a:txBody>
                        <a:bodyPr/>
                        <a:lstStyle/>
                        <a:p>
                          <a:r>
                            <a:rPr lang="en-US" dirty="0"/>
                            <a:t>     O(n)</a:t>
                          </a:r>
                        </a:p>
                      </a:txBody>
                      <a:tcPr>
                        <a:solidFill>
                          <a:schemeClr val="tx2">
                            <a:lumMod val="40000"/>
                            <a:lumOff val="60000"/>
                          </a:schemeClr>
                        </a:solidFill>
                      </a:tcPr>
                    </a:tc>
                    <a:tc>
                      <a:txBody>
                        <a:bodyPr/>
                        <a:lstStyle/>
                        <a:p>
                          <a:r>
                            <a:rPr lang="en-US" dirty="0"/>
                            <a:t>    O(n)</a:t>
                          </a:r>
                        </a:p>
                      </a:txBody>
                      <a:tcPr>
                        <a:solidFill>
                          <a:schemeClr val="tx2">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rPr>
                            <a:t>O(n </a:t>
                          </a:r>
                          <a:r>
                            <a:rPr kumimoji="0" lang="en-US" sz="1800" u="none" strike="noStrike" cap="none" normalizeH="0" baseline="0" dirty="0" err="1">
                              <a:ln>
                                <a:noFill/>
                              </a:ln>
                              <a:effectLst/>
                            </a:rPr>
                            <a:t>k</a:t>
                          </a:r>
                          <a:r>
                            <a:rPr kumimoji="0" lang="en-US" sz="1800" u="none" strike="noStrike" cap="none" normalizeH="0" baseline="30000" dirty="0" err="1">
                              <a:ln>
                                <a:noFill/>
                              </a:ln>
                              <a:effectLst/>
                            </a:rPr>
                            <a:t>pw</a:t>
                          </a:r>
                          <a:r>
                            <a:rPr kumimoji="0" lang="en-US" sz="1800" u="none" strike="noStrike" cap="none" normalizeH="0" baseline="30000" dirty="0">
                              <a:ln>
                                <a:noFill/>
                              </a:ln>
                              <a:effectLst/>
                            </a:rPr>
                            <a:t>*</a:t>
                          </a:r>
                          <a:r>
                            <a:rPr kumimoji="0" lang="en-US" sz="1800" u="none" strike="noStrike" cap="none" normalizeH="0" baseline="0" dirty="0">
                              <a:ln>
                                <a:noFill/>
                              </a:ln>
                              <a:effectLst/>
                            </a:rPr>
                            <a:t>)</a:t>
                          </a:r>
                          <a:endParaRPr kumimoji="0" lang="en-US" sz="1800" b="0" i="0" u="none" strike="noStrike" cap="none" normalizeH="0" baseline="0" dirty="0">
                            <a:ln>
                              <a:noFill/>
                            </a:ln>
                            <a:solidFill>
                              <a:schemeClr val="tx1"/>
                            </a:solidFill>
                            <a:effectLst/>
                            <a:latin typeface="Tahoma" pitchFamily="34" charset="0"/>
                          </a:endParaRPr>
                        </a:p>
                        <a:p>
                          <a:endParaRPr lang="en-US" dirty="0"/>
                        </a:p>
                      </a:txBody>
                      <a:tcPr>
                        <a:solidFill>
                          <a:schemeClr val="tx2">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rPr>
                            <a:t>O(n k</a:t>
                          </a:r>
                          <a:r>
                            <a:rPr kumimoji="0" lang="en-US" sz="1800" u="none" strike="noStrike" cap="none" normalizeH="0" baseline="30000" dirty="0">
                              <a:ln>
                                <a:noFill/>
                              </a:ln>
                              <a:effectLst/>
                            </a:rPr>
                            <a:t>w*</a:t>
                          </a:r>
                          <a:r>
                            <a:rPr kumimoji="0" lang="en-US" sz="1800" u="none" strike="noStrike" cap="none" normalizeH="0" baseline="0" dirty="0">
                              <a:ln>
                                <a:noFill/>
                              </a:ln>
                              <a:effectLst/>
                            </a:rPr>
                            <a:t>)</a:t>
                          </a:r>
                          <a:endParaRPr kumimoji="0" lang="en-US" sz="1800" b="0" i="0" u="none" strike="noStrike" cap="none" normalizeH="0" baseline="0" dirty="0">
                            <a:ln>
                              <a:noFill/>
                            </a:ln>
                            <a:solidFill>
                              <a:schemeClr val="hlink"/>
                            </a:solidFill>
                            <a:effectLst/>
                            <a:latin typeface="Tahoma" pitchFamily="34" charset="0"/>
                          </a:endParaRPr>
                        </a:p>
                        <a:p>
                          <a:endParaRPr lang="en-US" dirty="0"/>
                        </a:p>
                      </a:txBody>
                      <a:tcPr>
                        <a:solidFill>
                          <a:schemeClr val="tx2">
                            <a:lumMod val="40000"/>
                            <a:lumOff val="60000"/>
                          </a:schemeClr>
                        </a:solidFill>
                      </a:tcPr>
                    </a:tc>
                    <a:extLst>
                      <a:ext uri="{0D108BD9-81ED-4DB2-BD59-A6C34878D82A}">
                        <a16:rowId xmlns:a16="http://schemas.microsoft.com/office/drawing/2014/main" val="10002"/>
                      </a:ext>
                    </a:extLst>
                  </a:tr>
                </a:tbl>
              </a:graphicData>
            </a:graphic>
          </p:graphicFrame>
        </mc:Choice>
        <mc:Fallback xmlns="">
          <p:graphicFrame>
            <p:nvGraphicFramePr>
              <p:cNvPr id="684" name="Table 683"/>
              <p:cNvGraphicFramePr>
                <a:graphicFrameLocks noGrp="1"/>
              </p:cNvGraphicFramePr>
              <p:nvPr>
                <p:extLst>
                  <p:ext uri="{D42A27DB-BD31-4B8C-83A1-F6EECF244321}">
                    <p14:modId xmlns:p14="http://schemas.microsoft.com/office/powerpoint/2010/main" val="3993643620"/>
                  </p:ext>
                </p:extLst>
              </p:nvPr>
            </p:nvGraphicFramePr>
            <p:xfrm>
              <a:off x="442298" y="2875561"/>
              <a:ext cx="6096000" cy="19202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640080">
                    <a:tc>
                      <a:txBody>
                        <a:bodyPr/>
                        <a:lstStyle/>
                        <a:p>
                          <a:endParaRPr lang="en-US" dirty="0"/>
                        </a:p>
                      </a:txBody>
                      <a:tcPr>
                        <a:solidFill>
                          <a:schemeClr val="tx2">
                            <a:lumMod val="40000"/>
                            <a:lumOff val="60000"/>
                          </a:schemeClr>
                        </a:solidFill>
                      </a:tcPr>
                    </a:tc>
                    <a:tc>
                      <a:txBody>
                        <a:bodyPr/>
                        <a:lstStyle/>
                        <a:p>
                          <a:r>
                            <a:rPr lang="en-US" dirty="0" smtClean="0">
                              <a:solidFill>
                                <a:schemeClr val="tx1"/>
                              </a:solidFill>
                            </a:rPr>
                            <a:t>OR</a:t>
                          </a:r>
                          <a:r>
                            <a:rPr lang="en-US" baseline="0" dirty="0" smtClean="0">
                              <a:solidFill>
                                <a:schemeClr val="tx1"/>
                              </a:solidFill>
                            </a:rPr>
                            <a:t> tree</a:t>
                          </a:r>
                          <a:endParaRPr lang="en-US" dirty="0">
                            <a:solidFill>
                              <a:schemeClr val="tx1"/>
                            </a:solidFill>
                          </a:endParaRPr>
                        </a:p>
                      </a:txBody>
                      <a:tcPr>
                        <a:solidFill>
                          <a:schemeClr val="tx2">
                            <a:lumMod val="40000"/>
                            <a:lumOff val="60000"/>
                          </a:schemeClr>
                        </a:solidFill>
                      </a:tcPr>
                    </a:tc>
                    <a:tc>
                      <a:txBody>
                        <a:bodyPr/>
                        <a:lstStyle/>
                        <a:p>
                          <a:r>
                            <a:rPr lang="en-US" dirty="0" smtClean="0">
                              <a:solidFill>
                                <a:schemeClr val="tx1"/>
                              </a:solidFill>
                            </a:rPr>
                            <a:t>AND/OR tree</a:t>
                          </a:r>
                          <a:endParaRPr lang="en-US" dirty="0">
                            <a:solidFill>
                              <a:schemeClr val="tx1"/>
                            </a:solidFill>
                          </a:endParaRPr>
                        </a:p>
                      </a:txBody>
                      <a:tcPr>
                        <a:solidFill>
                          <a:schemeClr val="tx2">
                            <a:lumMod val="40000"/>
                            <a:lumOff val="60000"/>
                          </a:schemeClr>
                        </a:solidFill>
                      </a:tcPr>
                    </a:tc>
                    <a:tc>
                      <a:txBody>
                        <a:bodyPr/>
                        <a:lstStyle/>
                        <a:p>
                          <a:r>
                            <a:rPr lang="en-US" dirty="0" smtClean="0">
                              <a:solidFill>
                                <a:schemeClr val="tx1"/>
                              </a:solidFill>
                            </a:rPr>
                            <a:t>OR graph</a:t>
                          </a:r>
                          <a:endParaRPr lang="en-US" dirty="0">
                            <a:solidFill>
                              <a:schemeClr val="tx1"/>
                            </a:solidFill>
                          </a:endParaRPr>
                        </a:p>
                      </a:txBody>
                      <a:tcPr>
                        <a:solidFill>
                          <a:schemeClr val="tx2">
                            <a:lumMod val="40000"/>
                            <a:lumOff val="60000"/>
                          </a:schemeClr>
                        </a:solidFill>
                      </a:tcPr>
                    </a:tc>
                    <a:tc>
                      <a:txBody>
                        <a:bodyPr/>
                        <a:lstStyle/>
                        <a:p>
                          <a:r>
                            <a:rPr lang="en-US" dirty="0" smtClean="0">
                              <a:solidFill>
                                <a:schemeClr val="tx1"/>
                              </a:solidFill>
                            </a:rPr>
                            <a:t>AND/OR graph</a:t>
                          </a:r>
                          <a:endParaRPr lang="en-US" dirty="0">
                            <a:solidFill>
                              <a:schemeClr val="tx1"/>
                            </a:solidFill>
                          </a:endParaRPr>
                        </a:p>
                      </a:txBody>
                      <a:tcPr>
                        <a:solidFill>
                          <a:schemeClr val="tx2">
                            <a:lumMod val="40000"/>
                            <a:lumOff val="60000"/>
                          </a:schemeClr>
                        </a:solidFill>
                      </a:tcPr>
                    </a:tc>
                    <a:extLst>
                      <a:ext uri="{0D108BD9-81ED-4DB2-BD59-A6C34878D82A}">
                        <a16:rowId xmlns:a16="http://schemas.microsoft.com/office/drawing/2014/main" val="10000"/>
                      </a:ext>
                    </a:extLst>
                  </a:tr>
                  <a:tr h="640080">
                    <a:tc>
                      <a:txBody>
                        <a:bodyPr/>
                        <a:lstStyle/>
                        <a:p>
                          <a:r>
                            <a:rPr lang="en-US" dirty="0" smtClean="0"/>
                            <a:t>time</a:t>
                          </a:r>
                          <a:endParaRPr lang="en-US" dirty="0"/>
                        </a:p>
                      </a:txBody>
                      <a:tcPr>
                        <a:solidFill>
                          <a:schemeClr val="tx2">
                            <a:lumMod val="40000"/>
                            <a:lumOff val="60000"/>
                          </a:schemeClr>
                        </a:solidFill>
                      </a:tcPr>
                    </a:tc>
                    <a:tc>
                      <a:txBody>
                        <a:bodyPr/>
                        <a:lstStyle/>
                        <a:p>
                          <a:endParaRPr lang="en-US"/>
                        </a:p>
                      </a:txBody>
                      <a:tcPr>
                        <a:blipFill>
                          <a:blip r:embed="rId6"/>
                          <a:stretch>
                            <a:fillRect l="-100500" t="-103774" r="-302500" b="-100943"/>
                          </a:stretch>
                        </a:blipFill>
                      </a:tcPr>
                    </a:tc>
                    <a:tc>
                      <a:txBody>
                        <a:bodyPr/>
                        <a:lstStyle/>
                        <a:p>
                          <a:endParaRPr lang="en-US"/>
                        </a:p>
                      </a:txBody>
                      <a:tcPr>
                        <a:blipFill>
                          <a:blip r:embed="rId6"/>
                          <a:stretch>
                            <a:fillRect l="-199502" t="-103774" r="-200995" b="-100943"/>
                          </a:stretch>
                        </a:blip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O(n </a:t>
                          </a:r>
                          <a:r>
                            <a:rPr kumimoji="0" lang="en-US" sz="1800" u="none" strike="noStrike" cap="none" normalizeH="0" baseline="0" dirty="0" err="1" smtClean="0">
                              <a:ln>
                                <a:noFill/>
                              </a:ln>
                              <a:effectLst/>
                            </a:rPr>
                            <a:t>k</a:t>
                          </a:r>
                          <a:r>
                            <a:rPr kumimoji="0" lang="en-US" sz="1800" u="none" strike="noStrike" cap="none" normalizeH="0" baseline="30000" dirty="0" err="1" smtClean="0">
                              <a:ln>
                                <a:noFill/>
                              </a:ln>
                              <a:effectLst/>
                            </a:rPr>
                            <a:t>pw</a:t>
                          </a:r>
                          <a:r>
                            <a:rPr kumimoji="0" lang="en-US" sz="1800" u="none" strike="noStrike" cap="none" normalizeH="0" baseline="30000" dirty="0" smtClean="0">
                              <a:ln>
                                <a:noFill/>
                              </a:ln>
                              <a:effectLst/>
                            </a:rPr>
                            <a:t>*</a:t>
                          </a: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Tahoma" pitchFamily="34" charset="0"/>
                          </a:endParaRPr>
                        </a:p>
                      </a:txBody>
                      <a:tcPr>
                        <a:solidFill>
                          <a:schemeClr val="tx2">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O(n k</a:t>
                          </a:r>
                          <a:r>
                            <a:rPr kumimoji="0" lang="en-US" sz="1800" u="none" strike="noStrike" cap="none" normalizeH="0" baseline="30000" dirty="0" smtClean="0">
                              <a:ln>
                                <a:noFill/>
                              </a:ln>
                              <a:effectLst/>
                            </a:rPr>
                            <a:t>w*</a:t>
                          </a: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hlink"/>
                            </a:solidFill>
                            <a:effectLst/>
                            <a:latin typeface="Tahoma" pitchFamily="34" charset="0"/>
                          </a:endParaRPr>
                        </a:p>
                        <a:p>
                          <a:endParaRPr lang="en-US" dirty="0"/>
                        </a:p>
                      </a:txBody>
                      <a:tcPr>
                        <a:solidFill>
                          <a:schemeClr val="tx2">
                            <a:lumMod val="40000"/>
                            <a:lumOff val="60000"/>
                          </a:schemeClr>
                        </a:solidFill>
                      </a:tcPr>
                    </a:tc>
                    <a:extLst>
                      <a:ext uri="{0D108BD9-81ED-4DB2-BD59-A6C34878D82A}">
                        <a16:rowId xmlns:a16="http://schemas.microsoft.com/office/drawing/2014/main" val="10001"/>
                      </a:ext>
                    </a:extLst>
                  </a:tr>
                  <a:tr h="640080">
                    <a:tc>
                      <a:txBody>
                        <a:bodyPr/>
                        <a:lstStyle/>
                        <a:p>
                          <a:r>
                            <a:rPr lang="en-US" dirty="0" smtClean="0"/>
                            <a:t>memory</a:t>
                          </a:r>
                          <a:endParaRPr lang="en-US" dirty="0"/>
                        </a:p>
                      </a:txBody>
                      <a:tcPr>
                        <a:solidFill>
                          <a:schemeClr val="tx2">
                            <a:lumMod val="40000"/>
                            <a:lumOff val="60000"/>
                          </a:schemeClr>
                        </a:solidFill>
                      </a:tcPr>
                    </a:tc>
                    <a:tc>
                      <a:txBody>
                        <a:bodyPr/>
                        <a:lstStyle/>
                        <a:p>
                          <a:r>
                            <a:rPr lang="en-US" dirty="0" smtClean="0"/>
                            <a:t>     O(n)</a:t>
                          </a:r>
                          <a:endParaRPr lang="en-US" dirty="0"/>
                        </a:p>
                      </a:txBody>
                      <a:tcPr>
                        <a:solidFill>
                          <a:schemeClr val="tx2">
                            <a:lumMod val="40000"/>
                            <a:lumOff val="60000"/>
                          </a:schemeClr>
                        </a:solidFill>
                      </a:tcPr>
                    </a:tc>
                    <a:tc>
                      <a:txBody>
                        <a:bodyPr/>
                        <a:lstStyle/>
                        <a:p>
                          <a:r>
                            <a:rPr lang="en-US" dirty="0" smtClean="0"/>
                            <a:t>    O(n)</a:t>
                          </a:r>
                          <a:endParaRPr lang="en-US" dirty="0"/>
                        </a:p>
                      </a:txBody>
                      <a:tcPr>
                        <a:solidFill>
                          <a:schemeClr val="tx2">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O(n </a:t>
                          </a:r>
                          <a:r>
                            <a:rPr kumimoji="0" lang="en-US" sz="1800" u="none" strike="noStrike" cap="none" normalizeH="0" baseline="0" dirty="0" err="1" smtClean="0">
                              <a:ln>
                                <a:noFill/>
                              </a:ln>
                              <a:effectLst/>
                            </a:rPr>
                            <a:t>k</a:t>
                          </a:r>
                          <a:r>
                            <a:rPr kumimoji="0" lang="en-US" sz="1800" u="none" strike="noStrike" cap="none" normalizeH="0" baseline="30000" dirty="0" err="1" smtClean="0">
                              <a:ln>
                                <a:noFill/>
                              </a:ln>
                              <a:effectLst/>
                            </a:rPr>
                            <a:t>pw</a:t>
                          </a:r>
                          <a:r>
                            <a:rPr kumimoji="0" lang="en-US" sz="1800" u="none" strike="noStrike" cap="none" normalizeH="0" baseline="30000" dirty="0" smtClean="0">
                              <a:ln>
                                <a:noFill/>
                              </a:ln>
                              <a:effectLst/>
                            </a:rPr>
                            <a:t>*</a:t>
                          </a: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Tahoma" pitchFamily="34" charset="0"/>
                          </a:endParaRPr>
                        </a:p>
                        <a:p>
                          <a:endParaRPr lang="en-US" dirty="0"/>
                        </a:p>
                      </a:txBody>
                      <a:tcPr>
                        <a:solidFill>
                          <a:schemeClr val="tx2">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O(n k</a:t>
                          </a:r>
                          <a:r>
                            <a:rPr kumimoji="0" lang="en-US" sz="1800" u="none" strike="noStrike" cap="none" normalizeH="0" baseline="30000" dirty="0" smtClean="0">
                              <a:ln>
                                <a:noFill/>
                              </a:ln>
                              <a:effectLst/>
                            </a:rPr>
                            <a:t>w*</a:t>
                          </a: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hlink"/>
                            </a:solidFill>
                            <a:effectLst/>
                            <a:latin typeface="Tahoma" pitchFamily="34" charset="0"/>
                          </a:endParaRPr>
                        </a:p>
                        <a:p>
                          <a:endParaRPr lang="en-US" dirty="0"/>
                        </a:p>
                      </a:txBody>
                      <a:tcPr>
                        <a:solidFill>
                          <a:schemeClr val="tx2">
                            <a:lumMod val="40000"/>
                            <a:lumOff val="60000"/>
                          </a:schemeClr>
                        </a:solidFill>
                      </a:tcPr>
                    </a:tc>
                    <a:extLst>
                      <a:ext uri="{0D108BD9-81ED-4DB2-BD59-A6C34878D82A}">
                        <a16:rowId xmlns:a16="http://schemas.microsoft.com/office/drawing/2014/main" val="10002"/>
                      </a:ext>
                    </a:extLst>
                  </a:tr>
                </a:tbl>
              </a:graphicData>
            </a:graphic>
          </p:graphicFrame>
        </mc:Fallback>
      </mc:AlternateContent>
      <p:pic>
        <p:nvPicPr>
          <p:cNvPr id="686" name="Picture 685" descr="TP_tmp.png">
            <a:extLst>
              <a:ext uri="{FF2B5EF4-FFF2-40B4-BE49-F238E27FC236}">
                <a16:creationId xmlns:a16="http://schemas.microsoft.com/office/drawing/2014/main" id="{51CBA057-B5D9-6A4E-8827-6D8E65CE18B4}"/>
              </a:ext>
            </a:extLst>
          </p:cNvPr>
          <p:cNvPicPr>
            <a:picLocks noChangeAspect="1"/>
          </p:cNvPicPr>
          <p:nvPr>
            <p:custDataLst>
              <p:tags r:id="rId1"/>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23881" y="1772902"/>
            <a:ext cx="1478283" cy="311437"/>
          </a:xfrm>
          <a:prstGeom prst="rect">
            <a:avLst/>
          </a:prstGeom>
          <a:noFill/>
          <a:ln w="9525" cap="flat" cmpd="sng" algn="ctr">
            <a:noFill/>
            <a:prstDash val="solid"/>
            <a:round/>
            <a:headEnd type="none" w="med" len="med"/>
            <a:tailEnd type="none" w="med" len="me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687" name="Picture 686" descr="TP_tmp.png">
            <a:extLst>
              <a:ext uri="{FF2B5EF4-FFF2-40B4-BE49-F238E27FC236}">
                <a16:creationId xmlns:a16="http://schemas.microsoft.com/office/drawing/2014/main" id="{5B68DADD-17E3-9145-A900-8E4D686D2180}"/>
              </a:ext>
            </a:extLst>
          </p:cNvPr>
          <p:cNvPicPr>
            <a:picLocks noChangeAspect="1"/>
          </p:cNvPicPr>
          <p:nvPr>
            <p:custDataLst>
              <p:tags r:id="rId2"/>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223381" y="1795512"/>
            <a:ext cx="1077776" cy="283124"/>
          </a:xfrm>
          <a:prstGeom prst="rect">
            <a:avLst/>
          </a:prstGeom>
          <a:noFill/>
          <a:ln w="9525" cap="flat" cmpd="sng" algn="ctr">
            <a:noFill/>
            <a:prstDash val="solid"/>
            <a:round/>
            <a:headEnd type="none" w="med" len="med"/>
            <a:tailEnd type="none" w="med" len="me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688" name="Picture 687" descr="TP_tmp.png">
            <a:extLst>
              <a:ext uri="{FF2B5EF4-FFF2-40B4-BE49-F238E27FC236}">
                <a16:creationId xmlns:a16="http://schemas.microsoft.com/office/drawing/2014/main" id="{3F3E33CE-8938-2245-AD11-8340674F439A}"/>
              </a:ext>
            </a:extLst>
          </p:cNvPr>
          <p:cNvPicPr>
            <a:picLocks noChangeAspect="1"/>
          </p:cNvPicPr>
          <p:nvPr>
            <p:custDataLst>
              <p:tags r:id="rId3"/>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78408" y="2089817"/>
            <a:ext cx="1800285" cy="325593"/>
          </a:xfrm>
          <a:prstGeom prst="rect">
            <a:avLst/>
          </a:prstGeom>
          <a:noFill/>
          <a:ln w="9525" cap="flat" cmpd="sng" algn="ctr">
            <a:noFill/>
            <a:prstDash val="solid"/>
            <a:round/>
            <a:headEnd type="none" w="med" len="med"/>
            <a:tailEnd type="none" w="med" len="me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spTree>
    <p:extLst>
      <p:ext uri="{BB962C8B-B14F-4D97-AF65-F5344CB8AC3E}">
        <p14:creationId xmlns:p14="http://schemas.microsoft.com/office/powerpoint/2010/main" val="4107687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8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8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 grpId="0"/>
      <p:bldP spid="7" grpId="0"/>
      <p:bldP spid="8" grpId="0"/>
      <p:bldP spid="10" grpId="0"/>
      <p:bldP spid="12" grpId="0"/>
      <p:bldP spid="672" grpId="0"/>
      <p:bldP spid="67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113" name="Rectangle 337"/>
          <p:cNvSpPr>
            <a:spLocks noGrp="1" noChangeArrowheads="1"/>
          </p:cNvSpPr>
          <p:nvPr>
            <p:ph type="title"/>
          </p:nvPr>
        </p:nvSpPr>
        <p:spPr/>
        <p:txBody>
          <a:bodyPr>
            <a:normAutofit/>
          </a:bodyPr>
          <a:lstStyle/>
          <a:p>
            <a:r>
              <a:rPr lang="en-US" altLang="en-US" dirty="0"/>
              <a:t>Cost of a Solution Tree</a:t>
            </a:r>
            <a:endParaRPr lang="en-US" dirty="0"/>
          </a:p>
        </p:txBody>
      </p:sp>
      <p:sp>
        <p:nvSpPr>
          <p:cNvPr id="331779" name="Text Box 3"/>
          <p:cNvSpPr txBox="1">
            <a:spLocks noChangeArrowheads="1"/>
          </p:cNvSpPr>
          <p:nvPr/>
        </p:nvSpPr>
        <p:spPr bwMode="auto">
          <a:xfrm>
            <a:off x="1868488" y="5979917"/>
            <a:ext cx="7162799"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b="0" dirty="0"/>
              <a:t>Cost of the solution tree: the product of weights on its arcs</a:t>
            </a:r>
          </a:p>
          <a:p>
            <a:pPr>
              <a:spcBef>
                <a:spcPct val="50000"/>
              </a:spcBef>
            </a:pPr>
            <a:r>
              <a:rPr lang="en-US" sz="1600" dirty="0"/>
              <a:t>Cost of (A=0,B=1,C=1,D=1,E=0) = </a:t>
            </a:r>
            <a:r>
              <a:rPr lang="en-US" dirty="0"/>
              <a:t>0.6 · 0.6  · 0.5  · 0.8  · 0.5 = 0.0720</a:t>
            </a:r>
          </a:p>
        </p:txBody>
      </p:sp>
      <p:sp>
        <p:nvSpPr>
          <p:cNvPr id="331782" name="Rectangle 6"/>
          <p:cNvSpPr>
            <a:spLocks noChangeAspect="1" noChangeArrowheads="1"/>
          </p:cNvSpPr>
          <p:nvPr/>
        </p:nvSpPr>
        <p:spPr bwMode="auto">
          <a:xfrm>
            <a:off x="2309813" y="28590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cxnSp>
        <p:nvCxnSpPr>
          <p:cNvPr id="331783" name="AutoShape 7"/>
          <p:cNvCxnSpPr>
            <a:cxnSpLocks noChangeShapeType="1"/>
            <a:stCxn id="331785" idx="4"/>
            <a:endCxn id="331782" idx="0"/>
          </p:cNvCxnSpPr>
          <p:nvPr/>
        </p:nvCxnSpPr>
        <p:spPr bwMode="auto">
          <a:xfrm flipH="1">
            <a:off x="2362200" y="2635250"/>
            <a:ext cx="2095500" cy="223838"/>
          </a:xfrm>
          <a:prstGeom prst="straightConnector1">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784" name="AutoShape 8"/>
          <p:cNvCxnSpPr>
            <a:cxnSpLocks noChangeShapeType="1"/>
            <a:stCxn id="331785" idx="4"/>
            <a:endCxn id="331848" idx="0"/>
          </p:cNvCxnSpPr>
          <p:nvPr/>
        </p:nvCxnSpPr>
        <p:spPr bwMode="auto">
          <a:xfrm>
            <a:off x="4457700" y="2635250"/>
            <a:ext cx="2095500"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785" name="Oval 9"/>
          <p:cNvSpPr>
            <a:spLocks noChangeAspect="1" noChangeArrowheads="1"/>
          </p:cNvSpPr>
          <p:nvPr/>
        </p:nvSpPr>
        <p:spPr bwMode="auto">
          <a:xfrm>
            <a:off x="4354513" y="2452688"/>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A</a:t>
            </a:r>
          </a:p>
        </p:txBody>
      </p:sp>
      <p:sp>
        <p:nvSpPr>
          <p:cNvPr id="331786" name="Oval 10"/>
          <p:cNvSpPr>
            <a:spLocks noChangeAspect="1" noChangeArrowheads="1"/>
          </p:cNvSpPr>
          <p:nvPr/>
        </p:nvSpPr>
        <p:spPr bwMode="auto">
          <a:xfrm>
            <a:off x="2259013" y="3214688"/>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B</a:t>
            </a:r>
          </a:p>
        </p:txBody>
      </p:sp>
      <p:cxnSp>
        <p:nvCxnSpPr>
          <p:cNvPr id="331787" name="AutoShape 11"/>
          <p:cNvCxnSpPr>
            <a:cxnSpLocks noChangeShapeType="1"/>
            <a:stCxn id="331782" idx="2"/>
            <a:endCxn id="331786" idx="0"/>
          </p:cNvCxnSpPr>
          <p:nvPr/>
        </p:nvCxnSpPr>
        <p:spPr bwMode="auto">
          <a:xfrm>
            <a:off x="2362200" y="2990850"/>
            <a:ext cx="0" cy="223838"/>
          </a:xfrm>
          <a:prstGeom prst="straightConnector1">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788" name="Rectangle 12"/>
          <p:cNvSpPr>
            <a:spLocks noChangeAspect="1" noChangeArrowheads="1"/>
          </p:cNvSpPr>
          <p:nvPr/>
        </p:nvSpPr>
        <p:spPr bwMode="auto">
          <a:xfrm>
            <a:off x="1279525" y="36210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cxnSp>
        <p:nvCxnSpPr>
          <p:cNvPr id="331789" name="AutoShape 13"/>
          <p:cNvCxnSpPr>
            <a:cxnSpLocks noChangeShapeType="1"/>
            <a:stCxn id="331786" idx="4"/>
            <a:endCxn id="331788" idx="0"/>
          </p:cNvCxnSpPr>
          <p:nvPr/>
        </p:nvCxnSpPr>
        <p:spPr bwMode="auto">
          <a:xfrm flipH="1">
            <a:off x="1331913" y="3397250"/>
            <a:ext cx="1030287"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790" name="AutoShape 14"/>
          <p:cNvCxnSpPr>
            <a:cxnSpLocks noChangeShapeType="1"/>
            <a:stCxn id="331786" idx="4"/>
            <a:endCxn id="331823" idx="0"/>
          </p:cNvCxnSpPr>
          <p:nvPr/>
        </p:nvCxnSpPr>
        <p:spPr bwMode="auto">
          <a:xfrm>
            <a:off x="2362200" y="3397250"/>
            <a:ext cx="1031875" cy="227013"/>
          </a:xfrm>
          <a:prstGeom prst="straightConnector1">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791" name="Oval 15"/>
          <p:cNvSpPr>
            <a:spLocks noChangeAspect="1" noChangeArrowheads="1"/>
          </p:cNvSpPr>
          <p:nvPr/>
        </p:nvSpPr>
        <p:spPr bwMode="auto">
          <a:xfrm>
            <a:off x="784225" y="3976688"/>
            <a:ext cx="198438"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E</a:t>
            </a:r>
          </a:p>
        </p:txBody>
      </p:sp>
      <p:cxnSp>
        <p:nvCxnSpPr>
          <p:cNvPr id="331792" name="AutoShape 16"/>
          <p:cNvCxnSpPr>
            <a:cxnSpLocks noChangeShapeType="1"/>
            <a:stCxn id="331788" idx="2"/>
            <a:endCxn id="331791" idx="0"/>
          </p:cNvCxnSpPr>
          <p:nvPr/>
        </p:nvCxnSpPr>
        <p:spPr bwMode="auto">
          <a:xfrm flipH="1">
            <a:off x="884238" y="3752850"/>
            <a:ext cx="447675"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793" name="Text Box 17"/>
          <p:cNvSpPr txBox="1">
            <a:spLocks noChangeArrowheads="1"/>
          </p:cNvSpPr>
          <p:nvPr/>
        </p:nvSpPr>
        <p:spPr bwMode="auto">
          <a:xfrm>
            <a:off x="115888" y="2422525"/>
            <a:ext cx="374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l" eaLnBrk="1" hangingPunct="1">
              <a:spcBef>
                <a:spcPct val="50000"/>
              </a:spcBef>
            </a:pPr>
            <a:r>
              <a:rPr lang="en-US" sz="1000" b="1">
                <a:solidFill>
                  <a:schemeClr val="folHlink"/>
                </a:solidFill>
                <a:latin typeface="Arial" charset="0"/>
                <a:cs typeface="Arial" charset="0"/>
              </a:rPr>
              <a:t>OR</a:t>
            </a:r>
          </a:p>
        </p:txBody>
      </p:sp>
      <p:sp>
        <p:nvSpPr>
          <p:cNvPr id="331794" name="Text Box 18"/>
          <p:cNvSpPr txBox="1">
            <a:spLocks noChangeArrowheads="1"/>
          </p:cNvSpPr>
          <p:nvPr/>
        </p:nvSpPr>
        <p:spPr bwMode="auto">
          <a:xfrm>
            <a:off x="104775" y="2803525"/>
            <a:ext cx="460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l" eaLnBrk="1" hangingPunct="1">
              <a:spcBef>
                <a:spcPct val="50000"/>
              </a:spcBef>
            </a:pPr>
            <a:r>
              <a:rPr lang="en-US" sz="1000" b="1">
                <a:solidFill>
                  <a:srgbClr val="FF9966"/>
                </a:solidFill>
                <a:latin typeface="Arial" charset="0"/>
                <a:cs typeface="Arial" charset="0"/>
              </a:rPr>
              <a:t>AND</a:t>
            </a:r>
          </a:p>
        </p:txBody>
      </p:sp>
      <p:sp>
        <p:nvSpPr>
          <p:cNvPr id="331795" name="Text Box 19"/>
          <p:cNvSpPr txBox="1">
            <a:spLocks noChangeArrowheads="1"/>
          </p:cNvSpPr>
          <p:nvPr/>
        </p:nvSpPr>
        <p:spPr bwMode="auto">
          <a:xfrm>
            <a:off x="115888" y="3184525"/>
            <a:ext cx="374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l" eaLnBrk="1" hangingPunct="1">
              <a:spcBef>
                <a:spcPct val="50000"/>
              </a:spcBef>
            </a:pPr>
            <a:r>
              <a:rPr lang="en-US" sz="1000" b="1">
                <a:solidFill>
                  <a:schemeClr val="folHlink"/>
                </a:solidFill>
                <a:latin typeface="Arial" charset="0"/>
                <a:cs typeface="Arial" charset="0"/>
              </a:rPr>
              <a:t>OR</a:t>
            </a:r>
          </a:p>
        </p:txBody>
      </p:sp>
      <p:sp>
        <p:nvSpPr>
          <p:cNvPr id="331796" name="Text Box 20"/>
          <p:cNvSpPr txBox="1">
            <a:spLocks noChangeArrowheads="1"/>
          </p:cNvSpPr>
          <p:nvPr/>
        </p:nvSpPr>
        <p:spPr bwMode="auto">
          <a:xfrm>
            <a:off x="104775" y="3565525"/>
            <a:ext cx="460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l" eaLnBrk="1" hangingPunct="1">
              <a:spcBef>
                <a:spcPct val="50000"/>
              </a:spcBef>
            </a:pPr>
            <a:r>
              <a:rPr lang="en-US" sz="1000" b="1">
                <a:solidFill>
                  <a:srgbClr val="FF9966"/>
                </a:solidFill>
                <a:latin typeface="Arial" charset="0"/>
                <a:cs typeface="Arial" charset="0"/>
              </a:rPr>
              <a:t>AND</a:t>
            </a:r>
          </a:p>
        </p:txBody>
      </p:sp>
      <p:sp>
        <p:nvSpPr>
          <p:cNvPr id="331797" name="Text Box 21"/>
          <p:cNvSpPr txBox="1">
            <a:spLocks noChangeArrowheads="1"/>
          </p:cNvSpPr>
          <p:nvPr/>
        </p:nvSpPr>
        <p:spPr bwMode="auto">
          <a:xfrm>
            <a:off x="115888" y="3946525"/>
            <a:ext cx="374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l" eaLnBrk="1" hangingPunct="1">
              <a:spcBef>
                <a:spcPct val="50000"/>
              </a:spcBef>
            </a:pPr>
            <a:r>
              <a:rPr lang="en-US" sz="1000" b="1">
                <a:solidFill>
                  <a:schemeClr val="folHlink"/>
                </a:solidFill>
                <a:latin typeface="Arial" charset="0"/>
                <a:cs typeface="Arial" charset="0"/>
              </a:rPr>
              <a:t>OR</a:t>
            </a:r>
          </a:p>
        </p:txBody>
      </p:sp>
      <p:sp>
        <p:nvSpPr>
          <p:cNvPr id="331798" name="Text Box 22"/>
          <p:cNvSpPr txBox="1">
            <a:spLocks noChangeArrowheads="1"/>
          </p:cNvSpPr>
          <p:nvPr/>
        </p:nvSpPr>
        <p:spPr bwMode="auto">
          <a:xfrm>
            <a:off x="104775" y="4327525"/>
            <a:ext cx="460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l" eaLnBrk="1" hangingPunct="1">
              <a:spcBef>
                <a:spcPct val="50000"/>
              </a:spcBef>
            </a:pPr>
            <a:r>
              <a:rPr lang="en-US" sz="1000" b="1">
                <a:solidFill>
                  <a:srgbClr val="FF9966"/>
                </a:solidFill>
                <a:latin typeface="Arial" charset="0"/>
                <a:cs typeface="Arial" charset="0"/>
              </a:rPr>
              <a:t>AND</a:t>
            </a:r>
          </a:p>
        </p:txBody>
      </p:sp>
      <p:cxnSp>
        <p:nvCxnSpPr>
          <p:cNvPr id="331799" name="AutoShape 23"/>
          <p:cNvCxnSpPr>
            <a:cxnSpLocks noChangeShapeType="1"/>
            <a:stCxn id="331788" idx="2"/>
            <a:endCxn id="331800" idx="0"/>
          </p:cNvCxnSpPr>
          <p:nvPr/>
        </p:nvCxnSpPr>
        <p:spPr bwMode="auto">
          <a:xfrm>
            <a:off x="1331913" y="3752850"/>
            <a:ext cx="452437"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00" name="Oval 24"/>
          <p:cNvSpPr>
            <a:spLocks noChangeAspect="1" noChangeArrowheads="1"/>
          </p:cNvSpPr>
          <p:nvPr/>
        </p:nvSpPr>
        <p:spPr bwMode="auto">
          <a:xfrm>
            <a:off x="1681163" y="3976688"/>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C</a:t>
            </a:r>
          </a:p>
        </p:txBody>
      </p:sp>
      <p:sp>
        <p:nvSpPr>
          <p:cNvPr id="331801" name="Rectangle 25"/>
          <p:cNvSpPr>
            <a:spLocks noChangeAspect="1" noChangeArrowheads="1"/>
          </p:cNvSpPr>
          <p:nvPr/>
        </p:nvSpPr>
        <p:spPr bwMode="auto">
          <a:xfrm>
            <a:off x="1431925" y="43830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cxnSp>
        <p:nvCxnSpPr>
          <p:cNvPr id="331802" name="AutoShape 26"/>
          <p:cNvCxnSpPr>
            <a:cxnSpLocks noChangeShapeType="1"/>
            <a:stCxn id="331800" idx="4"/>
            <a:endCxn id="331801" idx="0"/>
          </p:cNvCxnSpPr>
          <p:nvPr/>
        </p:nvCxnSpPr>
        <p:spPr bwMode="auto">
          <a:xfrm flipH="1">
            <a:off x="1484313" y="4159250"/>
            <a:ext cx="300037"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03" name="Text Box 27"/>
          <p:cNvSpPr txBox="1">
            <a:spLocks noChangeArrowheads="1"/>
          </p:cNvSpPr>
          <p:nvPr/>
        </p:nvSpPr>
        <p:spPr bwMode="auto">
          <a:xfrm>
            <a:off x="115888" y="4705350"/>
            <a:ext cx="374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l" eaLnBrk="1" hangingPunct="1">
              <a:spcBef>
                <a:spcPct val="50000"/>
              </a:spcBef>
            </a:pPr>
            <a:r>
              <a:rPr lang="en-US" sz="1000" b="1">
                <a:solidFill>
                  <a:schemeClr val="folHlink"/>
                </a:solidFill>
                <a:latin typeface="Arial" charset="0"/>
                <a:cs typeface="Arial" charset="0"/>
              </a:rPr>
              <a:t>OR</a:t>
            </a:r>
          </a:p>
        </p:txBody>
      </p:sp>
      <p:sp>
        <p:nvSpPr>
          <p:cNvPr id="331804" name="Text Box 28"/>
          <p:cNvSpPr txBox="1">
            <a:spLocks noChangeArrowheads="1"/>
          </p:cNvSpPr>
          <p:nvPr/>
        </p:nvSpPr>
        <p:spPr bwMode="auto">
          <a:xfrm>
            <a:off x="104775" y="5013325"/>
            <a:ext cx="460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l" eaLnBrk="1" hangingPunct="1">
              <a:spcBef>
                <a:spcPct val="50000"/>
              </a:spcBef>
            </a:pPr>
            <a:r>
              <a:rPr lang="en-US" sz="1000" b="1">
                <a:solidFill>
                  <a:srgbClr val="FF9966"/>
                </a:solidFill>
                <a:latin typeface="Arial" charset="0"/>
                <a:cs typeface="Arial" charset="0"/>
              </a:rPr>
              <a:t>AND</a:t>
            </a:r>
          </a:p>
        </p:txBody>
      </p:sp>
      <p:sp>
        <p:nvSpPr>
          <p:cNvPr id="331805" name="Oval 29"/>
          <p:cNvSpPr>
            <a:spLocks noChangeAspect="1" noChangeArrowheads="1"/>
          </p:cNvSpPr>
          <p:nvPr/>
        </p:nvSpPr>
        <p:spPr bwMode="auto">
          <a:xfrm>
            <a:off x="1381125" y="4735513"/>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D</a:t>
            </a:r>
          </a:p>
        </p:txBody>
      </p:sp>
      <p:cxnSp>
        <p:nvCxnSpPr>
          <p:cNvPr id="331806" name="AutoShape 30"/>
          <p:cNvCxnSpPr>
            <a:cxnSpLocks noChangeShapeType="1"/>
            <a:stCxn id="331801" idx="2"/>
            <a:endCxn id="331805" idx="0"/>
          </p:cNvCxnSpPr>
          <p:nvPr/>
        </p:nvCxnSpPr>
        <p:spPr bwMode="auto">
          <a:xfrm>
            <a:off x="1484313" y="4514850"/>
            <a:ext cx="0" cy="2206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07" name="Rectangle 31"/>
          <p:cNvSpPr>
            <a:spLocks noChangeAspect="1" noChangeArrowheads="1"/>
          </p:cNvSpPr>
          <p:nvPr/>
        </p:nvSpPr>
        <p:spPr bwMode="auto">
          <a:xfrm>
            <a:off x="1282700" y="5068888"/>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808" name="Rectangle 32"/>
          <p:cNvSpPr>
            <a:spLocks noChangeAspect="1" noChangeArrowheads="1"/>
          </p:cNvSpPr>
          <p:nvPr/>
        </p:nvSpPr>
        <p:spPr bwMode="auto">
          <a:xfrm>
            <a:off x="1571625" y="50688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09" name="AutoShape 33"/>
          <p:cNvCxnSpPr>
            <a:cxnSpLocks noChangeShapeType="1"/>
            <a:stCxn id="331805" idx="4"/>
            <a:endCxn id="331807" idx="0"/>
          </p:cNvCxnSpPr>
          <p:nvPr/>
        </p:nvCxnSpPr>
        <p:spPr bwMode="auto">
          <a:xfrm flipH="1">
            <a:off x="1335088" y="4918075"/>
            <a:ext cx="149225" cy="150813"/>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10" name="AutoShape 34"/>
          <p:cNvCxnSpPr>
            <a:cxnSpLocks noChangeShapeType="1"/>
            <a:stCxn id="331805" idx="4"/>
            <a:endCxn id="331808" idx="0"/>
          </p:cNvCxnSpPr>
          <p:nvPr/>
        </p:nvCxnSpPr>
        <p:spPr bwMode="auto">
          <a:xfrm>
            <a:off x="1484313" y="4918075"/>
            <a:ext cx="139700" cy="1508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11" name="Rectangle 35"/>
          <p:cNvSpPr>
            <a:spLocks noChangeAspect="1" noChangeArrowheads="1"/>
          </p:cNvSpPr>
          <p:nvPr/>
        </p:nvSpPr>
        <p:spPr bwMode="auto">
          <a:xfrm>
            <a:off x="2027238" y="43830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12" name="AutoShape 36"/>
          <p:cNvCxnSpPr>
            <a:cxnSpLocks noChangeShapeType="1"/>
            <a:stCxn id="331800" idx="4"/>
            <a:endCxn id="331811" idx="0"/>
          </p:cNvCxnSpPr>
          <p:nvPr/>
        </p:nvCxnSpPr>
        <p:spPr bwMode="auto">
          <a:xfrm>
            <a:off x="1784350" y="4159250"/>
            <a:ext cx="295275"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13" name="Oval 37"/>
          <p:cNvSpPr>
            <a:spLocks noChangeAspect="1" noChangeArrowheads="1"/>
          </p:cNvSpPr>
          <p:nvPr/>
        </p:nvSpPr>
        <p:spPr bwMode="auto">
          <a:xfrm>
            <a:off x="1976438" y="4735513"/>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D</a:t>
            </a:r>
          </a:p>
        </p:txBody>
      </p:sp>
      <p:cxnSp>
        <p:nvCxnSpPr>
          <p:cNvPr id="331814" name="AutoShape 38"/>
          <p:cNvCxnSpPr>
            <a:cxnSpLocks noChangeShapeType="1"/>
            <a:stCxn id="331811" idx="2"/>
            <a:endCxn id="331813" idx="0"/>
          </p:cNvCxnSpPr>
          <p:nvPr/>
        </p:nvCxnSpPr>
        <p:spPr bwMode="auto">
          <a:xfrm>
            <a:off x="2079625" y="4514850"/>
            <a:ext cx="0" cy="2206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15" name="Rectangle 39"/>
          <p:cNvSpPr>
            <a:spLocks noChangeAspect="1" noChangeArrowheads="1"/>
          </p:cNvSpPr>
          <p:nvPr/>
        </p:nvSpPr>
        <p:spPr bwMode="auto">
          <a:xfrm>
            <a:off x="1895475" y="5068888"/>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816" name="Rectangle 40"/>
          <p:cNvSpPr>
            <a:spLocks noChangeAspect="1" noChangeArrowheads="1"/>
          </p:cNvSpPr>
          <p:nvPr/>
        </p:nvSpPr>
        <p:spPr bwMode="auto">
          <a:xfrm>
            <a:off x="2149475" y="50688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17" name="AutoShape 41"/>
          <p:cNvCxnSpPr>
            <a:cxnSpLocks noChangeShapeType="1"/>
            <a:stCxn id="331813" idx="4"/>
            <a:endCxn id="331815" idx="0"/>
          </p:cNvCxnSpPr>
          <p:nvPr/>
        </p:nvCxnSpPr>
        <p:spPr bwMode="auto">
          <a:xfrm flipH="1">
            <a:off x="1947863" y="4918075"/>
            <a:ext cx="131762" cy="150813"/>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18" name="AutoShape 42"/>
          <p:cNvCxnSpPr>
            <a:cxnSpLocks noChangeShapeType="1"/>
            <a:stCxn id="331813" idx="4"/>
            <a:endCxn id="331816" idx="0"/>
          </p:cNvCxnSpPr>
          <p:nvPr/>
        </p:nvCxnSpPr>
        <p:spPr bwMode="auto">
          <a:xfrm>
            <a:off x="2079625" y="4918075"/>
            <a:ext cx="122238" cy="1508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19" name="Rectangle 43"/>
          <p:cNvSpPr>
            <a:spLocks noChangeAspect="1" noChangeArrowheads="1"/>
          </p:cNvSpPr>
          <p:nvPr/>
        </p:nvSpPr>
        <p:spPr bwMode="auto">
          <a:xfrm>
            <a:off x="685800" y="43830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820" name="Rectangle 44"/>
          <p:cNvSpPr>
            <a:spLocks noChangeAspect="1" noChangeArrowheads="1"/>
          </p:cNvSpPr>
          <p:nvPr/>
        </p:nvSpPr>
        <p:spPr bwMode="auto">
          <a:xfrm>
            <a:off x="965200" y="4383088"/>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21" name="AutoShape 45"/>
          <p:cNvCxnSpPr>
            <a:cxnSpLocks noChangeShapeType="1"/>
            <a:stCxn id="331791" idx="4"/>
            <a:endCxn id="331819" idx="0"/>
          </p:cNvCxnSpPr>
          <p:nvPr/>
        </p:nvCxnSpPr>
        <p:spPr bwMode="auto">
          <a:xfrm flipH="1">
            <a:off x="738188" y="4159250"/>
            <a:ext cx="146050"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22" name="AutoShape 46"/>
          <p:cNvCxnSpPr>
            <a:cxnSpLocks noChangeShapeType="1"/>
            <a:stCxn id="331791" idx="4"/>
            <a:endCxn id="331820" idx="0"/>
          </p:cNvCxnSpPr>
          <p:nvPr/>
        </p:nvCxnSpPr>
        <p:spPr bwMode="auto">
          <a:xfrm>
            <a:off x="884238" y="4159250"/>
            <a:ext cx="133350" cy="223838"/>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23" name="Rectangle 47"/>
          <p:cNvSpPr>
            <a:spLocks noChangeAspect="1" noChangeArrowheads="1"/>
          </p:cNvSpPr>
          <p:nvPr/>
        </p:nvSpPr>
        <p:spPr bwMode="auto">
          <a:xfrm>
            <a:off x="3341688" y="36242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sp>
        <p:nvSpPr>
          <p:cNvPr id="331824" name="Oval 48"/>
          <p:cNvSpPr>
            <a:spLocks noChangeAspect="1" noChangeArrowheads="1"/>
          </p:cNvSpPr>
          <p:nvPr/>
        </p:nvSpPr>
        <p:spPr bwMode="auto">
          <a:xfrm>
            <a:off x="2846388" y="3979863"/>
            <a:ext cx="198437"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E</a:t>
            </a:r>
          </a:p>
        </p:txBody>
      </p:sp>
      <p:cxnSp>
        <p:nvCxnSpPr>
          <p:cNvPr id="331825" name="AutoShape 49"/>
          <p:cNvCxnSpPr>
            <a:cxnSpLocks noChangeShapeType="1"/>
            <a:stCxn id="331823" idx="2"/>
            <a:endCxn id="331824" idx="0"/>
          </p:cNvCxnSpPr>
          <p:nvPr/>
        </p:nvCxnSpPr>
        <p:spPr bwMode="auto">
          <a:xfrm flipH="1">
            <a:off x="2946400" y="3756025"/>
            <a:ext cx="447675" cy="223838"/>
          </a:xfrm>
          <a:prstGeom prst="straightConnector1">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26" name="AutoShape 50"/>
          <p:cNvCxnSpPr>
            <a:cxnSpLocks noChangeShapeType="1"/>
            <a:stCxn id="331823" idx="2"/>
            <a:endCxn id="331827" idx="0"/>
          </p:cNvCxnSpPr>
          <p:nvPr/>
        </p:nvCxnSpPr>
        <p:spPr bwMode="auto">
          <a:xfrm>
            <a:off x="3394075" y="3756025"/>
            <a:ext cx="452438" cy="223838"/>
          </a:xfrm>
          <a:prstGeom prst="straightConnector1">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27" name="Oval 51"/>
          <p:cNvSpPr>
            <a:spLocks noChangeAspect="1" noChangeArrowheads="1"/>
          </p:cNvSpPr>
          <p:nvPr/>
        </p:nvSpPr>
        <p:spPr bwMode="auto">
          <a:xfrm>
            <a:off x="3743325" y="3979863"/>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C</a:t>
            </a:r>
          </a:p>
        </p:txBody>
      </p:sp>
      <p:sp>
        <p:nvSpPr>
          <p:cNvPr id="331828" name="Rectangle 52"/>
          <p:cNvSpPr>
            <a:spLocks noChangeAspect="1" noChangeArrowheads="1"/>
          </p:cNvSpPr>
          <p:nvPr/>
        </p:nvSpPr>
        <p:spPr bwMode="auto">
          <a:xfrm>
            <a:off x="3498850" y="43862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cxnSp>
        <p:nvCxnSpPr>
          <p:cNvPr id="331829" name="AutoShape 53"/>
          <p:cNvCxnSpPr>
            <a:cxnSpLocks noChangeShapeType="1"/>
            <a:stCxn id="331827" idx="4"/>
            <a:endCxn id="331828" idx="0"/>
          </p:cNvCxnSpPr>
          <p:nvPr/>
        </p:nvCxnSpPr>
        <p:spPr bwMode="auto">
          <a:xfrm flipH="1">
            <a:off x="3551238" y="4162425"/>
            <a:ext cx="295275"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30" name="Oval 54"/>
          <p:cNvSpPr>
            <a:spLocks noChangeAspect="1" noChangeArrowheads="1"/>
          </p:cNvSpPr>
          <p:nvPr/>
        </p:nvSpPr>
        <p:spPr bwMode="auto">
          <a:xfrm>
            <a:off x="3448050" y="4738688"/>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D</a:t>
            </a:r>
          </a:p>
        </p:txBody>
      </p:sp>
      <p:cxnSp>
        <p:nvCxnSpPr>
          <p:cNvPr id="331831" name="AutoShape 55"/>
          <p:cNvCxnSpPr>
            <a:cxnSpLocks noChangeShapeType="1"/>
            <a:stCxn id="331828" idx="2"/>
            <a:endCxn id="331830" idx="0"/>
          </p:cNvCxnSpPr>
          <p:nvPr/>
        </p:nvCxnSpPr>
        <p:spPr bwMode="auto">
          <a:xfrm>
            <a:off x="3551238" y="4518025"/>
            <a:ext cx="0" cy="2206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32" name="Rectangle 56"/>
          <p:cNvSpPr>
            <a:spLocks noChangeAspect="1" noChangeArrowheads="1"/>
          </p:cNvSpPr>
          <p:nvPr/>
        </p:nvSpPr>
        <p:spPr bwMode="auto">
          <a:xfrm>
            <a:off x="3349625" y="5072063"/>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833" name="Rectangle 57"/>
          <p:cNvSpPr>
            <a:spLocks noChangeAspect="1" noChangeArrowheads="1"/>
          </p:cNvSpPr>
          <p:nvPr/>
        </p:nvSpPr>
        <p:spPr bwMode="auto">
          <a:xfrm>
            <a:off x="3638550" y="50720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34" name="AutoShape 58"/>
          <p:cNvCxnSpPr>
            <a:cxnSpLocks noChangeShapeType="1"/>
            <a:stCxn id="331830" idx="4"/>
            <a:endCxn id="331832" idx="0"/>
          </p:cNvCxnSpPr>
          <p:nvPr/>
        </p:nvCxnSpPr>
        <p:spPr bwMode="auto">
          <a:xfrm flipH="1">
            <a:off x="3402013" y="4921250"/>
            <a:ext cx="149225" cy="150813"/>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35" name="AutoShape 59"/>
          <p:cNvCxnSpPr>
            <a:cxnSpLocks noChangeShapeType="1"/>
            <a:stCxn id="331830" idx="4"/>
            <a:endCxn id="331833" idx="0"/>
          </p:cNvCxnSpPr>
          <p:nvPr/>
        </p:nvCxnSpPr>
        <p:spPr bwMode="auto">
          <a:xfrm>
            <a:off x="3551238" y="4921250"/>
            <a:ext cx="139700" cy="1508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36" name="Rectangle 60"/>
          <p:cNvSpPr>
            <a:spLocks noChangeAspect="1" noChangeArrowheads="1"/>
          </p:cNvSpPr>
          <p:nvPr/>
        </p:nvSpPr>
        <p:spPr bwMode="auto">
          <a:xfrm>
            <a:off x="4084638" y="43862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37" name="AutoShape 61"/>
          <p:cNvCxnSpPr>
            <a:cxnSpLocks noChangeShapeType="1"/>
            <a:stCxn id="331827" idx="4"/>
            <a:endCxn id="331836" idx="0"/>
          </p:cNvCxnSpPr>
          <p:nvPr/>
        </p:nvCxnSpPr>
        <p:spPr bwMode="auto">
          <a:xfrm>
            <a:off x="3846513" y="4162425"/>
            <a:ext cx="290512" cy="223838"/>
          </a:xfrm>
          <a:prstGeom prst="straightConnector1">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38" name="Oval 62"/>
          <p:cNvSpPr>
            <a:spLocks noChangeAspect="1" noChangeArrowheads="1"/>
          </p:cNvSpPr>
          <p:nvPr/>
        </p:nvSpPr>
        <p:spPr bwMode="auto">
          <a:xfrm>
            <a:off x="4033838" y="4738688"/>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D</a:t>
            </a:r>
          </a:p>
        </p:txBody>
      </p:sp>
      <p:cxnSp>
        <p:nvCxnSpPr>
          <p:cNvPr id="331839" name="AutoShape 63"/>
          <p:cNvCxnSpPr>
            <a:cxnSpLocks noChangeShapeType="1"/>
            <a:stCxn id="331836" idx="2"/>
            <a:endCxn id="331838" idx="0"/>
          </p:cNvCxnSpPr>
          <p:nvPr/>
        </p:nvCxnSpPr>
        <p:spPr bwMode="auto">
          <a:xfrm>
            <a:off x="4137025" y="4518025"/>
            <a:ext cx="0" cy="220663"/>
          </a:xfrm>
          <a:prstGeom prst="straightConnector1">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40" name="Rectangle 64"/>
          <p:cNvSpPr>
            <a:spLocks noChangeAspect="1" noChangeArrowheads="1"/>
          </p:cNvSpPr>
          <p:nvPr/>
        </p:nvSpPr>
        <p:spPr bwMode="auto">
          <a:xfrm>
            <a:off x="3962400" y="5072063"/>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841" name="Rectangle 65"/>
          <p:cNvSpPr>
            <a:spLocks noChangeAspect="1" noChangeArrowheads="1"/>
          </p:cNvSpPr>
          <p:nvPr/>
        </p:nvSpPr>
        <p:spPr bwMode="auto">
          <a:xfrm>
            <a:off x="4206875" y="50720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42" name="AutoShape 66"/>
          <p:cNvCxnSpPr>
            <a:cxnSpLocks noChangeShapeType="1"/>
            <a:stCxn id="331838" idx="4"/>
            <a:endCxn id="331840" idx="0"/>
          </p:cNvCxnSpPr>
          <p:nvPr/>
        </p:nvCxnSpPr>
        <p:spPr bwMode="auto">
          <a:xfrm flipH="1">
            <a:off x="4014788" y="4921250"/>
            <a:ext cx="122237" cy="150813"/>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43" name="AutoShape 67"/>
          <p:cNvCxnSpPr>
            <a:cxnSpLocks noChangeShapeType="1"/>
            <a:stCxn id="331838" idx="4"/>
            <a:endCxn id="331841" idx="0"/>
          </p:cNvCxnSpPr>
          <p:nvPr/>
        </p:nvCxnSpPr>
        <p:spPr bwMode="auto">
          <a:xfrm>
            <a:off x="4137025" y="4921250"/>
            <a:ext cx="122238" cy="150813"/>
          </a:xfrm>
          <a:prstGeom prst="straightConnector1">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44" name="Rectangle 68"/>
          <p:cNvSpPr>
            <a:spLocks noChangeAspect="1" noChangeArrowheads="1"/>
          </p:cNvSpPr>
          <p:nvPr/>
        </p:nvSpPr>
        <p:spPr bwMode="auto">
          <a:xfrm>
            <a:off x="2747963" y="43862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845" name="Rectangle 69"/>
          <p:cNvSpPr>
            <a:spLocks noChangeAspect="1" noChangeArrowheads="1"/>
          </p:cNvSpPr>
          <p:nvPr/>
        </p:nvSpPr>
        <p:spPr bwMode="auto">
          <a:xfrm>
            <a:off x="3027363" y="4386263"/>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46" name="AutoShape 70"/>
          <p:cNvCxnSpPr>
            <a:cxnSpLocks noChangeShapeType="1"/>
            <a:stCxn id="331824" idx="4"/>
            <a:endCxn id="331844" idx="0"/>
          </p:cNvCxnSpPr>
          <p:nvPr/>
        </p:nvCxnSpPr>
        <p:spPr bwMode="auto">
          <a:xfrm flipH="1">
            <a:off x="2800350" y="4162425"/>
            <a:ext cx="146050" cy="223838"/>
          </a:xfrm>
          <a:prstGeom prst="straightConnector1">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47" name="AutoShape 71"/>
          <p:cNvCxnSpPr>
            <a:cxnSpLocks noChangeShapeType="1"/>
            <a:stCxn id="331824" idx="4"/>
            <a:endCxn id="331845" idx="0"/>
          </p:cNvCxnSpPr>
          <p:nvPr/>
        </p:nvCxnSpPr>
        <p:spPr bwMode="auto">
          <a:xfrm>
            <a:off x="2946400" y="4162425"/>
            <a:ext cx="133350" cy="223838"/>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48" name="Rectangle 72"/>
          <p:cNvSpPr>
            <a:spLocks noChangeAspect="1" noChangeArrowheads="1"/>
          </p:cNvSpPr>
          <p:nvPr/>
        </p:nvSpPr>
        <p:spPr bwMode="auto">
          <a:xfrm>
            <a:off x="6500813" y="28590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sp>
        <p:nvSpPr>
          <p:cNvPr id="331849" name="Oval 73"/>
          <p:cNvSpPr>
            <a:spLocks noChangeAspect="1" noChangeArrowheads="1"/>
          </p:cNvSpPr>
          <p:nvPr/>
        </p:nvSpPr>
        <p:spPr bwMode="auto">
          <a:xfrm>
            <a:off x="6450013" y="3214688"/>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B</a:t>
            </a:r>
          </a:p>
        </p:txBody>
      </p:sp>
      <p:cxnSp>
        <p:nvCxnSpPr>
          <p:cNvPr id="331850" name="AutoShape 74"/>
          <p:cNvCxnSpPr>
            <a:cxnSpLocks noChangeShapeType="1"/>
            <a:stCxn id="331848" idx="2"/>
            <a:endCxn id="331849" idx="0"/>
          </p:cNvCxnSpPr>
          <p:nvPr/>
        </p:nvCxnSpPr>
        <p:spPr bwMode="auto">
          <a:xfrm>
            <a:off x="6553200" y="2990850"/>
            <a:ext cx="0"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51" name="Rectangle 75"/>
          <p:cNvSpPr>
            <a:spLocks noChangeAspect="1" noChangeArrowheads="1"/>
          </p:cNvSpPr>
          <p:nvPr/>
        </p:nvSpPr>
        <p:spPr bwMode="auto">
          <a:xfrm>
            <a:off x="5470525" y="36210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cxnSp>
        <p:nvCxnSpPr>
          <p:cNvPr id="331852" name="AutoShape 76"/>
          <p:cNvCxnSpPr>
            <a:cxnSpLocks noChangeShapeType="1"/>
            <a:stCxn id="331849" idx="4"/>
            <a:endCxn id="331851" idx="0"/>
          </p:cNvCxnSpPr>
          <p:nvPr/>
        </p:nvCxnSpPr>
        <p:spPr bwMode="auto">
          <a:xfrm flipH="1">
            <a:off x="5522913" y="3397250"/>
            <a:ext cx="1030287"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53" name="AutoShape 77"/>
          <p:cNvCxnSpPr>
            <a:cxnSpLocks noChangeShapeType="1"/>
            <a:stCxn id="331849" idx="4"/>
            <a:endCxn id="331878" idx="0"/>
          </p:cNvCxnSpPr>
          <p:nvPr/>
        </p:nvCxnSpPr>
        <p:spPr bwMode="auto">
          <a:xfrm>
            <a:off x="6553200" y="3397250"/>
            <a:ext cx="1031875" cy="2270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54" name="Oval 78"/>
          <p:cNvSpPr>
            <a:spLocks noChangeAspect="1" noChangeArrowheads="1"/>
          </p:cNvSpPr>
          <p:nvPr/>
        </p:nvSpPr>
        <p:spPr bwMode="auto">
          <a:xfrm>
            <a:off x="4975225" y="3976688"/>
            <a:ext cx="198438"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E</a:t>
            </a:r>
          </a:p>
        </p:txBody>
      </p:sp>
      <p:cxnSp>
        <p:nvCxnSpPr>
          <p:cNvPr id="331855" name="AutoShape 79"/>
          <p:cNvCxnSpPr>
            <a:cxnSpLocks noChangeShapeType="1"/>
            <a:stCxn id="331851" idx="2"/>
            <a:endCxn id="331854" idx="0"/>
          </p:cNvCxnSpPr>
          <p:nvPr/>
        </p:nvCxnSpPr>
        <p:spPr bwMode="auto">
          <a:xfrm flipH="1">
            <a:off x="5075238" y="3752850"/>
            <a:ext cx="447675"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56" name="AutoShape 80"/>
          <p:cNvCxnSpPr>
            <a:cxnSpLocks noChangeShapeType="1"/>
            <a:stCxn id="331851" idx="2"/>
            <a:endCxn id="331857" idx="0"/>
          </p:cNvCxnSpPr>
          <p:nvPr/>
        </p:nvCxnSpPr>
        <p:spPr bwMode="auto">
          <a:xfrm>
            <a:off x="5522913" y="3752850"/>
            <a:ext cx="452437"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57" name="Oval 81"/>
          <p:cNvSpPr>
            <a:spLocks noChangeAspect="1" noChangeArrowheads="1"/>
          </p:cNvSpPr>
          <p:nvPr/>
        </p:nvSpPr>
        <p:spPr bwMode="auto">
          <a:xfrm>
            <a:off x="5872163" y="3976688"/>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C</a:t>
            </a:r>
          </a:p>
        </p:txBody>
      </p:sp>
      <p:sp>
        <p:nvSpPr>
          <p:cNvPr id="331858" name="Rectangle 82"/>
          <p:cNvSpPr>
            <a:spLocks noChangeAspect="1" noChangeArrowheads="1"/>
          </p:cNvSpPr>
          <p:nvPr/>
        </p:nvSpPr>
        <p:spPr bwMode="auto">
          <a:xfrm>
            <a:off x="5618163" y="43830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cxnSp>
        <p:nvCxnSpPr>
          <p:cNvPr id="331859" name="AutoShape 83"/>
          <p:cNvCxnSpPr>
            <a:cxnSpLocks noChangeShapeType="1"/>
            <a:stCxn id="331857" idx="4"/>
            <a:endCxn id="331858" idx="0"/>
          </p:cNvCxnSpPr>
          <p:nvPr/>
        </p:nvCxnSpPr>
        <p:spPr bwMode="auto">
          <a:xfrm flipH="1">
            <a:off x="5670550" y="4159250"/>
            <a:ext cx="304800"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60" name="Oval 84"/>
          <p:cNvSpPr>
            <a:spLocks noChangeAspect="1" noChangeArrowheads="1"/>
          </p:cNvSpPr>
          <p:nvPr/>
        </p:nvSpPr>
        <p:spPr bwMode="auto">
          <a:xfrm>
            <a:off x="5567363" y="4735513"/>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D</a:t>
            </a:r>
          </a:p>
        </p:txBody>
      </p:sp>
      <p:cxnSp>
        <p:nvCxnSpPr>
          <p:cNvPr id="331861" name="AutoShape 85"/>
          <p:cNvCxnSpPr>
            <a:cxnSpLocks noChangeShapeType="1"/>
            <a:stCxn id="331858" idx="2"/>
            <a:endCxn id="331860" idx="0"/>
          </p:cNvCxnSpPr>
          <p:nvPr/>
        </p:nvCxnSpPr>
        <p:spPr bwMode="auto">
          <a:xfrm>
            <a:off x="5670550" y="4514850"/>
            <a:ext cx="0" cy="2206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62" name="Rectangle 86"/>
          <p:cNvSpPr>
            <a:spLocks noChangeAspect="1" noChangeArrowheads="1"/>
          </p:cNvSpPr>
          <p:nvPr/>
        </p:nvSpPr>
        <p:spPr bwMode="auto">
          <a:xfrm>
            <a:off x="5478463" y="5068888"/>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863" name="Rectangle 87"/>
          <p:cNvSpPr>
            <a:spLocks noChangeAspect="1" noChangeArrowheads="1"/>
          </p:cNvSpPr>
          <p:nvPr/>
        </p:nvSpPr>
        <p:spPr bwMode="auto">
          <a:xfrm>
            <a:off x="5757863" y="50688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64" name="AutoShape 88"/>
          <p:cNvCxnSpPr>
            <a:cxnSpLocks noChangeShapeType="1"/>
            <a:stCxn id="331860" idx="4"/>
            <a:endCxn id="331862" idx="0"/>
          </p:cNvCxnSpPr>
          <p:nvPr/>
        </p:nvCxnSpPr>
        <p:spPr bwMode="auto">
          <a:xfrm flipH="1">
            <a:off x="5530850" y="4918075"/>
            <a:ext cx="139700" cy="150813"/>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65" name="AutoShape 89"/>
          <p:cNvCxnSpPr>
            <a:cxnSpLocks noChangeShapeType="1"/>
            <a:stCxn id="331860" idx="4"/>
            <a:endCxn id="331863" idx="0"/>
          </p:cNvCxnSpPr>
          <p:nvPr/>
        </p:nvCxnSpPr>
        <p:spPr bwMode="auto">
          <a:xfrm>
            <a:off x="5670550" y="4918075"/>
            <a:ext cx="139700" cy="1508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66" name="Rectangle 90"/>
          <p:cNvSpPr>
            <a:spLocks noChangeAspect="1" noChangeArrowheads="1"/>
          </p:cNvSpPr>
          <p:nvPr/>
        </p:nvSpPr>
        <p:spPr bwMode="auto">
          <a:xfrm>
            <a:off x="6213475" y="43830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67" name="AutoShape 91"/>
          <p:cNvCxnSpPr>
            <a:cxnSpLocks noChangeShapeType="1"/>
            <a:stCxn id="331857" idx="4"/>
            <a:endCxn id="331866" idx="0"/>
          </p:cNvCxnSpPr>
          <p:nvPr/>
        </p:nvCxnSpPr>
        <p:spPr bwMode="auto">
          <a:xfrm>
            <a:off x="5975350" y="4159250"/>
            <a:ext cx="290513"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68" name="Oval 92"/>
          <p:cNvSpPr>
            <a:spLocks noChangeAspect="1" noChangeArrowheads="1"/>
          </p:cNvSpPr>
          <p:nvPr/>
        </p:nvSpPr>
        <p:spPr bwMode="auto">
          <a:xfrm>
            <a:off x="6162675" y="4735513"/>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D</a:t>
            </a:r>
          </a:p>
        </p:txBody>
      </p:sp>
      <p:cxnSp>
        <p:nvCxnSpPr>
          <p:cNvPr id="331869" name="AutoShape 93"/>
          <p:cNvCxnSpPr>
            <a:cxnSpLocks noChangeShapeType="1"/>
            <a:stCxn id="331866" idx="2"/>
            <a:endCxn id="331868" idx="0"/>
          </p:cNvCxnSpPr>
          <p:nvPr/>
        </p:nvCxnSpPr>
        <p:spPr bwMode="auto">
          <a:xfrm>
            <a:off x="6265863" y="4514850"/>
            <a:ext cx="0" cy="2206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70" name="Rectangle 94"/>
          <p:cNvSpPr>
            <a:spLocks noChangeAspect="1" noChangeArrowheads="1"/>
          </p:cNvSpPr>
          <p:nvPr/>
        </p:nvSpPr>
        <p:spPr bwMode="auto">
          <a:xfrm>
            <a:off x="6091238" y="5068888"/>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871" name="Rectangle 95"/>
          <p:cNvSpPr>
            <a:spLocks noChangeAspect="1" noChangeArrowheads="1"/>
          </p:cNvSpPr>
          <p:nvPr/>
        </p:nvSpPr>
        <p:spPr bwMode="auto">
          <a:xfrm>
            <a:off x="6335713" y="50688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72" name="AutoShape 96"/>
          <p:cNvCxnSpPr>
            <a:cxnSpLocks noChangeShapeType="1"/>
            <a:stCxn id="331868" idx="4"/>
            <a:endCxn id="331870" idx="0"/>
          </p:cNvCxnSpPr>
          <p:nvPr/>
        </p:nvCxnSpPr>
        <p:spPr bwMode="auto">
          <a:xfrm flipH="1">
            <a:off x="6143625" y="4918075"/>
            <a:ext cx="122238" cy="150813"/>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73" name="AutoShape 97"/>
          <p:cNvCxnSpPr>
            <a:cxnSpLocks noChangeShapeType="1"/>
            <a:stCxn id="331868" idx="4"/>
            <a:endCxn id="331871" idx="0"/>
          </p:cNvCxnSpPr>
          <p:nvPr/>
        </p:nvCxnSpPr>
        <p:spPr bwMode="auto">
          <a:xfrm>
            <a:off x="6265863" y="4918075"/>
            <a:ext cx="122237" cy="1508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74" name="Rectangle 98"/>
          <p:cNvSpPr>
            <a:spLocks noChangeAspect="1" noChangeArrowheads="1"/>
          </p:cNvSpPr>
          <p:nvPr/>
        </p:nvSpPr>
        <p:spPr bwMode="auto">
          <a:xfrm>
            <a:off x="4876800" y="43830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875" name="Rectangle 99"/>
          <p:cNvSpPr>
            <a:spLocks noChangeAspect="1" noChangeArrowheads="1"/>
          </p:cNvSpPr>
          <p:nvPr/>
        </p:nvSpPr>
        <p:spPr bwMode="auto">
          <a:xfrm>
            <a:off x="5156200" y="4383088"/>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76" name="AutoShape 100"/>
          <p:cNvCxnSpPr>
            <a:cxnSpLocks noChangeShapeType="1"/>
            <a:stCxn id="331854" idx="4"/>
            <a:endCxn id="331874" idx="0"/>
          </p:cNvCxnSpPr>
          <p:nvPr/>
        </p:nvCxnSpPr>
        <p:spPr bwMode="auto">
          <a:xfrm flipH="1">
            <a:off x="4929188" y="4159250"/>
            <a:ext cx="146050"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77" name="AutoShape 101"/>
          <p:cNvCxnSpPr>
            <a:cxnSpLocks noChangeShapeType="1"/>
            <a:stCxn id="331854" idx="4"/>
            <a:endCxn id="331875" idx="0"/>
          </p:cNvCxnSpPr>
          <p:nvPr/>
        </p:nvCxnSpPr>
        <p:spPr bwMode="auto">
          <a:xfrm>
            <a:off x="5075238" y="4159250"/>
            <a:ext cx="133350" cy="223838"/>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78" name="Rectangle 102"/>
          <p:cNvSpPr>
            <a:spLocks noChangeAspect="1" noChangeArrowheads="1"/>
          </p:cNvSpPr>
          <p:nvPr/>
        </p:nvSpPr>
        <p:spPr bwMode="auto">
          <a:xfrm>
            <a:off x="7532688" y="36242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sp>
        <p:nvSpPr>
          <p:cNvPr id="331879" name="Oval 103"/>
          <p:cNvSpPr>
            <a:spLocks noChangeAspect="1" noChangeArrowheads="1"/>
          </p:cNvSpPr>
          <p:nvPr/>
        </p:nvSpPr>
        <p:spPr bwMode="auto">
          <a:xfrm>
            <a:off x="7037388" y="3979863"/>
            <a:ext cx="198437"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E</a:t>
            </a:r>
          </a:p>
        </p:txBody>
      </p:sp>
      <p:cxnSp>
        <p:nvCxnSpPr>
          <p:cNvPr id="331880" name="AutoShape 104"/>
          <p:cNvCxnSpPr>
            <a:cxnSpLocks noChangeShapeType="1"/>
            <a:stCxn id="331878" idx="2"/>
            <a:endCxn id="331879" idx="0"/>
          </p:cNvCxnSpPr>
          <p:nvPr/>
        </p:nvCxnSpPr>
        <p:spPr bwMode="auto">
          <a:xfrm flipH="1">
            <a:off x="7137400" y="3756025"/>
            <a:ext cx="447675"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81" name="AutoShape 105"/>
          <p:cNvCxnSpPr>
            <a:cxnSpLocks noChangeShapeType="1"/>
            <a:stCxn id="331878" idx="2"/>
            <a:endCxn id="331882" idx="0"/>
          </p:cNvCxnSpPr>
          <p:nvPr/>
        </p:nvCxnSpPr>
        <p:spPr bwMode="auto">
          <a:xfrm>
            <a:off x="7585075" y="3756025"/>
            <a:ext cx="452438"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82" name="Oval 106"/>
          <p:cNvSpPr>
            <a:spLocks noChangeAspect="1" noChangeArrowheads="1"/>
          </p:cNvSpPr>
          <p:nvPr/>
        </p:nvSpPr>
        <p:spPr bwMode="auto">
          <a:xfrm>
            <a:off x="7934325" y="3979863"/>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C</a:t>
            </a:r>
          </a:p>
        </p:txBody>
      </p:sp>
      <p:sp>
        <p:nvSpPr>
          <p:cNvPr id="331883" name="Rectangle 107"/>
          <p:cNvSpPr>
            <a:spLocks noChangeAspect="1" noChangeArrowheads="1"/>
          </p:cNvSpPr>
          <p:nvPr/>
        </p:nvSpPr>
        <p:spPr bwMode="auto">
          <a:xfrm>
            <a:off x="7680325" y="43862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cxnSp>
        <p:nvCxnSpPr>
          <p:cNvPr id="331884" name="AutoShape 108"/>
          <p:cNvCxnSpPr>
            <a:cxnSpLocks noChangeShapeType="1"/>
            <a:stCxn id="331882" idx="4"/>
            <a:endCxn id="331883" idx="0"/>
          </p:cNvCxnSpPr>
          <p:nvPr/>
        </p:nvCxnSpPr>
        <p:spPr bwMode="auto">
          <a:xfrm flipH="1">
            <a:off x="7732713" y="4162425"/>
            <a:ext cx="304800"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85" name="Oval 109"/>
          <p:cNvSpPr>
            <a:spLocks noChangeAspect="1" noChangeArrowheads="1"/>
          </p:cNvSpPr>
          <p:nvPr/>
        </p:nvSpPr>
        <p:spPr bwMode="auto">
          <a:xfrm>
            <a:off x="7629525" y="4738688"/>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D</a:t>
            </a:r>
          </a:p>
        </p:txBody>
      </p:sp>
      <p:cxnSp>
        <p:nvCxnSpPr>
          <p:cNvPr id="331886" name="AutoShape 110"/>
          <p:cNvCxnSpPr>
            <a:cxnSpLocks noChangeShapeType="1"/>
            <a:stCxn id="331883" idx="2"/>
            <a:endCxn id="331885" idx="0"/>
          </p:cNvCxnSpPr>
          <p:nvPr/>
        </p:nvCxnSpPr>
        <p:spPr bwMode="auto">
          <a:xfrm>
            <a:off x="7732713" y="4518025"/>
            <a:ext cx="0" cy="2206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87" name="Rectangle 111"/>
          <p:cNvSpPr>
            <a:spLocks noChangeAspect="1" noChangeArrowheads="1"/>
          </p:cNvSpPr>
          <p:nvPr/>
        </p:nvSpPr>
        <p:spPr bwMode="auto">
          <a:xfrm>
            <a:off x="7540625" y="5072063"/>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888" name="Rectangle 112"/>
          <p:cNvSpPr>
            <a:spLocks noChangeAspect="1" noChangeArrowheads="1"/>
          </p:cNvSpPr>
          <p:nvPr/>
        </p:nvSpPr>
        <p:spPr bwMode="auto">
          <a:xfrm>
            <a:off x="7820025" y="50720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89" name="AutoShape 113"/>
          <p:cNvCxnSpPr>
            <a:cxnSpLocks noChangeShapeType="1"/>
            <a:stCxn id="331885" idx="4"/>
            <a:endCxn id="331887" idx="0"/>
          </p:cNvCxnSpPr>
          <p:nvPr/>
        </p:nvCxnSpPr>
        <p:spPr bwMode="auto">
          <a:xfrm flipH="1">
            <a:off x="7593013" y="4921250"/>
            <a:ext cx="139700" cy="150813"/>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90" name="AutoShape 114"/>
          <p:cNvCxnSpPr>
            <a:cxnSpLocks noChangeShapeType="1"/>
            <a:stCxn id="331885" idx="4"/>
            <a:endCxn id="331888" idx="0"/>
          </p:cNvCxnSpPr>
          <p:nvPr/>
        </p:nvCxnSpPr>
        <p:spPr bwMode="auto">
          <a:xfrm>
            <a:off x="7732713" y="4921250"/>
            <a:ext cx="139700" cy="1508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91" name="Rectangle 115"/>
          <p:cNvSpPr>
            <a:spLocks noChangeAspect="1" noChangeArrowheads="1"/>
          </p:cNvSpPr>
          <p:nvPr/>
        </p:nvSpPr>
        <p:spPr bwMode="auto">
          <a:xfrm>
            <a:off x="8275638" y="43862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92" name="AutoShape 116"/>
          <p:cNvCxnSpPr>
            <a:cxnSpLocks noChangeShapeType="1"/>
            <a:stCxn id="331882" idx="4"/>
            <a:endCxn id="331891" idx="0"/>
          </p:cNvCxnSpPr>
          <p:nvPr/>
        </p:nvCxnSpPr>
        <p:spPr bwMode="auto">
          <a:xfrm>
            <a:off x="8037513" y="4162425"/>
            <a:ext cx="290512"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93" name="Oval 117"/>
          <p:cNvSpPr>
            <a:spLocks noChangeAspect="1" noChangeArrowheads="1"/>
          </p:cNvSpPr>
          <p:nvPr/>
        </p:nvSpPr>
        <p:spPr bwMode="auto">
          <a:xfrm>
            <a:off x="8224838" y="4738688"/>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D</a:t>
            </a:r>
          </a:p>
        </p:txBody>
      </p:sp>
      <p:cxnSp>
        <p:nvCxnSpPr>
          <p:cNvPr id="331894" name="AutoShape 118"/>
          <p:cNvCxnSpPr>
            <a:cxnSpLocks noChangeShapeType="1"/>
            <a:stCxn id="331891" idx="2"/>
            <a:endCxn id="331893" idx="0"/>
          </p:cNvCxnSpPr>
          <p:nvPr/>
        </p:nvCxnSpPr>
        <p:spPr bwMode="auto">
          <a:xfrm>
            <a:off x="8328025" y="4518025"/>
            <a:ext cx="0" cy="2206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95" name="Rectangle 119"/>
          <p:cNvSpPr>
            <a:spLocks noChangeAspect="1" noChangeArrowheads="1"/>
          </p:cNvSpPr>
          <p:nvPr/>
        </p:nvSpPr>
        <p:spPr bwMode="auto">
          <a:xfrm>
            <a:off x="8153400" y="5072063"/>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896" name="Rectangle 120"/>
          <p:cNvSpPr>
            <a:spLocks noChangeAspect="1" noChangeArrowheads="1"/>
          </p:cNvSpPr>
          <p:nvPr/>
        </p:nvSpPr>
        <p:spPr bwMode="auto">
          <a:xfrm>
            <a:off x="8397875" y="50720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97" name="AutoShape 121"/>
          <p:cNvCxnSpPr>
            <a:cxnSpLocks noChangeShapeType="1"/>
            <a:stCxn id="331893" idx="4"/>
            <a:endCxn id="331895" idx="0"/>
          </p:cNvCxnSpPr>
          <p:nvPr/>
        </p:nvCxnSpPr>
        <p:spPr bwMode="auto">
          <a:xfrm flipH="1">
            <a:off x="8205788" y="4921250"/>
            <a:ext cx="122237" cy="150813"/>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98" name="AutoShape 122"/>
          <p:cNvCxnSpPr>
            <a:cxnSpLocks noChangeShapeType="1"/>
            <a:stCxn id="331893" idx="4"/>
            <a:endCxn id="331896" idx="0"/>
          </p:cNvCxnSpPr>
          <p:nvPr/>
        </p:nvCxnSpPr>
        <p:spPr bwMode="auto">
          <a:xfrm>
            <a:off x="8328025" y="4921250"/>
            <a:ext cx="122238" cy="1508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99" name="Rectangle 123"/>
          <p:cNvSpPr>
            <a:spLocks noChangeAspect="1" noChangeArrowheads="1"/>
          </p:cNvSpPr>
          <p:nvPr/>
        </p:nvSpPr>
        <p:spPr bwMode="auto">
          <a:xfrm>
            <a:off x="6938963" y="43862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900" name="Rectangle 124"/>
          <p:cNvSpPr>
            <a:spLocks noChangeAspect="1" noChangeArrowheads="1"/>
          </p:cNvSpPr>
          <p:nvPr/>
        </p:nvSpPr>
        <p:spPr bwMode="auto">
          <a:xfrm>
            <a:off x="7218363" y="4386263"/>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901" name="AutoShape 125"/>
          <p:cNvCxnSpPr>
            <a:cxnSpLocks noChangeShapeType="1"/>
            <a:stCxn id="331879" idx="4"/>
            <a:endCxn id="331899" idx="0"/>
          </p:cNvCxnSpPr>
          <p:nvPr/>
        </p:nvCxnSpPr>
        <p:spPr bwMode="auto">
          <a:xfrm flipH="1">
            <a:off x="6991350" y="4162425"/>
            <a:ext cx="146050"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902" name="AutoShape 126"/>
          <p:cNvCxnSpPr>
            <a:cxnSpLocks noChangeShapeType="1"/>
            <a:stCxn id="331879" idx="4"/>
            <a:endCxn id="331900" idx="0"/>
          </p:cNvCxnSpPr>
          <p:nvPr/>
        </p:nvCxnSpPr>
        <p:spPr bwMode="auto">
          <a:xfrm>
            <a:off x="7137400" y="4162425"/>
            <a:ext cx="133350" cy="223838"/>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31903" name="Group 127"/>
          <p:cNvGrpSpPr>
            <a:grpSpLocks noChangeAspect="1"/>
          </p:cNvGrpSpPr>
          <p:nvPr/>
        </p:nvGrpSpPr>
        <p:grpSpPr bwMode="auto">
          <a:xfrm>
            <a:off x="7083425" y="1219200"/>
            <a:ext cx="847725" cy="1233488"/>
            <a:chOff x="1095" y="864"/>
            <a:chExt cx="831" cy="1208"/>
          </a:xfrm>
        </p:grpSpPr>
        <p:sp>
          <p:nvSpPr>
            <p:cNvPr id="331904" name="Oval 128"/>
            <p:cNvSpPr>
              <a:spLocks noChangeAspect="1" noChangeArrowheads="1"/>
            </p:cNvSpPr>
            <p:nvPr/>
          </p:nvSpPr>
          <p:spPr bwMode="auto">
            <a:xfrm>
              <a:off x="1410" y="864"/>
              <a:ext cx="200" cy="200"/>
            </a:xfrm>
            <a:prstGeom prst="ellipse">
              <a:avLst/>
            </a:prstGeom>
            <a:solidFill>
              <a:srgbClr val="CCEC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sz="1000" b="1">
                  <a:latin typeface="Arial" charset="0"/>
                  <a:cs typeface="Arial" charset="0"/>
                </a:rPr>
                <a:t>A</a:t>
              </a:r>
            </a:p>
          </p:txBody>
        </p:sp>
        <p:sp>
          <p:nvSpPr>
            <p:cNvPr id="331905" name="Oval 129"/>
            <p:cNvSpPr>
              <a:spLocks noChangeAspect="1" noChangeArrowheads="1"/>
            </p:cNvSpPr>
            <p:nvPr/>
          </p:nvSpPr>
          <p:spPr bwMode="auto">
            <a:xfrm>
              <a:off x="1410" y="1872"/>
              <a:ext cx="200" cy="200"/>
            </a:xfrm>
            <a:prstGeom prst="ellipse">
              <a:avLst/>
            </a:prstGeom>
            <a:solidFill>
              <a:srgbClr val="CCEC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sz="1000" b="1">
                  <a:latin typeface="Arial" charset="0"/>
                  <a:cs typeface="Arial" charset="0"/>
                </a:rPr>
                <a:t>D</a:t>
              </a:r>
            </a:p>
          </p:txBody>
        </p:sp>
        <p:sp>
          <p:nvSpPr>
            <p:cNvPr id="331906" name="Oval 130"/>
            <p:cNvSpPr>
              <a:spLocks noChangeAspect="1" noChangeArrowheads="1"/>
            </p:cNvSpPr>
            <p:nvPr/>
          </p:nvSpPr>
          <p:spPr bwMode="auto">
            <a:xfrm>
              <a:off x="1095" y="1368"/>
              <a:ext cx="200" cy="200"/>
            </a:xfrm>
            <a:prstGeom prst="ellipse">
              <a:avLst/>
            </a:prstGeom>
            <a:solidFill>
              <a:srgbClr val="CCEC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sz="1000" b="1">
                  <a:latin typeface="Arial" charset="0"/>
                  <a:cs typeface="Arial" charset="0"/>
                </a:rPr>
                <a:t>B</a:t>
              </a:r>
            </a:p>
          </p:txBody>
        </p:sp>
        <p:sp>
          <p:nvSpPr>
            <p:cNvPr id="331907" name="Oval 131"/>
            <p:cNvSpPr>
              <a:spLocks noChangeAspect="1" noChangeArrowheads="1"/>
            </p:cNvSpPr>
            <p:nvPr/>
          </p:nvSpPr>
          <p:spPr bwMode="auto">
            <a:xfrm>
              <a:off x="1726" y="1368"/>
              <a:ext cx="200" cy="200"/>
            </a:xfrm>
            <a:prstGeom prst="ellipse">
              <a:avLst/>
            </a:prstGeom>
            <a:solidFill>
              <a:srgbClr val="CCEC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sz="1000" b="1">
                  <a:latin typeface="Arial" charset="0"/>
                  <a:cs typeface="Arial" charset="0"/>
                </a:rPr>
                <a:t>C</a:t>
              </a:r>
            </a:p>
          </p:txBody>
        </p:sp>
        <p:cxnSp>
          <p:nvCxnSpPr>
            <p:cNvPr id="331908" name="AutoShape 132"/>
            <p:cNvCxnSpPr>
              <a:cxnSpLocks noChangeAspect="1" noChangeShapeType="1"/>
              <a:stCxn id="331904" idx="3"/>
              <a:endCxn id="331906" idx="0"/>
            </p:cNvCxnSpPr>
            <p:nvPr/>
          </p:nvCxnSpPr>
          <p:spPr bwMode="auto">
            <a:xfrm flipH="1">
              <a:off x="1195" y="1035"/>
              <a:ext cx="244" cy="333"/>
            </a:xfrm>
            <a:prstGeom prst="straightConnector1">
              <a:avLst/>
            </a:prstGeom>
            <a:noFill/>
            <a:ln w="31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909" name="AutoShape 133"/>
            <p:cNvCxnSpPr>
              <a:cxnSpLocks noChangeAspect="1" noChangeShapeType="1"/>
              <a:stCxn id="331904" idx="5"/>
              <a:endCxn id="331907" idx="0"/>
            </p:cNvCxnSpPr>
            <p:nvPr/>
          </p:nvCxnSpPr>
          <p:spPr bwMode="auto">
            <a:xfrm>
              <a:off x="1581" y="1035"/>
              <a:ext cx="245" cy="333"/>
            </a:xfrm>
            <a:prstGeom prst="straightConnector1">
              <a:avLst/>
            </a:prstGeom>
            <a:noFill/>
            <a:ln w="31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910" name="AutoShape 134"/>
            <p:cNvCxnSpPr>
              <a:cxnSpLocks noChangeAspect="1" noChangeShapeType="1"/>
              <a:stCxn id="331906" idx="5"/>
              <a:endCxn id="331905" idx="0"/>
            </p:cNvCxnSpPr>
            <p:nvPr/>
          </p:nvCxnSpPr>
          <p:spPr bwMode="auto">
            <a:xfrm>
              <a:off x="1266" y="1539"/>
              <a:ext cx="244" cy="333"/>
            </a:xfrm>
            <a:prstGeom prst="straightConnector1">
              <a:avLst/>
            </a:prstGeom>
            <a:noFill/>
            <a:ln w="31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911" name="AutoShape 135"/>
            <p:cNvCxnSpPr>
              <a:cxnSpLocks noChangeAspect="1" noChangeShapeType="1"/>
              <a:stCxn id="331906" idx="4"/>
              <a:endCxn id="331912" idx="0"/>
            </p:cNvCxnSpPr>
            <p:nvPr/>
          </p:nvCxnSpPr>
          <p:spPr bwMode="auto">
            <a:xfrm>
              <a:off x="1195" y="1568"/>
              <a:ext cx="0" cy="304"/>
            </a:xfrm>
            <a:prstGeom prst="straightConnector1">
              <a:avLst/>
            </a:prstGeom>
            <a:noFill/>
            <a:ln w="31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912" name="Oval 136"/>
            <p:cNvSpPr>
              <a:spLocks noChangeAspect="1" noChangeArrowheads="1"/>
            </p:cNvSpPr>
            <p:nvPr/>
          </p:nvSpPr>
          <p:spPr bwMode="auto">
            <a:xfrm>
              <a:off x="1095" y="1872"/>
              <a:ext cx="200" cy="200"/>
            </a:xfrm>
            <a:prstGeom prst="ellipse">
              <a:avLst/>
            </a:prstGeom>
            <a:solidFill>
              <a:srgbClr val="CCEC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sz="1000" b="1">
                  <a:latin typeface="Arial" charset="0"/>
                  <a:cs typeface="Arial" charset="0"/>
                </a:rPr>
                <a:t>E</a:t>
              </a:r>
            </a:p>
          </p:txBody>
        </p:sp>
        <p:cxnSp>
          <p:nvCxnSpPr>
            <p:cNvPr id="331913" name="AutoShape 137"/>
            <p:cNvCxnSpPr>
              <a:cxnSpLocks noChangeAspect="1" noChangeShapeType="1"/>
              <a:stCxn id="331907" idx="3"/>
              <a:endCxn id="331905" idx="0"/>
            </p:cNvCxnSpPr>
            <p:nvPr/>
          </p:nvCxnSpPr>
          <p:spPr bwMode="auto">
            <a:xfrm flipH="1">
              <a:off x="1510" y="1539"/>
              <a:ext cx="245" cy="333"/>
            </a:xfrm>
            <a:prstGeom prst="straightConnector1">
              <a:avLst/>
            </a:prstGeom>
            <a:noFill/>
            <a:ln w="31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914" name="AutoShape 138"/>
            <p:cNvCxnSpPr>
              <a:cxnSpLocks noChangeAspect="1" noChangeShapeType="1"/>
              <a:stCxn id="331904" idx="4"/>
              <a:endCxn id="331912" idx="0"/>
            </p:cNvCxnSpPr>
            <p:nvPr/>
          </p:nvCxnSpPr>
          <p:spPr bwMode="auto">
            <a:xfrm flipH="1">
              <a:off x="1195" y="1064"/>
              <a:ext cx="315" cy="808"/>
            </a:xfrm>
            <a:prstGeom prst="straightConnector1">
              <a:avLst/>
            </a:prstGeom>
            <a:noFill/>
            <a:ln w="31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915" name="AutoShape 139"/>
            <p:cNvCxnSpPr>
              <a:cxnSpLocks noChangeAspect="1" noChangeShapeType="1"/>
              <a:stCxn id="331906" idx="6"/>
              <a:endCxn id="331907" idx="2"/>
            </p:cNvCxnSpPr>
            <p:nvPr/>
          </p:nvCxnSpPr>
          <p:spPr bwMode="auto">
            <a:xfrm>
              <a:off x="1295" y="1468"/>
              <a:ext cx="431" cy="0"/>
            </a:xfrm>
            <a:prstGeom prst="straightConnector1">
              <a:avLst/>
            </a:prstGeom>
            <a:noFill/>
            <a:ln w="317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31916" name="Group 140"/>
          <p:cNvGrpSpPr>
            <a:grpSpLocks noChangeAspect="1"/>
          </p:cNvGrpSpPr>
          <p:nvPr/>
        </p:nvGrpSpPr>
        <p:grpSpPr bwMode="auto">
          <a:xfrm>
            <a:off x="8226425" y="1219200"/>
            <a:ext cx="841375" cy="1128713"/>
            <a:chOff x="3599" y="816"/>
            <a:chExt cx="828" cy="1112"/>
          </a:xfrm>
        </p:grpSpPr>
        <p:sp>
          <p:nvSpPr>
            <p:cNvPr id="331917" name="Oval 141"/>
            <p:cNvSpPr>
              <a:spLocks noChangeAspect="1" noChangeArrowheads="1"/>
            </p:cNvSpPr>
            <p:nvPr/>
          </p:nvSpPr>
          <p:spPr bwMode="auto">
            <a:xfrm>
              <a:off x="3908" y="816"/>
              <a:ext cx="200" cy="20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sz="1000" b="1">
                  <a:latin typeface="Arial" charset="0"/>
                  <a:cs typeface="Arial" charset="0"/>
                </a:rPr>
                <a:t>A</a:t>
              </a:r>
            </a:p>
          </p:txBody>
        </p:sp>
        <p:sp>
          <p:nvSpPr>
            <p:cNvPr id="331918" name="Oval 142"/>
            <p:cNvSpPr>
              <a:spLocks noChangeAspect="1" noChangeArrowheads="1"/>
            </p:cNvSpPr>
            <p:nvPr/>
          </p:nvSpPr>
          <p:spPr bwMode="auto">
            <a:xfrm>
              <a:off x="4227" y="1728"/>
              <a:ext cx="200" cy="20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sz="1000" b="1">
                  <a:latin typeface="Arial" charset="0"/>
                  <a:cs typeface="Arial" charset="0"/>
                </a:rPr>
                <a:t>D</a:t>
              </a:r>
            </a:p>
          </p:txBody>
        </p:sp>
        <p:sp>
          <p:nvSpPr>
            <p:cNvPr id="331919" name="Oval 143"/>
            <p:cNvSpPr>
              <a:spLocks noChangeAspect="1" noChangeArrowheads="1"/>
            </p:cNvSpPr>
            <p:nvPr/>
          </p:nvSpPr>
          <p:spPr bwMode="auto">
            <a:xfrm>
              <a:off x="3908" y="1104"/>
              <a:ext cx="200" cy="20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sz="1000" b="1">
                  <a:latin typeface="Arial" charset="0"/>
                  <a:cs typeface="Arial" charset="0"/>
                </a:rPr>
                <a:t>B</a:t>
              </a:r>
            </a:p>
          </p:txBody>
        </p:sp>
        <p:sp>
          <p:nvSpPr>
            <p:cNvPr id="331920" name="Oval 144"/>
            <p:cNvSpPr>
              <a:spLocks noChangeAspect="1" noChangeArrowheads="1"/>
            </p:cNvSpPr>
            <p:nvPr/>
          </p:nvSpPr>
          <p:spPr bwMode="auto">
            <a:xfrm>
              <a:off x="4227" y="1413"/>
              <a:ext cx="200" cy="20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sz="1000" b="1">
                  <a:latin typeface="Arial" charset="0"/>
                  <a:cs typeface="Arial" charset="0"/>
                </a:rPr>
                <a:t>C</a:t>
              </a:r>
            </a:p>
          </p:txBody>
        </p:sp>
        <p:cxnSp>
          <p:nvCxnSpPr>
            <p:cNvPr id="331921" name="AutoShape 145"/>
            <p:cNvCxnSpPr>
              <a:cxnSpLocks noChangeAspect="1" noChangeShapeType="1"/>
              <a:stCxn id="331917" idx="4"/>
              <a:endCxn id="331919" idx="0"/>
            </p:cNvCxnSpPr>
            <p:nvPr/>
          </p:nvCxnSpPr>
          <p:spPr bwMode="auto">
            <a:xfrm>
              <a:off x="4008" y="1016"/>
              <a:ext cx="0" cy="88"/>
            </a:xfrm>
            <a:prstGeom prst="straightConnector1">
              <a:avLst/>
            </a:prstGeom>
            <a:noFill/>
            <a:ln w="28575">
              <a:solidFill>
                <a:schemeClr val="hlink"/>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922" name="Oval 146"/>
            <p:cNvSpPr>
              <a:spLocks noChangeAspect="1" noChangeArrowheads="1"/>
            </p:cNvSpPr>
            <p:nvPr/>
          </p:nvSpPr>
          <p:spPr bwMode="auto">
            <a:xfrm>
              <a:off x="3599" y="1413"/>
              <a:ext cx="200" cy="20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sz="1000" b="1">
                  <a:latin typeface="Arial" charset="0"/>
                  <a:cs typeface="Arial" charset="0"/>
                </a:rPr>
                <a:t>E</a:t>
              </a:r>
            </a:p>
          </p:txBody>
        </p:sp>
        <p:cxnSp>
          <p:nvCxnSpPr>
            <p:cNvPr id="331923" name="AutoShape 147"/>
            <p:cNvCxnSpPr>
              <a:cxnSpLocks noChangeAspect="1" noChangeShapeType="1"/>
              <a:stCxn id="331920" idx="4"/>
              <a:endCxn id="331918" idx="0"/>
            </p:cNvCxnSpPr>
            <p:nvPr/>
          </p:nvCxnSpPr>
          <p:spPr bwMode="auto">
            <a:xfrm>
              <a:off x="4327" y="1613"/>
              <a:ext cx="0" cy="115"/>
            </a:xfrm>
            <a:prstGeom prst="straightConnector1">
              <a:avLst/>
            </a:prstGeom>
            <a:noFill/>
            <a:ln w="28575">
              <a:solidFill>
                <a:schemeClr val="hlink"/>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924" name="AutoShape 148"/>
            <p:cNvCxnSpPr>
              <a:cxnSpLocks noChangeAspect="1" noChangeShapeType="1"/>
              <a:stCxn id="331919" idx="5"/>
              <a:endCxn id="331920" idx="0"/>
            </p:cNvCxnSpPr>
            <p:nvPr/>
          </p:nvCxnSpPr>
          <p:spPr bwMode="auto">
            <a:xfrm>
              <a:off x="4079" y="1275"/>
              <a:ext cx="248" cy="138"/>
            </a:xfrm>
            <a:prstGeom prst="straightConnector1">
              <a:avLst/>
            </a:prstGeom>
            <a:noFill/>
            <a:ln w="28575">
              <a:solidFill>
                <a:schemeClr val="hlink"/>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925" name="AutoShape 149"/>
            <p:cNvCxnSpPr>
              <a:cxnSpLocks noChangeAspect="1" noChangeShapeType="1"/>
              <a:stCxn id="331919" idx="3"/>
              <a:endCxn id="331922" idx="0"/>
            </p:cNvCxnSpPr>
            <p:nvPr/>
          </p:nvCxnSpPr>
          <p:spPr bwMode="auto">
            <a:xfrm flipH="1">
              <a:off x="3699" y="1275"/>
              <a:ext cx="238" cy="138"/>
            </a:xfrm>
            <a:prstGeom prst="straightConnector1">
              <a:avLst/>
            </a:prstGeom>
            <a:noFill/>
            <a:ln w="28575">
              <a:solidFill>
                <a:schemeClr val="hlink"/>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926" name="AutoShape 150"/>
            <p:cNvCxnSpPr>
              <a:cxnSpLocks noChangeAspect="1" noChangeShapeType="1"/>
              <a:stCxn id="331917" idx="2"/>
              <a:endCxn id="331922" idx="1"/>
            </p:cNvCxnSpPr>
            <p:nvPr/>
          </p:nvCxnSpPr>
          <p:spPr bwMode="auto">
            <a:xfrm rot="10800000" flipV="1">
              <a:off x="3628" y="916"/>
              <a:ext cx="280" cy="526"/>
            </a:xfrm>
            <a:prstGeom prst="curvedConnector2">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927" name="AutoShape 151"/>
            <p:cNvCxnSpPr>
              <a:cxnSpLocks noChangeAspect="1" noChangeShapeType="1"/>
              <a:stCxn id="331917" idx="6"/>
              <a:endCxn id="331920" idx="7"/>
            </p:cNvCxnSpPr>
            <p:nvPr/>
          </p:nvCxnSpPr>
          <p:spPr bwMode="auto">
            <a:xfrm>
              <a:off x="4108" y="916"/>
              <a:ext cx="290" cy="526"/>
            </a:xfrm>
            <a:prstGeom prst="curvedConnector2">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928" name="AutoShape 152"/>
            <p:cNvCxnSpPr>
              <a:cxnSpLocks noChangeAspect="1" noChangeShapeType="1"/>
              <a:stCxn id="331919" idx="4"/>
              <a:endCxn id="331918" idx="2"/>
            </p:cNvCxnSpPr>
            <p:nvPr/>
          </p:nvCxnSpPr>
          <p:spPr bwMode="auto">
            <a:xfrm rot="16200000" flipH="1">
              <a:off x="3856" y="1456"/>
              <a:ext cx="524" cy="219"/>
            </a:xfrm>
            <a:prstGeom prst="curvedConnector2">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331929" name="Group 153"/>
          <p:cNvGraphicFramePr>
            <a:graphicFrameLocks noGrp="1"/>
          </p:cNvGraphicFramePr>
          <p:nvPr/>
        </p:nvGraphicFramePr>
        <p:xfrm>
          <a:off x="652463" y="5715000"/>
          <a:ext cx="1101725" cy="790575"/>
        </p:xfrm>
        <a:graphic>
          <a:graphicData uri="http://schemas.openxmlformats.org/drawingml/2006/table">
            <a:tbl>
              <a:tblPr/>
              <a:tblGrid>
                <a:gridCol w="179387">
                  <a:extLst>
                    <a:ext uri="{9D8B030D-6E8A-4147-A177-3AD203B41FA5}">
                      <a16:colId xmlns:a16="http://schemas.microsoft.com/office/drawing/2014/main" val="20000"/>
                    </a:ext>
                  </a:extLst>
                </a:gridCol>
                <a:gridCol w="176213">
                  <a:extLst>
                    <a:ext uri="{9D8B030D-6E8A-4147-A177-3AD203B41FA5}">
                      <a16:colId xmlns:a16="http://schemas.microsoft.com/office/drawing/2014/main" val="20001"/>
                    </a:ext>
                  </a:extLst>
                </a:gridCol>
                <a:gridCol w="373062">
                  <a:extLst>
                    <a:ext uri="{9D8B030D-6E8A-4147-A177-3AD203B41FA5}">
                      <a16:colId xmlns:a16="http://schemas.microsoft.com/office/drawing/2014/main" val="20002"/>
                    </a:ext>
                  </a:extLst>
                </a:gridCol>
                <a:gridCol w="373063">
                  <a:extLst>
                    <a:ext uri="{9D8B030D-6E8A-4147-A177-3AD203B41FA5}">
                      <a16:colId xmlns:a16="http://schemas.microsoft.com/office/drawing/2014/main" val="20003"/>
                    </a:ext>
                  </a:extLst>
                </a:gridCol>
              </a:tblGrid>
              <a:tr h="13493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B</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C</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D=0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D=1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52400">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.2</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.8</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1"/>
                  </a:ext>
                </a:extLst>
              </a:tr>
              <a:tr h="152400">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.9</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2"/>
                  </a:ext>
                </a:extLst>
              </a:tr>
              <a:tr h="152400">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.3</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.7</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66">
                        <a:alpha val="50000"/>
                      </a:srgbClr>
                    </a:solidFill>
                  </a:tcPr>
                </a:tc>
                <a:extLst>
                  <a:ext uri="{0D108BD9-81ED-4DB2-BD59-A6C34878D82A}">
                    <a16:rowId xmlns:a16="http://schemas.microsoft.com/office/drawing/2014/main" val="10003"/>
                  </a:ext>
                </a:extLst>
              </a:tr>
              <a:tr h="1809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.5</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.5</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4"/>
                  </a:ext>
                </a:extLst>
              </a:tr>
            </a:tbl>
          </a:graphicData>
        </a:graphic>
      </p:graphicFrame>
      <p:graphicFrame>
        <p:nvGraphicFramePr>
          <p:cNvPr id="331961" name="Object 185"/>
          <p:cNvGraphicFramePr>
            <a:graphicFrameLocks noChangeAspect="1"/>
          </p:cNvGraphicFramePr>
          <p:nvPr/>
        </p:nvGraphicFramePr>
        <p:xfrm>
          <a:off x="762000" y="5419725"/>
          <a:ext cx="862013" cy="258763"/>
        </p:xfrm>
        <a:graphic>
          <a:graphicData uri="http://schemas.openxmlformats.org/presentationml/2006/ole">
            <mc:AlternateContent xmlns:mc="http://schemas.openxmlformats.org/markup-compatibility/2006">
              <mc:Choice xmlns:v="urn:schemas-microsoft-com:vml" Requires="v">
                <p:oleObj spid="_x0000_s123032" name="Equation" r:id="rId4" imgW="723600" imgH="203040" progId="Equation.3">
                  <p:embed/>
                </p:oleObj>
              </mc:Choice>
              <mc:Fallback>
                <p:oleObj name="Equation" r:id="rId4" imgW="723600" imgH="203040" progId="Equation.3">
                  <p:embed/>
                  <p:pic>
                    <p:nvPicPr>
                      <p:cNvPr id="331961" name="Object 1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419725"/>
                        <a:ext cx="862013"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1962" name="Text Box 186"/>
          <p:cNvSpPr txBox="1">
            <a:spLocks noChangeArrowheads="1"/>
          </p:cNvSpPr>
          <p:nvPr/>
        </p:nvSpPr>
        <p:spPr bwMode="auto">
          <a:xfrm>
            <a:off x="3581400" y="4860925"/>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.7</a:t>
            </a:r>
          </a:p>
        </p:txBody>
      </p:sp>
      <p:sp>
        <p:nvSpPr>
          <p:cNvPr id="331963" name="Freeform 187"/>
          <p:cNvSpPr>
            <a:spLocks/>
          </p:cNvSpPr>
          <p:nvPr/>
        </p:nvSpPr>
        <p:spPr bwMode="auto">
          <a:xfrm>
            <a:off x="1685925" y="5029200"/>
            <a:ext cx="1933575" cy="1228725"/>
          </a:xfrm>
          <a:custGeom>
            <a:avLst/>
            <a:gdLst>
              <a:gd name="T0" fmla="*/ 0 w 1218"/>
              <a:gd name="T1" fmla="*/ 774 h 774"/>
              <a:gd name="T2" fmla="*/ 522 w 1218"/>
              <a:gd name="T3" fmla="*/ 582 h 774"/>
              <a:gd name="T4" fmla="*/ 1026 w 1218"/>
              <a:gd name="T5" fmla="*/ 240 h 774"/>
              <a:gd name="T6" fmla="*/ 1218 w 1218"/>
              <a:gd name="T7" fmla="*/ 0 h 774"/>
            </a:gdLst>
            <a:ahLst/>
            <a:cxnLst>
              <a:cxn ang="0">
                <a:pos x="T0" y="T1"/>
              </a:cxn>
              <a:cxn ang="0">
                <a:pos x="T2" y="T3"/>
              </a:cxn>
              <a:cxn ang="0">
                <a:pos x="T4" y="T5"/>
              </a:cxn>
              <a:cxn ang="0">
                <a:pos x="T6" y="T7"/>
              </a:cxn>
            </a:cxnLst>
            <a:rect l="0" t="0" r="r" b="b"/>
            <a:pathLst>
              <a:path w="1218" h="774">
                <a:moveTo>
                  <a:pt x="0" y="774"/>
                </a:moveTo>
                <a:cubicBezTo>
                  <a:pt x="87" y="742"/>
                  <a:pt x="330" y="660"/>
                  <a:pt x="522" y="582"/>
                </a:cubicBezTo>
                <a:cubicBezTo>
                  <a:pt x="693" y="493"/>
                  <a:pt x="912" y="342"/>
                  <a:pt x="1026" y="240"/>
                </a:cubicBezTo>
                <a:cubicBezTo>
                  <a:pt x="1140" y="138"/>
                  <a:pt x="1178" y="50"/>
                  <a:pt x="1218" y="0"/>
                </a:cubicBezTo>
              </a:path>
            </a:pathLst>
          </a:custGeom>
          <a:noFill/>
          <a:ln w="28575" cap="flat" cmpd="sng">
            <a:solidFill>
              <a:schemeClr val="accent1"/>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1964" name="Text Box 188"/>
          <p:cNvSpPr txBox="1">
            <a:spLocks noChangeArrowheads="1"/>
          </p:cNvSpPr>
          <p:nvPr/>
        </p:nvSpPr>
        <p:spPr bwMode="auto">
          <a:xfrm>
            <a:off x="1514475" y="48514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.8</a:t>
            </a:r>
          </a:p>
        </p:txBody>
      </p:sp>
      <p:sp>
        <p:nvSpPr>
          <p:cNvPr id="331965" name="Text Box 189"/>
          <p:cNvSpPr txBox="1">
            <a:spLocks noChangeArrowheads="1"/>
          </p:cNvSpPr>
          <p:nvPr/>
        </p:nvSpPr>
        <p:spPr bwMode="auto">
          <a:xfrm>
            <a:off x="2143125" y="48514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.9</a:t>
            </a:r>
          </a:p>
        </p:txBody>
      </p:sp>
      <p:sp>
        <p:nvSpPr>
          <p:cNvPr id="331966" name="Text Box 190"/>
          <p:cNvSpPr txBox="1">
            <a:spLocks noChangeArrowheads="1"/>
          </p:cNvSpPr>
          <p:nvPr/>
        </p:nvSpPr>
        <p:spPr bwMode="auto">
          <a:xfrm>
            <a:off x="4200525" y="48514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.5</a:t>
            </a:r>
          </a:p>
        </p:txBody>
      </p:sp>
      <p:sp>
        <p:nvSpPr>
          <p:cNvPr id="331967" name="Text Box 191"/>
          <p:cNvSpPr txBox="1">
            <a:spLocks noChangeArrowheads="1"/>
          </p:cNvSpPr>
          <p:nvPr/>
        </p:nvSpPr>
        <p:spPr bwMode="auto">
          <a:xfrm>
            <a:off x="7781925" y="48514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.7</a:t>
            </a:r>
          </a:p>
        </p:txBody>
      </p:sp>
      <p:sp>
        <p:nvSpPr>
          <p:cNvPr id="331968" name="Text Box 192"/>
          <p:cNvSpPr txBox="1">
            <a:spLocks noChangeArrowheads="1"/>
          </p:cNvSpPr>
          <p:nvPr/>
        </p:nvSpPr>
        <p:spPr bwMode="auto">
          <a:xfrm>
            <a:off x="5705475" y="48514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.8</a:t>
            </a:r>
          </a:p>
        </p:txBody>
      </p:sp>
      <p:sp>
        <p:nvSpPr>
          <p:cNvPr id="331969" name="Text Box 193"/>
          <p:cNvSpPr txBox="1">
            <a:spLocks noChangeArrowheads="1"/>
          </p:cNvSpPr>
          <p:nvPr/>
        </p:nvSpPr>
        <p:spPr bwMode="auto">
          <a:xfrm>
            <a:off x="6334125" y="48514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.9</a:t>
            </a:r>
          </a:p>
        </p:txBody>
      </p:sp>
      <p:sp>
        <p:nvSpPr>
          <p:cNvPr id="331970" name="Text Box 194"/>
          <p:cNvSpPr txBox="1">
            <a:spLocks noChangeArrowheads="1"/>
          </p:cNvSpPr>
          <p:nvPr/>
        </p:nvSpPr>
        <p:spPr bwMode="auto">
          <a:xfrm>
            <a:off x="8391525" y="48514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.5</a:t>
            </a:r>
          </a:p>
        </p:txBody>
      </p:sp>
      <p:sp>
        <p:nvSpPr>
          <p:cNvPr id="331971" name="Text Box 195"/>
          <p:cNvSpPr txBox="1">
            <a:spLocks noChangeArrowheads="1"/>
          </p:cNvSpPr>
          <p:nvPr/>
        </p:nvSpPr>
        <p:spPr bwMode="auto">
          <a:xfrm>
            <a:off x="581025" y="6486525"/>
            <a:ext cx="1828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b="1"/>
              <a:t>Evidence: D=1</a:t>
            </a:r>
          </a:p>
        </p:txBody>
      </p:sp>
      <p:graphicFrame>
        <p:nvGraphicFramePr>
          <p:cNvPr id="331972" name="Group 196"/>
          <p:cNvGraphicFramePr>
            <a:graphicFrameLocks noGrp="1"/>
          </p:cNvGraphicFramePr>
          <p:nvPr/>
        </p:nvGraphicFramePr>
        <p:xfrm>
          <a:off x="869950" y="1501775"/>
          <a:ext cx="1076325" cy="762000"/>
        </p:xfrm>
        <a:graphic>
          <a:graphicData uri="http://schemas.openxmlformats.org/drawingml/2006/table">
            <a:tbl>
              <a:tblPr/>
              <a:tblGrid>
                <a:gridCol w="179388">
                  <a:extLst>
                    <a:ext uri="{9D8B030D-6E8A-4147-A177-3AD203B41FA5}">
                      <a16:colId xmlns:a16="http://schemas.microsoft.com/office/drawing/2014/main" val="20000"/>
                    </a:ext>
                  </a:extLst>
                </a:gridCol>
                <a:gridCol w="179387">
                  <a:extLst>
                    <a:ext uri="{9D8B030D-6E8A-4147-A177-3AD203B41FA5}">
                      <a16:colId xmlns:a16="http://schemas.microsoft.com/office/drawing/2014/main" val="20001"/>
                    </a:ext>
                  </a:extLst>
                </a:gridCol>
                <a:gridCol w="363538">
                  <a:extLst>
                    <a:ext uri="{9D8B030D-6E8A-4147-A177-3AD203B41FA5}">
                      <a16:colId xmlns:a16="http://schemas.microsoft.com/office/drawing/2014/main" val="20002"/>
                    </a:ext>
                  </a:extLst>
                </a:gridCol>
                <a:gridCol w="354012">
                  <a:extLst>
                    <a:ext uri="{9D8B030D-6E8A-4147-A177-3AD203B41FA5}">
                      <a16:colId xmlns:a16="http://schemas.microsoft.com/office/drawing/2014/main" val="20003"/>
                    </a:ext>
                  </a:extLst>
                </a:gridCol>
              </a:tblGrid>
              <a:tr h="14763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A</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B</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E=0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E=1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4763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.4</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66">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.6</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1"/>
                  </a:ext>
                </a:extLst>
              </a:tr>
              <a:tr h="14763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.5</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.5</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2"/>
                  </a:ext>
                </a:extLst>
              </a:tr>
              <a:tr h="88900">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.7</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.3</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3"/>
                  </a:ext>
                </a:extLst>
              </a:tr>
              <a:tr h="88900">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.2</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.8</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4"/>
                  </a:ext>
                </a:extLst>
              </a:tr>
            </a:tbl>
          </a:graphicData>
        </a:graphic>
      </p:graphicFrame>
      <p:graphicFrame>
        <p:nvGraphicFramePr>
          <p:cNvPr id="332004" name="Object 228"/>
          <p:cNvGraphicFramePr>
            <a:graphicFrameLocks noChangeAspect="1"/>
          </p:cNvGraphicFramePr>
          <p:nvPr/>
        </p:nvGraphicFramePr>
        <p:xfrm>
          <a:off x="1135063" y="1219200"/>
          <a:ext cx="846137" cy="258763"/>
        </p:xfrm>
        <a:graphic>
          <a:graphicData uri="http://schemas.openxmlformats.org/presentationml/2006/ole">
            <mc:AlternateContent xmlns:mc="http://schemas.openxmlformats.org/markup-compatibility/2006">
              <mc:Choice xmlns:v="urn:schemas-microsoft-com:vml" Requires="v">
                <p:oleObj spid="_x0000_s123033" name="Equation" r:id="rId6" imgW="711000" imgH="203040" progId="Equation.3">
                  <p:embed/>
                </p:oleObj>
              </mc:Choice>
              <mc:Fallback>
                <p:oleObj name="Equation" r:id="rId6" imgW="711000" imgH="203040" progId="Equation.3">
                  <p:embed/>
                  <p:pic>
                    <p:nvPicPr>
                      <p:cNvPr id="332004" name="Object 2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5063" y="1219200"/>
                        <a:ext cx="846137"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2005" name="Text Box 229"/>
          <p:cNvSpPr txBox="1">
            <a:spLocks noChangeArrowheads="1"/>
          </p:cNvSpPr>
          <p:nvPr/>
        </p:nvSpPr>
        <p:spPr bwMode="auto">
          <a:xfrm>
            <a:off x="790575" y="2249488"/>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b="1"/>
              <a:t>Evidence: E=0</a:t>
            </a:r>
          </a:p>
        </p:txBody>
      </p:sp>
      <p:sp>
        <p:nvSpPr>
          <p:cNvPr id="332006" name="Text Box 230"/>
          <p:cNvSpPr txBox="1">
            <a:spLocks noChangeArrowheads="1"/>
          </p:cNvSpPr>
          <p:nvPr/>
        </p:nvSpPr>
        <p:spPr bwMode="auto">
          <a:xfrm>
            <a:off x="542925" y="41275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.4</a:t>
            </a:r>
          </a:p>
        </p:txBody>
      </p:sp>
      <p:sp>
        <p:nvSpPr>
          <p:cNvPr id="332007" name="Text Box 231"/>
          <p:cNvSpPr txBox="1">
            <a:spLocks noChangeArrowheads="1"/>
          </p:cNvSpPr>
          <p:nvPr/>
        </p:nvSpPr>
        <p:spPr bwMode="auto">
          <a:xfrm>
            <a:off x="2609850" y="41275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.5</a:t>
            </a:r>
          </a:p>
        </p:txBody>
      </p:sp>
      <p:sp>
        <p:nvSpPr>
          <p:cNvPr id="332008" name="Text Box 232"/>
          <p:cNvSpPr txBox="1">
            <a:spLocks noChangeArrowheads="1"/>
          </p:cNvSpPr>
          <p:nvPr/>
        </p:nvSpPr>
        <p:spPr bwMode="auto">
          <a:xfrm>
            <a:off x="4733925" y="41275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.7</a:t>
            </a:r>
          </a:p>
        </p:txBody>
      </p:sp>
      <p:sp>
        <p:nvSpPr>
          <p:cNvPr id="332009" name="Text Box 233"/>
          <p:cNvSpPr txBox="1">
            <a:spLocks noChangeArrowheads="1"/>
          </p:cNvSpPr>
          <p:nvPr/>
        </p:nvSpPr>
        <p:spPr bwMode="auto">
          <a:xfrm>
            <a:off x="6781800" y="41275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.2</a:t>
            </a:r>
          </a:p>
        </p:txBody>
      </p:sp>
      <p:sp>
        <p:nvSpPr>
          <p:cNvPr id="332010" name="Freeform 234"/>
          <p:cNvSpPr>
            <a:spLocks/>
          </p:cNvSpPr>
          <p:nvPr/>
        </p:nvSpPr>
        <p:spPr bwMode="auto">
          <a:xfrm>
            <a:off x="476250" y="1752600"/>
            <a:ext cx="819150" cy="2476500"/>
          </a:xfrm>
          <a:custGeom>
            <a:avLst/>
            <a:gdLst>
              <a:gd name="T0" fmla="*/ 516 w 516"/>
              <a:gd name="T1" fmla="*/ 0 h 1560"/>
              <a:gd name="T2" fmla="*/ 210 w 516"/>
              <a:gd name="T3" fmla="*/ 318 h 1560"/>
              <a:gd name="T4" fmla="*/ 84 w 516"/>
              <a:gd name="T5" fmla="*/ 582 h 1560"/>
              <a:gd name="T6" fmla="*/ 6 w 516"/>
              <a:gd name="T7" fmla="*/ 1080 h 1560"/>
              <a:gd name="T8" fmla="*/ 54 w 516"/>
              <a:gd name="T9" fmla="*/ 1440 h 1560"/>
              <a:gd name="T10" fmla="*/ 90 w 516"/>
              <a:gd name="T11" fmla="*/ 1560 h 1560"/>
            </a:gdLst>
            <a:ahLst/>
            <a:cxnLst>
              <a:cxn ang="0">
                <a:pos x="T0" y="T1"/>
              </a:cxn>
              <a:cxn ang="0">
                <a:pos x="T2" y="T3"/>
              </a:cxn>
              <a:cxn ang="0">
                <a:pos x="T4" y="T5"/>
              </a:cxn>
              <a:cxn ang="0">
                <a:pos x="T6" y="T7"/>
              </a:cxn>
              <a:cxn ang="0">
                <a:pos x="T8" y="T9"/>
              </a:cxn>
              <a:cxn ang="0">
                <a:pos x="T10" y="T11"/>
              </a:cxn>
            </a:cxnLst>
            <a:rect l="0" t="0" r="r" b="b"/>
            <a:pathLst>
              <a:path w="516" h="1560">
                <a:moveTo>
                  <a:pt x="516" y="0"/>
                </a:moveTo>
                <a:cubicBezTo>
                  <a:pt x="465" y="53"/>
                  <a:pt x="276" y="204"/>
                  <a:pt x="210" y="318"/>
                </a:cubicBezTo>
                <a:cubicBezTo>
                  <a:pt x="144" y="432"/>
                  <a:pt x="132" y="438"/>
                  <a:pt x="84" y="582"/>
                </a:cubicBezTo>
                <a:cubicBezTo>
                  <a:pt x="36" y="726"/>
                  <a:pt x="0" y="912"/>
                  <a:pt x="6" y="1080"/>
                </a:cubicBezTo>
                <a:cubicBezTo>
                  <a:pt x="12" y="1248"/>
                  <a:pt x="42" y="1356"/>
                  <a:pt x="54" y="1440"/>
                </a:cubicBezTo>
                <a:cubicBezTo>
                  <a:pt x="66" y="1524"/>
                  <a:pt x="83" y="1535"/>
                  <a:pt x="90" y="1560"/>
                </a:cubicBezTo>
              </a:path>
            </a:pathLst>
          </a:custGeom>
          <a:noFill/>
          <a:ln w="28575" cap="flat" cmpd="sng">
            <a:solidFill>
              <a:schemeClr val="accent1"/>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aphicFrame>
        <p:nvGraphicFramePr>
          <p:cNvPr id="332011" name="Group 235"/>
          <p:cNvGraphicFramePr>
            <a:graphicFrameLocks noGrp="1"/>
          </p:cNvGraphicFramePr>
          <p:nvPr/>
        </p:nvGraphicFramePr>
        <p:xfrm>
          <a:off x="2187575" y="1498600"/>
          <a:ext cx="906463" cy="457200"/>
        </p:xfrm>
        <a:graphic>
          <a:graphicData uri="http://schemas.openxmlformats.org/drawingml/2006/table">
            <a:tbl>
              <a:tblPr/>
              <a:tblGrid>
                <a:gridCol w="179388">
                  <a:extLst>
                    <a:ext uri="{9D8B030D-6E8A-4147-A177-3AD203B41FA5}">
                      <a16:colId xmlns:a16="http://schemas.microsoft.com/office/drawing/2014/main" val="20000"/>
                    </a:ext>
                  </a:extLst>
                </a:gridCol>
                <a:gridCol w="363537">
                  <a:extLst>
                    <a:ext uri="{9D8B030D-6E8A-4147-A177-3AD203B41FA5}">
                      <a16:colId xmlns:a16="http://schemas.microsoft.com/office/drawing/2014/main" val="20001"/>
                    </a:ext>
                  </a:extLst>
                </a:gridCol>
                <a:gridCol w="363538">
                  <a:extLst>
                    <a:ext uri="{9D8B030D-6E8A-4147-A177-3AD203B41FA5}">
                      <a16:colId xmlns:a16="http://schemas.microsoft.com/office/drawing/2014/main" val="20002"/>
                    </a:ext>
                  </a:extLst>
                </a:gridCol>
              </a:tblGrid>
              <a:tr h="1508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A</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B=0</a:t>
                      </a:r>
                    </a:p>
                  </a:txBody>
                  <a:tcPr marL="45720" marR="4572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B=1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52400">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.4</a:t>
                      </a:r>
                    </a:p>
                  </a:txBody>
                  <a:tcPr marL="45720" marR="4572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.6</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1"/>
                  </a:ext>
                </a:extLst>
              </a:tr>
              <a:tr h="152400">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.1</a:t>
                      </a:r>
                    </a:p>
                  </a:txBody>
                  <a:tcPr marL="45720" marR="4572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.9</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2"/>
                  </a:ext>
                </a:extLst>
              </a:tr>
            </a:tbl>
          </a:graphicData>
        </a:graphic>
      </p:graphicFrame>
      <p:graphicFrame>
        <p:nvGraphicFramePr>
          <p:cNvPr id="332029" name="Object 253"/>
          <p:cNvGraphicFramePr>
            <a:graphicFrameLocks noChangeAspect="1"/>
          </p:cNvGraphicFramePr>
          <p:nvPr/>
        </p:nvGraphicFramePr>
        <p:xfrm>
          <a:off x="2292350" y="1219200"/>
          <a:ext cx="650875" cy="258763"/>
        </p:xfrm>
        <a:graphic>
          <a:graphicData uri="http://schemas.openxmlformats.org/presentationml/2006/ole">
            <mc:AlternateContent xmlns:mc="http://schemas.openxmlformats.org/markup-compatibility/2006">
              <mc:Choice xmlns:v="urn:schemas-microsoft-com:vml" Requires="v">
                <p:oleObj spid="_x0000_s123034" name="Equation" r:id="rId8" imgW="545760" imgH="203040" progId="Equation.3">
                  <p:embed/>
                </p:oleObj>
              </mc:Choice>
              <mc:Fallback>
                <p:oleObj name="Equation" r:id="rId8" imgW="545760" imgH="203040" progId="Equation.3">
                  <p:embed/>
                  <p:pic>
                    <p:nvPicPr>
                      <p:cNvPr id="332029" name="Object 2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2350" y="1219200"/>
                        <a:ext cx="65087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2030" name="Group 254"/>
          <p:cNvGraphicFramePr>
            <a:graphicFrameLocks noGrp="1"/>
          </p:cNvGraphicFramePr>
          <p:nvPr/>
        </p:nvGraphicFramePr>
        <p:xfrm>
          <a:off x="3338513" y="1497013"/>
          <a:ext cx="906462" cy="457200"/>
        </p:xfrm>
        <a:graphic>
          <a:graphicData uri="http://schemas.openxmlformats.org/drawingml/2006/table">
            <a:tbl>
              <a:tblPr/>
              <a:tblGrid>
                <a:gridCol w="179387">
                  <a:extLst>
                    <a:ext uri="{9D8B030D-6E8A-4147-A177-3AD203B41FA5}">
                      <a16:colId xmlns:a16="http://schemas.microsoft.com/office/drawing/2014/main" val="20000"/>
                    </a:ext>
                  </a:extLst>
                </a:gridCol>
                <a:gridCol w="363538">
                  <a:extLst>
                    <a:ext uri="{9D8B030D-6E8A-4147-A177-3AD203B41FA5}">
                      <a16:colId xmlns:a16="http://schemas.microsoft.com/office/drawing/2014/main" val="20001"/>
                    </a:ext>
                  </a:extLst>
                </a:gridCol>
                <a:gridCol w="363537">
                  <a:extLst>
                    <a:ext uri="{9D8B030D-6E8A-4147-A177-3AD203B41FA5}">
                      <a16:colId xmlns:a16="http://schemas.microsoft.com/office/drawing/2014/main" val="20002"/>
                    </a:ext>
                  </a:extLst>
                </a:gridCol>
              </a:tblGrid>
              <a:tr h="1508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A</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C=0</a:t>
                      </a:r>
                    </a:p>
                  </a:txBody>
                  <a:tcPr marL="45720" marR="4572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C=1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52400">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.2</a:t>
                      </a:r>
                    </a:p>
                  </a:txBody>
                  <a:tcPr marL="45720" marR="4572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.8</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1"/>
                  </a:ext>
                </a:extLst>
              </a:tr>
              <a:tr h="152400">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.7</a:t>
                      </a:r>
                    </a:p>
                  </a:txBody>
                  <a:tcPr marL="45720" marR="4572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.3</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2"/>
                  </a:ext>
                </a:extLst>
              </a:tr>
            </a:tbl>
          </a:graphicData>
        </a:graphic>
      </p:graphicFrame>
      <p:graphicFrame>
        <p:nvGraphicFramePr>
          <p:cNvPr id="332048" name="Object 272"/>
          <p:cNvGraphicFramePr>
            <a:graphicFrameLocks noChangeAspect="1"/>
          </p:cNvGraphicFramePr>
          <p:nvPr/>
        </p:nvGraphicFramePr>
        <p:xfrm>
          <a:off x="3441700" y="1219200"/>
          <a:ext cx="650875" cy="258763"/>
        </p:xfrm>
        <a:graphic>
          <a:graphicData uri="http://schemas.openxmlformats.org/presentationml/2006/ole">
            <mc:AlternateContent xmlns:mc="http://schemas.openxmlformats.org/markup-compatibility/2006">
              <mc:Choice xmlns:v="urn:schemas-microsoft-com:vml" Requires="v">
                <p:oleObj spid="_x0000_s123035" name="Equation" r:id="rId10" imgW="545760" imgH="203040" progId="Equation.3">
                  <p:embed/>
                </p:oleObj>
              </mc:Choice>
              <mc:Fallback>
                <p:oleObj name="Equation" r:id="rId10" imgW="545760" imgH="203040" progId="Equation.3">
                  <p:embed/>
                  <p:pic>
                    <p:nvPicPr>
                      <p:cNvPr id="332048" name="Object 27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41700" y="1219200"/>
                        <a:ext cx="65087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2049" name="Group 273"/>
          <p:cNvGraphicFramePr>
            <a:graphicFrameLocks noGrp="1"/>
          </p:cNvGraphicFramePr>
          <p:nvPr/>
        </p:nvGraphicFramePr>
        <p:xfrm>
          <a:off x="4471988" y="1497013"/>
          <a:ext cx="557212" cy="457200"/>
        </p:xfrm>
        <a:graphic>
          <a:graphicData uri="http://schemas.openxmlformats.org/drawingml/2006/table">
            <a:tbl>
              <a:tblPr/>
              <a:tblGrid>
                <a:gridCol w="179387">
                  <a:extLst>
                    <a:ext uri="{9D8B030D-6E8A-4147-A177-3AD203B41FA5}">
                      <a16:colId xmlns:a16="http://schemas.microsoft.com/office/drawing/2014/main" val="20000"/>
                    </a:ext>
                  </a:extLst>
                </a:gridCol>
                <a:gridCol w="377825">
                  <a:extLst>
                    <a:ext uri="{9D8B030D-6E8A-4147-A177-3AD203B41FA5}">
                      <a16:colId xmlns:a16="http://schemas.microsoft.com/office/drawing/2014/main" val="20001"/>
                    </a:ext>
                  </a:extLst>
                </a:gridCol>
              </a:tblGrid>
              <a:tr h="1508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A</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P(A)</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52400">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.6</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1"/>
                  </a:ext>
                </a:extLst>
              </a:tr>
              <a:tr h="152400">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.4</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2"/>
                  </a:ext>
                </a:extLst>
              </a:tr>
            </a:tbl>
          </a:graphicData>
        </a:graphic>
      </p:graphicFrame>
      <p:graphicFrame>
        <p:nvGraphicFramePr>
          <p:cNvPr id="332063" name="Object 287"/>
          <p:cNvGraphicFramePr>
            <a:graphicFrameLocks noChangeAspect="1"/>
          </p:cNvGraphicFramePr>
          <p:nvPr/>
        </p:nvGraphicFramePr>
        <p:xfrm>
          <a:off x="4549775" y="1219200"/>
          <a:ext cx="423863" cy="258763"/>
        </p:xfrm>
        <a:graphic>
          <a:graphicData uri="http://schemas.openxmlformats.org/presentationml/2006/ole">
            <mc:AlternateContent xmlns:mc="http://schemas.openxmlformats.org/markup-compatibility/2006">
              <mc:Choice xmlns:v="urn:schemas-microsoft-com:vml" Requires="v">
                <p:oleObj spid="_x0000_s123036" name="Equation" r:id="rId12" imgW="355320" imgH="203040" progId="Equation.3">
                  <p:embed/>
                </p:oleObj>
              </mc:Choice>
              <mc:Fallback>
                <p:oleObj name="Equation" r:id="rId12" imgW="355320" imgH="203040" progId="Equation.3">
                  <p:embed/>
                  <p:pic>
                    <p:nvPicPr>
                      <p:cNvPr id="332063" name="Object 28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49775" y="1219200"/>
                        <a:ext cx="423863"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2064" name="Text Box 288"/>
          <p:cNvSpPr txBox="1">
            <a:spLocks noChangeArrowheads="1"/>
          </p:cNvSpPr>
          <p:nvPr/>
        </p:nvSpPr>
        <p:spPr bwMode="auto">
          <a:xfrm>
            <a:off x="1323975" y="41338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.2</a:t>
            </a:r>
          </a:p>
        </p:txBody>
      </p:sp>
      <p:sp>
        <p:nvSpPr>
          <p:cNvPr id="332065" name="Text Box 289"/>
          <p:cNvSpPr txBox="1">
            <a:spLocks noChangeArrowheads="1"/>
          </p:cNvSpPr>
          <p:nvPr/>
        </p:nvSpPr>
        <p:spPr bwMode="auto">
          <a:xfrm>
            <a:off x="1914525" y="41338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.8</a:t>
            </a:r>
          </a:p>
        </p:txBody>
      </p:sp>
      <p:sp>
        <p:nvSpPr>
          <p:cNvPr id="332066" name="Text Box 290"/>
          <p:cNvSpPr txBox="1">
            <a:spLocks noChangeArrowheads="1"/>
          </p:cNvSpPr>
          <p:nvPr/>
        </p:nvSpPr>
        <p:spPr bwMode="auto">
          <a:xfrm>
            <a:off x="3390900" y="41338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.2</a:t>
            </a:r>
          </a:p>
        </p:txBody>
      </p:sp>
      <p:sp>
        <p:nvSpPr>
          <p:cNvPr id="332067" name="Text Box 291"/>
          <p:cNvSpPr txBox="1">
            <a:spLocks noChangeArrowheads="1"/>
          </p:cNvSpPr>
          <p:nvPr/>
        </p:nvSpPr>
        <p:spPr bwMode="auto">
          <a:xfrm>
            <a:off x="3981450" y="41338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.8</a:t>
            </a:r>
          </a:p>
        </p:txBody>
      </p:sp>
      <p:sp>
        <p:nvSpPr>
          <p:cNvPr id="332068" name="Text Box 292"/>
          <p:cNvSpPr txBox="1">
            <a:spLocks noChangeArrowheads="1"/>
          </p:cNvSpPr>
          <p:nvPr/>
        </p:nvSpPr>
        <p:spPr bwMode="auto">
          <a:xfrm>
            <a:off x="5524500" y="41338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.1</a:t>
            </a:r>
          </a:p>
        </p:txBody>
      </p:sp>
      <p:sp>
        <p:nvSpPr>
          <p:cNvPr id="332069" name="Text Box 293"/>
          <p:cNvSpPr txBox="1">
            <a:spLocks noChangeArrowheads="1"/>
          </p:cNvSpPr>
          <p:nvPr/>
        </p:nvSpPr>
        <p:spPr bwMode="auto">
          <a:xfrm>
            <a:off x="6115050" y="41338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.9</a:t>
            </a:r>
          </a:p>
        </p:txBody>
      </p:sp>
      <p:sp>
        <p:nvSpPr>
          <p:cNvPr id="332070" name="Text Box 294"/>
          <p:cNvSpPr txBox="1">
            <a:spLocks noChangeArrowheads="1"/>
          </p:cNvSpPr>
          <p:nvPr/>
        </p:nvSpPr>
        <p:spPr bwMode="auto">
          <a:xfrm>
            <a:off x="7581900" y="41338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.1</a:t>
            </a:r>
          </a:p>
        </p:txBody>
      </p:sp>
      <p:sp>
        <p:nvSpPr>
          <p:cNvPr id="332071" name="Text Box 295"/>
          <p:cNvSpPr txBox="1">
            <a:spLocks noChangeArrowheads="1"/>
          </p:cNvSpPr>
          <p:nvPr/>
        </p:nvSpPr>
        <p:spPr bwMode="auto">
          <a:xfrm>
            <a:off x="8172450" y="41338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.9</a:t>
            </a:r>
          </a:p>
        </p:txBody>
      </p:sp>
      <p:sp>
        <p:nvSpPr>
          <p:cNvPr id="332072" name="Text Box 296"/>
          <p:cNvSpPr txBox="1">
            <a:spLocks noChangeArrowheads="1"/>
          </p:cNvSpPr>
          <p:nvPr/>
        </p:nvSpPr>
        <p:spPr bwMode="auto">
          <a:xfrm>
            <a:off x="1581150" y="33274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.4</a:t>
            </a:r>
          </a:p>
        </p:txBody>
      </p:sp>
      <p:sp>
        <p:nvSpPr>
          <p:cNvPr id="332073" name="Text Box 297"/>
          <p:cNvSpPr txBox="1">
            <a:spLocks noChangeArrowheads="1"/>
          </p:cNvSpPr>
          <p:nvPr/>
        </p:nvSpPr>
        <p:spPr bwMode="auto">
          <a:xfrm>
            <a:off x="2876550" y="33274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.6</a:t>
            </a:r>
          </a:p>
        </p:txBody>
      </p:sp>
      <p:sp>
        <p:nvSpPr>
          <p:cNvPr id="332074" name="Text Box 298"/>
          <p:cNvSpPr txBox="1">
            <a:spLocks noChangeArrowheads="1"/>
          </p:cNvSpPr>
          <p:nvPr/>
        </p:nvSpPr>
        <p:spPr bwMode="auto">
          <a:xfrm>
            <a:off x="5724525" y="3324225"/>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.1</a:t>
            </a:r>
          </a:p>
        </p:txBody>
      </p:sp>
      <p:sp>
        <p:nvSpPr>
          <p:cNvPr id="332075" name="Text Box 299"/>
          <p:cNvSpPr txBox="1">
            <a:spLocks noChangeArrowheads="1"/>
          </p:cNvSpPr>
          <p:nvPr/>
        </p:nvSpPr>
        <p:spPr bwMode="auto">
          <a:xfrm>
            <a:off x="7019925" y="3324225"/>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.9</a:t>
            </a:r>
          </a:p>
        </p:txBody>
      </p:sp>
      <p:sp>
        <p:nvSpPr>
          <p:cNvPr id="332076" name="Text Box 300"/>
          <p:cNvSpPr txBox="1">
            <a:spLocks noChangeArrowheads="1"/>
          </p:cNvSpPr>
          <p:nvPr/>
        </p:nvSpPr>
        <p:spPr bwMode="auto">
          <a:xfrm>
            <a:off x="3095625" y="25527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dirty="0"/>
              <a:t>.6</a:t>
            </a:r>
          </a:p>
        </p:txBody>
      </p:sp>
      <p:sp>
        <p:nvSpPr>
          <p:cNvPr id="332077" name="Text Box 301"/>
          <p:cNvSpPr txBox="1">
            <a:spLocks noChangeArrowheads="1"/>
          </p:cNvSpPr>
          <p:nvPr/>
        </p:nvSpPr>
        <p:spPr bwMode="auto">
          <a:xfrm>
            <a:off x="5419725" y="25527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.4</a:t>
            </a:r>
          </a:p>
        </p:txBody>
      </p:sp>
      <p:cxnSp>
        <p:nvCxnSpPr>
          <p:cNvPr id="8" name="Straight Arrow Connector 7"/>
          <p:cNvCxnSpPr/>
          <p:nvPr/>
        </p:nvCxnSpPr>
        <p:spPr>
          <a:xfrm flipH="1">
            <a:off x="3441700" y="1752600"/>
            <a:ext cx="1292225" cy="8001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973638" y="1908442"/>
            <a:ext cx="341312" cy="6442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1914525" y="1752600"/>
            <a:ext cx="738187" cy="14620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2747963" y="1752600"/>
            <a:ext cx="265112" cy="15716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3038475" y="5601903"/>
            <a:ext cx="3108" cy="5147"/>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7C7EBC6B-15C4-40EC-9541-A04D2D5C7D2C}" type="slidenum">
              <a:rPr lang="en-US" smtClean="0"/>
              <a:t>27</a:t>
            </a:fld>
            <a:endParaRPr lang="en-US"/>
          </a:p>
        </p:txBody>
      </p:sp>
    </p:spTree>
    <p:extLst>
      <p:ext uri="{BB962C8B-B14F-4D97-AF65-F5344CB8AC3E}">
        <p14:creationId xmlns:p14="http://schemas.microsoft.com/office/powerpoint/2010/main" val="289222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1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246438" y="3850482"/>
            <a:ext cx="1309687" cy="85963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a:ln>
                <a:noFill/>
              </a:ln>
              <a:solidFill>
                <a:schemeClr val="tx1"/>
              </a:solidFill>
              <a:effectLst/>
              <a:latin typeface="Arial" charset="0"/>
              <a:ea typeface="ＭＳ Ｐゴシック" charset="0"/>
            </a:endParaRPr>
          </a:p>
        </p:txBody>
      </p:sp>
      <p:sp>
        <p:nvSpPr>
          <p:cNvPr id="332113" name="Rectangle 337"/>
          <p:cNvSpPr>
            <a:spLocks noGrp="1" noChangeArrowheads="1"/>
          </p:cNvSpPr>
          <p:nvPr>
            <p:ph type="title"/>
          </p:nvPr>
        </p:nvSpPr>
        <p:spPr/>
        <p:txBody>
          <a:bodyPr>
            <a:normAutofit/>
          </a:bodyPr>
          <a:lstStyle/>
          <a:p>
            <a:r>
              <a:rPr lang="en-US" sz="3200" dirty="0"/>
              <a:t>Value of a Node (e.g., Probability of Evidence)</a:t>
            </a:r>
          </a:p>
        </p:txBody>
      </p:sp>
      <p:sp>
        <p:nvSpPr>
          <p:cNvPr id="331779" name="Text Box 3"/>
          <p:cNvSpPr txBox="1">
            <a:spLocks noChangeArrowheads="1"/>
          </p:cNvSpPr>
          <p:nvPr/>
        </p:nvSpPr>
        <p:spPr bwMode="auto">
          <a:xfrm>
            <a:off x="2888705" y="5884780"/>
            <a:ext cx="441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600" b="1" dirty="0">
                <a:solidFill>
                  <a:schemeClr val="hlink"/>
                </a:solidFill>
              </a:rPr>
              <a:t>AND</a:t>
            </a:r>
            <a:r>
              <a:rPr lang="en-US" sz="1600" b="1" dirty="0"/>
              <a:t> node: product</a:t>
            </a:r>
          </a:p>
        </p:txBody>
      </p:sp>
      <p:sp>
        <p:nvSpPr>
          <p:cNvPr id="331780" name="Text Box 4"/>
          <p:cNvSpPr txBox="1">
            <a:spLocks noChangeArrowheads="1"/>
          </p:cNvSpPr>
          <p:nvPr/>
        </p:nvSpPr>
        <p:spPr bwMode="auto">
          <a:xfrm>
            <a:off x="2877299" y="6297680"/>
            <a:ext cx="55318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sz="1600" b="1" dirty="0">
                <a:solidFill>
                  <a:schemeClr val="hlink"/>
                </a:solidFill>
              </a:rPr>
              <a:t>OR</a:t>
            </a:r>
            <a:r>
              <a:rPr lang="en-US" sz="1600" b="1" dirty="0"/>
              <a:t> node: Marginalization by summation</a:t>
            </a:r>
          </a:p>
        </p:txBody>
      </p:sp>
      <p:sp>
        <p:nvSpPr>
          <p:cNvPr id="331781" name="Text Box 5"/>
          <p:cNvSpPr txBox="1">
            <a:spLocks noChangeArrowheads="1"/>
          </p:cNvSpPr>
          <p:nvPr/>
        </p:nvSpPr>
        <p:spPr bwMode="auto">
          <a:xfrm>
            <a:off x="2872111" y="5489492"/>
            <a:ext cx="55781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sz="1600" b="1" dirty="0">
                <a:solidFill>
                  <a:schemeClr val="hlink"/>
                </a:solidFill>
              </a:rPr>
              <a:t>Value</a:t>
            </a:r>
            <a:r>
              <a:rPr lang="en-US" sz="1600" b="1" dirty="0"/>
              <a:t> of node = updated belief for sub-problem below</a:t>
            </a:r>
          </a:p>
        </p:txBody>
      </p:sp>
      <p:sp>
        <p:nvSpPr>
          <p:cNvPr id="331782" name="Rectangle 6"/>
          <p:cNvSpPr>
            <a:spLocks noChangeAspect="1" noChangeArrowheads="1"/>
          </p:cNvSpPr>
          <p:nvPr/>
        </p:nvSpPr>
        <p:spPr bwMode="auto">
          <a:xfrm>
            <a:off x="2309813" y="28590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cxnSp>
        <p:nvCxnSpPr>
          <p:cNvPr id="331783" name="AutoShape 7"/>
          <p:cNvCxnSpPr>
            <a:cxnSpLocks noChangeShapeType="1"/>
            <a:stCxn id="331785" idx="4"/>
            <a:endCxn id="331782" idx="0"/>
          </p:cNvCxnSpPr>
          <p:nvPr/>
        </p:nvCxnSpPr>
        <p:spPr bwMode="auto">
          <a:xfrm flipH="1">
            <a:off x="2362200" y="2635250"/>
            <a:ext cx="2095500"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784" name="AutoShape 8"/>
          <p:cNvCxnSpPr>
            <a:cxnSpLocks noChangeShapeType="1"/>
            <a:stCxn id="331785" idx="4"/>
            <a:endCxn id="331848" idx="0"/>
          </p:cNvCxnSpPr>
          <p:nvPr/>
        </p:nvCxnSpPr>
        <p:spPr bwMode="auto">
          <a:xfrm>
            <a:off x="4457700" y="2635250"/>
            <a:ext cx="2095500"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785" name="Oval 9"/>
          <p:cNvSpPr>
            <a:spLocks noChangeAspect="1" noChangeArrowheads="1"/>
          </p:cNvSpPr>
          <p:nvPr/>
        </p:nvSpPr>
        <p:spPr bwMode="auto">
          <a:xfrm>
            <a:off x="4354513" y="2452688"/>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A</a:t>
            </a:r>
          </a:p>
        </p:txBody>
      </p:sp>
      <p:sp>
        <p:nvSpPr>
          <p:cNvPr id="331786" name="Oval 10"/>
          <p:cNvSpPr>
            <a:spLocks noChangeAspect="1" noChangeArrowheads="1"/>
          </p:cNvSpPr>
          <p:nvPr/>
        </p:nvSpPr>
        <p:spPr bwMode="auto">
          <a:xfrm>
            <a:off x="2259013" y="3214688"/>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B</a:t>
            </a:r>
          </a:p>
        </p:txBody>
      </p:sp>
      <p:cxnSp>
        <p:nvCxnSpPr>
          <p:cNvPr id="331787" name="AutoShape 11"/>
          <p:cNvCxnSpPr>
            <a:cxnSpLocks noChangeShapeType="1"/>
            <a:stCxn id="331782" idx="2"/>
            <a:endCxn id="331786" idx="0"/>
          </p:cNvCxnSpPr>
          <p:nvPr/>
        </p:nvCxnSpPr>
        <p:spPr bwMode="auto">
          <a:xfrm>
            <a:off x="2362200" y="2990850"/>
            <a:ext cx="0"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788" name="Rectangle 12"/>
          <p:cNvSpPr>
            <a:spLocks noChangeAspect="1" noChangeArrowheads="1"/>
          </p:cNvSpPr>
          <p:nvPr/>
        </p:nvSpPr>
        <p:spPr bwMode="auto">
          <a:xfrm>
            <a:off x="1279525" y="36210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cxnSp>
        <p:nvCxnSpPr>
          <p:cNvPr id="331789" name="AutoShape 13"/>
          <p:cNvCxnSpPr>
            <a:cxnSpLocks noChangeShapeType="1"/>
            <a:stCxn id="331786" idx="4"/>
            <a:endCxn id="331788" idx="0"/>
          </p:cNvCxnSpPr>
          <p:nvPr/>
        </p:nvCxnSpPr>
        <p:spPr bwMode="auto">
          <a:xfrm flipH="1">
            <a:off x="1331913" y="3397250"/>
            <a:ext cx="1030287"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790" name="AutoShape 14"/>
          <p:cNvCxnSpPr>
            <a:cxnSpLocks noChangeShapeType="1"/>
            <a:stCxn id="331786" idx="4"/>
            <a:endCxn id="331823" idx="0"/>
          </p:cNvCxnSpPr>
          <p:nvPr/>
        </p:nvCxnSpPr>
        <p:spPr bwMode="auto">
          <a:xfrm>
            <a:off x="2362200" y="3397250"/>
            <a:ext cx="1031875" cy="2270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791" name="Oval 15"/>
          <p:cNvSpPr>
            <a:spLocks noChangeAspect="1" noChangeArrowheads="1"/>
          </p:cNvSpPr>
          <p:nvPr/>
        </p:nvSpPr>
        <p:spPr bwMode="auto">
          <a:xfrm>
            <a:off x="784225" y="3976688"/>
            <a:ext cx="198438"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E</a:t>
            </a:r>
          </a:p>
        </p:txBody>
      </p:sp>
      <p:cxnSp>
        <p:nvCxnSpPr>
          <p:cNvPr id="331792" name="AutoShape 16"/>
          <p:cNvCxnSpPr>
            <a:cxnSpLocks noChangeShapeType="1"/>
            <a:stCxn id="331788" idx="2"/>
            <a:endCxn id="331791" idx="0"/>
          </p:cNvCxnSpPr>
          <p:nvPr/>
        </p:nvCxnSpPr>
        <p:spPr bwMode="auto">
          <a:xfrm flipH="1">
            <a:off x="884238" y="3752850"/>
            <a:ext cx="447675"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793" name="Text Box 17"/>
          <p:cNvSpPr txBox="1">
            <a:spLocks noChangeArrowheads="1"/>
          </p:cNvSpPr>
          <p:nvPr/>
        </p:nvSpPr>
        <p:spPr bwMode="auto">
          <a:xfrm>
            <a:off x="115888" y="2422525"/>
            <a:ext cx="374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l" eaLnBrk="1" hangingPunct="1">
              <a:spcBef>
                <a:spcPct val="50000"/>
              </a:spcBef>
            </a:pPr>
            <a:r>
              <a:rPr lang="en-US" sz="1000" b="1">
                <a:solidFill>
                  <a:schemeClr val="folHlink"/>
                </a:solidFill>
                <a:latin typeface="Arial" charset="0"/>
                <a:cs typeface="Arial" charset="0"/>
              </a:rPr>
              <a:t>OR</a:t>
            </a:r>
          </a:p>
        </p:txBody>
      </p:sp>
      <p:sp>
        <p:nvSpPr>
          <p:cNvPr id="331794" name="Text Box 18"/>
          <p:cNvSpPr txBox="1">
            <a:spLocks noChangeArrowheads="1"/>
          </p:cNvSpPr>
          <p:nvPr/>
        </p:nvSpPr>
        <p:spPr bwMode="auto">
          <a:xfrm>
            <a:off x="104775" y="2803525"/>
            <a:ext cx="460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l" eaLnBrk="1" hangingPunct="1">
              <a:spcBef>
                <a:spcPct val="50000"/>
              </a:spcBef>
            </a:pPr>
            <a:r>
              <a:rPr lang="en-US" sz="1000" b="1">
                <a:solidFill>
                  <a:srgbClr val="FF9966"/>
                </a:solidFill>
                <a:latin typeface="Arial" charset="0"/>
                <a:cs typeface="Arial" charset="0"/>
              </a:rPr>
              <a:t>AND</a:t>
            </a:r>
          </a:p>
        </p:txBody>
      </p:sp>
      <p:sp>
        <p:nvSpPr>
          <p:cNvPr id="331795" name="Text Box 19"/>
          <p:cNvSpPr txBox="1">
            <a:spLocks noChangeArrowheads="1"/>
          </p:cNvSpPr>
          <p:nvPr/>
        </p:nvSpPr>
        <p:spPr bwMode="auto">
          <a:xfrm>
            <a:off x="115888" y="3184525"/>
            <a:ext cx="374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l" eaLnBrk="1" hangingPunct="1">
              <a:spcBef>
                <a:spcPct val="50000"/>
              </a:spcBef>
            </a:pPr>
            <a:r>
              <a:rPr lang="en-US" sz="1000" b="1">
                <a:solidFill>
                  <a:schemeClr val="folHlink"/>
                </a:solidFill>
                <a:latin typeface="Arial" charset="0"/>
                <a:cs typeface="Arial" charset="0"/>
              </a:rPr>
              <a:t>OR</a:t>
            </a:r>
          </a:p>
        </p:txBody>
      </p:sp>
      <p:sp>
        <p:nvSpPr>
          <p:cNvPr id="331796" name="Text Box 20"/>
          <p:cNvSpPr txBox="1">
            <a:spLocks noChangeArrowheads="1"/>
          </p:cNvSpPr>
          <p:nvPr/>
        </p:nvSpPr>
        <p:spPr bwMode="auto">
          <a:xfrm>
            <a:off x="104775" y="3565525"/>
            <a:ext cx="460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l" eaLnBrk="1" hangingPunct="1">
              <a:spcBef>
                <a:spcPct val="50000"/>
              </a:spcBef>
            </a:pPr>
            <a:r>
              <a:rPr lang="en-US" sz="1000" b="1">
                <a:solidFill>
                  <a:srgbClr val="FF9966"/>
                </a:solidFill>
                <a:latin typeface="Arial" charset="0"/>
                <a:cs typeface="Arial" charset="0"/>
              </a:rPr>
              <a:t>AND</a:t>
            </a:r>
          </a:p>
        </p:txBody>
      </p:sp>
      <p:sp>
        <p:nvSpPr>
          <p:cNvPr id="331797" name="Text Box 21"/>
          <p:cNvSpPr txBox="1">
            <a:spLocks noChangeArrowheads="1"/>
          </p:cNvSpPr>
          <p:nvPr/>
        </p:nvSpPr>
        <p:spPr bwMode="auto">
          <a:xfrm>
            <a:off x="115888" y="3946525"/>
            <a:ext cx="374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l" eaLnBrk="1" hangingPunct="1">
              <a:spcBef>
                <a:spcPct val="50000"/>
              </a:spcBef>
            </a:pPr>
            <a:r>
              <a:rPr lang="en-US" sz="1000" b="1">
                <a:solidFill>
                  <a:schemeClr val="folHlink"/>
                </a:solidFill>
                <a:latin typeface="Arial" charset="0"/>
                <a:cs typeface="Arial" charset="0"/>
              </a:rPr>
              <a:t>OR</a:t>
            </a:r>
          </a:p>
        </p:txBody>
      </p:sp>
      <p:sp>
        <p:nvSpPr>
          <p:cNvPr id="331798" name="Text Box 22"/>
          <p:cNvSpPr txBox="1">
            <a:spLocks noChangeArrowheads="1"/>
          </p:cNvSpPr>
          <p:nvPr/>
        </p:nvSpPr>
        <p:spPr bwMode="auto">
          <a:xfrm>
            <a:off x="104775" y="4327525"/>
            <a:ext cx="460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l" eaLnBrk="1" hangingPunct="1">
              <a:spcBef>
                <a:spcPct val="50000"/>
              </a:spcBef>
            </a:pPr>
            <a:r>
              <a:rPr lang="en-US" sz="1000" b="1">
                <a:solidFill>
                  <a:srgbClr val="FF9966"/>
                </a:solidFill>
                <a:latin typeface="Arial" charset="0"/>
                <a:cs typeface="Arial" charset="0"/>
              </a:rPr>
              <a:t>AND</a:t>
            </a:r>
          </a:p>
        </p:txBody>
      </p:sp>
      <p:cxnSp>
        <p:nvCxnSpPr>
          <p:cNvPr id="331799" name="AutoShape 23"/>
          <p:cNvCxnSpPr>
            <a:cxnSpLocks noChangeShapeType="1"/>
            <a:stCxn id="331788" idx="2"/>
            <a:endCxn id="331800" idx="0"/>
          </p:cNvCxnSpPr>
          <p:nvPr/>
        </p:nvCxnSpPr>
        <p:spPr bwMode="auto">
          <a:xfrm>
            <a:off x="1331913" y="3752850"/>
            <a:ext cx="452437"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00" name="Oval 24"/>
          <p:cNvSpPr>
            <a:spLocks noChangeAspect="1" noChangeArrowheads="1"/>
          </p:cNvSpPr>
          <p:nvPr/>
        </p:nvSpPr>
        <p:spPr bwMode="auto">
          <a:xfrm>
            <a:off x="1681163" y="3976688"/>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C</a:t>
            </a:r>
          </a:p>
        </p:txBody>
      </p:sp>
      <p:sp>
        <p:nvSpPr>
          <p:cNvPr id="331801" name="Rectangle 25"/>
          <p:cNvSpPr>
            <a:spLocks noChangeAspect="1" noChangeArrowheads="1"/>
          </p:cNvSpPr>
          <p:nvPr/>
        </p:nvSpPr>
        <p:spPr bwMode="auto">
          <a:xfrm>
            <a:off x="1431925" y="43830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cxnSp>
        <p:nvCxnSpPr>
          <p:cNvPr id="331802" name="AutoShape 26"/>
          <p:cNvCxnSpPr>
            <a:cxnSpLocks noChangeShapeType="1"/>
            <a:stCxn id="331800" idx="4"/>
            <a:endCxn id="331801" idx="0"/>
          </p:cNvCxnSpPr>
          <p:nvPr/>
        </p:nvCxnSpPr>
        <p:spPr bwMode="auto">
          <a:xfrm flipH="1">
            <a:off x="1484313" y="4159250"/>
            <a:ext cx="300037"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03" name="Text Box 27"/>
          <p:cNvSpPr txBox="1">
            <a:spLocks noChangeArrowheads="1"/>
          </p:cNvSpPr>
          <p:nvPr/>
        </p:nvSpPr>
        <p:spPr bwMode="auto">
          <a:xfrm>
            <a:off x="115888" y="4705350"/>
            <a:ext cx="374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l" eaLnBrk="1" hangingPunct="1">
              <a:spcBef>
                <a:spcPct val="50000"/>
              </a:spcBef>
            </a:pPr>
            <a:r>
              <a:rPr lang="en-US" sz="1000" b="1">
                <a:solidFill>
                  <a:schemeClr val="folHlink"/>
                </a:solidFill>
                <a:latin typeface="Arial" charset="0"/>
                <a:cs typeface="Arial" charset="0"/>
              </a:rPr>
              <a:t>OR</a:t>
            </a:r>
          </a:p>
        </p:txBody>
      </p:sp>
      <p:sp>
        <p:nvSpPr>
          <p:cNvPr id="331804" name="Text Box 28"/>
          <p:cNvSpPr txBox="1">
            <a:spLocks noChangeArrowheads="1"/>
          </p:cNvSpPr>
          <p:nvPr/>
        </p:nvSpPr>
        <p:spPr bwMode="auto">
          <a:xfrm>
            <a:off x="104775" y="5013325"/>
            <a:ext cx="460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l" eaLnBrk="1" hangingPunct="1">
              <a:spcBef>
                <a:spcPct val="50000"/>
              </a:spcBef>
            </a:pPr>
            <a:r>
              <a:rPr lang="en-US" sz="1000" b="1">
                <a:solidFill>
                  <a:srgbClr val="FF9966"/>
                </a:solidFill>
                <a:latin typeface="Arial" charset="0"/>
                <a:cs typeface="Arial" charset="0"/>
              </a:rPr>
              <a:t>AND</a:t>
            </a:r>
          </a:p>
        </p:txBody>
      </p:sp>
      <p:sp>
        <p:nvSpPr>
          <p:cNvPr id="331805" name="Oval 29"/>
          <p:cNvSpPr>
            <a:spLocks noChangeAspect="1" noChangeArrowheads="1"/>
          </p:cNvSpPr>
          <p:nvPr/>
        </p:nvSpPr>
        <p:spPr bwMode="auto">
          <a:xfrm>
            <a:off x="1381125" y="4735513"/>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D</a:t>
            </a:r>
          </a:p>
        </p:txBody>
      </p:sp>
      <p:cxnSp>
        <p:nvCxnSpPr>
          <p:cNvPr id="331806" name="AutoShape 30"/>
          <p:cNvCxnSpPr>
            <a:cxnSpLocks noChangeShapeType="1"/>
            <a:stCxn id="331801" idx="2"/>
            <a:endCxn id="331805" idx="0"/>
          </p:cNvCxnSpPr>
          <p:nvPr/>
        </p:nvCxnSpPr>
        <p:spPr bwMode="auto">
          <a:xfrm>
            <a:off x="1484313" y="4514850"/>
            <a:ext cx="0" cy="2206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07" name="Rectangle 31"/>
          <p:cNvSpPr>
            <a:spLocks noChangeAspect="1" noChangeArrowheads="1"/>
          </p:cNvSpPr>
          <p:nvPr/>
        </p:nvSpPr>
        <p:spPr bwMode="auto">
          <a:xfrm>
            <a:off x="1282700" y="5068888"/>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808" name="Rectangle 32"/>
          <p:cNvSpPr>
            <a:spLocks noChangeAspect="1" noChangeArrowheads="1"/>
          </p:cNvSpPr>
          <p:nvPr/>
        </p:nvSpPr>
        <p:spPr bwMode="auto">
          <a:xfrm>
            <a:off x="1571625" y="50688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09" name="AutoShape 33"/>
          <p:cNvCxnSpPr>
            <a:cxnSpLocks noChangeShapeType="1"/>
            <a:stCxn id="331805" idx="4"/>
            <a:endCxn id="331807" idx="0"/>
          </p:cNvCxnSpPr>
          <p:nvPr/>
        </p:nvCxnSpPr>
        <p:spPr bwMode="auto">
          <a:xfrm flipH="1">
            <a:off x="1335088" y="4918075"/>
            <a:ext cx="149225" cy="150813"/>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10" name="AutoShape 34"/>
          <p:cNvCxnSpPr>
            <a:cxnSpLocks noChangeShapeType="1"/>
            <a:stCxn id="331805" idx="4"/>
            <a:endCxn id="331808" idx="0"/>
          </p:cNvCxnSpPr>
          <p:nvPr/>
        </p:nvCxnSpPr>
        <p:spPr bwMode="auto">
          <a:xfrm>
            <a:off x="1484313" y="4918075"/>
            <a:ext cx="139700" cy="1508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11" name="Rectangle 35"/>
          <p:cNvSpPr>
            <a:spLocks noChangeAspect="1" noChangeArrowheads="1"/>
          </p:cNvSpPr>
          <p:nvPr/>
        </p:nvSpPr>
        <p:spPr bwMode="auto">
          <a:xfrm>
            <a:off x="2027238" y="43830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12" name="AutoShape 36"/>
          <p:cNvCxnSpPr>
            <a:cxnSpLocks noChangeShapeType="1"/>
            <a:stCxn id="331800" idx="4"/>
            <a:endCxn id="331811" idx="0"/>
          </p:cNvCxnSpPr>
          <p:nvPr/>
        </p:nvCxnSpPr>
        <p:spPr bwMode="auto">
          <a:xfrm>
            <a:off x="1784350" y="4159250"/>
            <a:ext cx="295275"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13" name="Oval 37"/>
          <p:cNvSpPr>
            <a:spLocks noChangeAspect="1" noChangeArrowheads="1"/>
          </p:cNvSpPr>
          <p:nvPr/>
        </p:nvSpPr>
        <p:spPr bwMode="auto">
          <a:xfrm>
            <a:off x="1976438" y="4735513"/>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D</a:t>
            </a:r>
          </a:p>
        </p:txBody>
      </p:sp>
      <p:cxnSp>
        <p:nvCxnSpPr>
          <p:cNvPr id="331814" name="AutoShape 38"/>
          <p:cNvCxnSpPr>
            <a:cxnSpLocks noChangeShapeType="1"/>
            <a:stCxn id="331811" idx="2"/>
            <a:endCxn id="331813" idx="0"/>
          </p:cNvCxnSpPr>
          <p:nvPr/>
        </p:nvCxnSpPr>
        <p:spPr bwMode="auto">
          <a:xfrm>
            <a:off x="2079625" y="4514850"/>
            <a:ext cx="0" cy="2206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15" name="Rectangle 39"/>
          <p:cNvSpPr>
            <a:spLocks noChangeAspect="1" noChangeArrowheads="1"/>
          </p:cNvSpPr>
          <p:nvPr/>
        </p:nvSpPr>
        <p:spPr bwMode="auto">
          <a:xfrm>
            <a:off x="1895475" y="5068888"/>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816" name="Rectangle 40"/>
          <p:cNvSpPr>
            <a:spLocks noChangeAspect="1" noChangeArrowheads="1"/>
          </p:cNvSpPr>
          <p:nvPr/>
        </p:nvSpPr>
        <p:spPr bwMode="auto">
          <a:xfrm>
            <a:off x="2149475" y="50688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17" name="AutoShape 41"/>
          <p:cNvCxnSpPr>
            <a:cxnSpLocks noChangeShapeType="1"/>
            <a:stCxn id="331813" idx="4"/>
            <a:endCxn id="331815" idx="0"/>
          </p:cNvCxnSpPr>
          <p:nvPr/>
        </p:nvCxnSpPr>
        <p:spPr bwMode="auto">
          <a:xfrm flipH="1">
            <a:off x="1947863" y="4918075"/>
            <a:ext cx="131762" cy="150813"/>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18" name="AutoShape 42"/>
          <p:cNvCxnSpPr>
            <a:cxnSpLocks noChangeShapeType="1"/>
            <a:stCxn id="331813" idx="4"/>
            <a:endCxn id="331816" idx="0"/>
          </p:cNvCxnSpPr>
          <p:nvPr/>
        </p:nvCxnSpPr>
        <p:spPr bwMode="auto">
          <a:xfrm>
            <a:off x="2079625" y="4918075"/>
            <a:ext cx="122238" cy="1508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19" name="Rectangle 43"/>
          <p:cNvSpPr>
            <a:spLocks noChangeAspect="1" noChangeArrowheads="1"/>
          </p:cNvSpPr>
          <p:nvPr/>
        </p:nvSpPr>
        <p:spPr bwMode="auto">
          <a:xfrm>
            <a:off x="685800" y="43830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820" name="Rectangle 44"/>
          <p:cNvSpPr>
            <a:spLocks noChangeAspect="1" noChangeArrowheads="1"/>
          </p:cNvSpPr>
          <p:nvPr/>
        </p:nvSpPr>
        <p:spPr bwMode="auto">
          <a:xfrm>
            <a:off x="965200" y="4383088"/>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21" name="AutoShape 45"/>
          <p:cNvCxnSpPr>
            <a:cxnSpLocks noChangeShapeType="1"/>
            <a:stCxn id="331791" idx="4"/>
            <a:endCxn id="331819" idx="0"/>
          </p:cNvCxnSpPr>
          <p:nvPr/>
        </p:nvCxnSpPr>
        <p:spPr bwMode="auto">
          <a:xfrm flipH="1">
            <a:off x="738188" y="4159250"/>
            <a:ext cx="146050"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22" name="AutoShape 46"/>
          <p:cNvCxnSpPr>
            <a:cxnSpLocks noChangeShapeType="1"/>
            <a:stCxn id="331791" idx="4"/>
            <a:endCxn id="331820" idx="0"/>
          </p:cNvCxnSpPr>
          <p:nvPr/>
        </p:nvCxnSpPr>
        <p:spPr bwMode="auto">
          <a:xfrm>
            <a:off x="884238" y="4159250"/>
            <a:ext cx="133350" cy="223838"/>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23" name="Rectangle 47"/>
          <p:cNvSpPr>
            <a:spLocks noChangeAspect="1" noChangeArrowheads="1"/>
          </p:cNvSpPr>
          <p:nvPr/>
        </p:nvSpPr>
        <p:spPr bwMode="auto">
          <a:xfrm>
            <a:off x="3341688" y="36242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sp>
        <p:nvSpPr>
          <p:cNvPr id="331824" name="Oval 48"/>
          <p:cNvSpPr>
            <a:spLocks noChangeAspect="1" noChangeArrowheads="1"/>
          </p:cNvSpPr>
          <p:nvPr/>
        </p:nvSpPr>
        <p:spPr bwMode="auto">
          <a:xfrm>
            <a:off x="2846388" y="3979863"/>
            <a:ext cx="198437"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E</a:t>
            </a:r>
          </a:p>
        </p:txBody>
      </p:sp>
      <p:cxnSp>
        <p:nvCxnSpPr>
          <p:cNvPr id="331825" name="AutoShape 49"/>
          <p:cNvCxnSpPr>
            <a:cxnSpLocks noChangeShapeType="1"/>
            <a:stCxn id="331823" idx="2"/>
            <a:endCxn id="331824" idx="0"/>
          </p:cNvCxnSpPr>
          <p:nvPr/>
        </p:nvCxnSpPr>
        <p:spPr bwMode="auto">
          <a:xfrm flipH="1">
            <a:off x="2946400" y="3756025"/>
            <a:ext cx="447675"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26" name="AutoShape 50"/>
          <p:cNvCxnSpPr>
            <a:cxnSpLocks noChangeShapeType="1"/>
            <a:stCxn id="331823" idx="2"/>
            <a:endCxn id="331827" idx="0"/>
          </p:cNvCxnSpPr>
          <p:nvPr/>
        </p:nvCxnSpPr>
        <p:spPr bwMode="auto">
          <a:xfrm>
            <a:off x="3394075" y="3756025"/>
            <a:ext cx="452438"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27" name="Oval 51"/>
          <p:cNvSpPr>
            <a:spLocks noChangeAspect="1" noChangeArrowheads="1"/>
          </p:cNvSpPr>
          <p:nvPr/>
        </p:nvSpPr>
        <p:spPr bwMode="auto">
          <a:xfrm>
            <a:off x="3743325" y="3979863"/>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C</a:t>
            </a:r>
          </a:p>
        </p:txBody>
      </p:sp>
      <p:sp>
        <p:nvSpPr>
          <p:cNvPr id="331828" name="Rectangle 52"/>
          <p:cNvSpPr>
            <a:spLocks noChangeAspect="1" noChangeArrowheads="1"/>
          </p:cNvSpPr>
          <p:nvPr/>
        </p:nvSpPr>
        <p:spPr bwMode="auto">
          <a:xfrm>
            <a:off x="3498850" y="43862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cxnSp>
        <p:nvCxnSpPr>
          <p:cNvPr id="331829" name="AutoShape 53"/>
          <p:cNvCxnSpPr>
            <a:cxnSpLocks noChangeShapeType="1"/>
            <a:stCxn id="331827" idx="4"/>
            <a:endCxn id="331828" idx="0"/>
          </p:cNvCxnSpPr>
          <p:nvPr/>
        </p:nvCxnSpPr>
        <p:spPr bwMode="auto">
          <a:xfrm flipH="1">
            <a:off x="3551238" y="4162425"/>
            <a:ext cx="295275"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30" name="Oval 54"/>
          <p:cNvSpPr>
            <a:spLocks noChangeAspect="1" noChangeArrowheads="1"/>
          </p:cNvSpPr>
          <p:nvPr/>
        </p:nvSpPr>
        <p:spPr bwMode="auto">
          <a:xfrm>
            <a:off x="3448050" y="4738688"/>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D</a:t>
            </a:r>
          </a:p>
        </p:txBody>
      </p:sp>
      <p:cxnSp>
        <p:nvCxnSpPr>
          <p:cNvPr id="331831" name="AutoShape 55"/>
          <p:cNvCxnSpPr>
            <a:cxnSpLocks noChangeShapeType="1"/>
            <a:stCxn id="331828" idx="2"/>
            <a:endCxn id="331830" idx="0"/>
          </p:cNvCxnSpPr>
          <p:nvPr/>
        </p:nvCxnSpPr>
        <p:spPr bwMode="auto">
          <a:xfrm>
            <a:off x="3551238" y="4518025"/>
            <a:ext cx="0" cy="2206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32" name="Rectangle 56"/>
          <p:cNvSpPr>
            <a:spLocks noChangeAspect="1" noChangeArrowheads="1"/>
          </p:cNvSpPr>
          <p:nvPr/>
        </p:nvSpPr>
        <p:spPr bwMode="auto">
          <a:xfrm>
            <a:off x="3349625" y="5072063"/>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833" name="Rectangle 57"/>
          <p:cNvSpPr>
            <a:spLocks noChangeAspect="1" noChangeArrowheads="1"/>
          </p:cNvSpPr>
          <p:nvPr/>
        </p:nvSpPr>
        <p:spPr bwMode="auto">
          <a:xfrm>
            <a:off x="3638550" y="50720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34" name="AutoShape 58"/>
          <p:cNvCxnSpPr>
            <a:cxnSpLocks noChangeShapeType="1"/>
            <a:stCxn id="331830" idx="4"/>
            <a:endCxn id="331832" idx="0"/>
          </p:cNvCxnSpPr>
          <p:nvPr/>
        </p:nvCxnSpPr>
        <p:spPr bwMode="auto">
          <a:xfrm flipH="1">
            <a:off x="3402013" y="4921250"/>
            <a:ext cx="149225" cy="150813"/>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35" name="AutoShape 59"/>
          <p:cNvCxnSpPr>
            <a:cxnSpLocks noChangeShapeType="1"/>
            <a:stCxn id="331830" idx="4"/>
            <a:endCxn id="331833" idx="0"/>
          </p:cNvCxnSpPr>
          <p:nvPr/>
        </p:nvCxnSpPr>
        <p:spPr bwMode="auto">
          <a:xfrm>
            <a:off x="3551238" y="4921250"/>
            <a:ext cx="139700" cy="1508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36" name="Rectangle 60"/>
          <p:cNvSpPr>
            <a:spLocks noChangeAspect="1" noChangeArrowheads="1"/>
          </p:cNvSpPr>
          <p:nvPr/>
        </p:nvSpPr>
        <p:spPr bwMode="auto">
          <a:xfrm>
            <a:off x="4084638" y="43862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37" name="AutoShape 61"/>
          <p:cNvCxnSpPr>
            <a:cxnSpLocks noChangeShapeType="1"/>
            <a:stCxn id="331827" idx="4"/>
            <a:endCxn id="331836" idx="0"/>
          </p:cNvCxnSpPr>
          <p:nvPr/>
        </p:nvCxnSpPr>
        <p:spPr bwMode="auto">
          <a:xfrm>
            <a:off x="3846513" y="4162425"/>
            <a:ext cx="290512"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38" name="Oval 62"/>
          <p:cNvSpPr>
            <a:spLocks noChangeAspect="1" noChangeArrowheads="1"/>
          </p:cNvSpPr>
          <p:nvPr/>
        </p:nvSpPr>
        <p:spPr bwMode="auto">
          <a:xfrm>
            <a:off x="4033838" y="4738688"/>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D</a:t>
            </a:r>
          </a:p>
        </p:txBody>
      </p:sp>
      <p:cxnSp>
        <p:nvCxnSpPr>
          <p:cNvPr id="331839" name="AutoShape 63"/>
          <p:cNvCxnSpPr>
            <a:cxnSpLocks noChangeShapeType="1"/>
            <a:stCxn id="331836" idx="2"/>
            <a:endCxn id="331838" idx="0"/>
          </p:cNvCxnSpPr>
          <p:nvPr/>
        </p:nvCxnSpPr>
        <p:spPr bwMode="auto">
          <a:xfrm>
            <a:off x="4137025" y="4518025"/>
            <a:ext cx="0" cy="2206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40" name="Rectangle 64"/>
          <p:cNvSpPr>
            <a:spLocks noChangeAspect="1" noChangeArrowheads="1"/>
          </p:cNvSpPr>
          <p:nvPr/>
        </p:nvSpPr>
        <p:spPr bwMode="auto">
          <a:xfrm>
            <a:off x="3962400" y="5072063"/>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841" name="Rectangle 65"/>
          <p:cNvSpPr>
            <a:spLocks noChangeAspect="1" noChangeArrowheads="1"/>
          </p:cNvSpPr>
          <p:nvPr/>
        </p:nvSpPr>
        <p:spPr bwMode="auto">
          <a:xfrm>
            <a:off x="4206875" y="50720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42" name="AutoShape 66"/>
          <p:cNvCxnSpPr>
            <a:cxnSpLocks noChangeShapeType="1"/>
            <a:stCxn id="331838" idx="4"/>
            <a:endCxn id="331840" idx="0"/>
          </p:cNvCxnSpPr>
          <p:nvPr/>
        </p:nvCxnSpPr>
        <p:spPr bwMode="auto">
          <a:xfrm flipH="1">
            <a:off x="4014788" y="4921250"/>
            <a:ext cx="122237" cy="150813"/>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43" name="AutoShape 67"/>
          <p:cNvCxnSpPr>
            <a:cxnSpLocks noChangeShapeType="1"/>
            <a:stCxn id="331838" idx="4"/>
            <a:endCxn id="331841" idx="0"/>
          </p:cNvCxnSpPr>
          <p:nvPr/>
        </p:nvCxnSpPr>
        <p:spPr bwMode="auto">
          <a:xfrm>
            <a:off x="4137025" y="4921250"/>
            <a:ext cx="122238" cy="1508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44" name="Rectangle 68"/>
          <p:cNvSpPr>
            <a:spLocks noChangeAspect="1" noChangeArrowheads="1"/>
          </p:cNvSpPr>
          <p:nvPr/>
        </p:nvSpPr>
        <p:spPr bwMode="auto">
          <a:xfrm>
            <a:off x="2747963" y="43862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845" name="Rectangle 69"/>
          <p:cNvSpPr>
            <a:spLocks noChangeAspect="1" noChangeArrowheads="1"/>
          </p:cNvSpPr>
          <p:nvPr/>
        </p:nvSpPr>
        <p:spPr bwMode="auto">
          <a:xfrm>
            <a:off x="3027363" y="4386263"/>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46" name="AutoShape 70"/>
          <p:cNvCxnSpPr>
            <a:cxnSpLocks noChangeShapeType="1"/>
            <a:stCxn id="331824" idx="4"/>
            <a:endCxn id="331844" idx="0"/>
          </p:cNvCxnSpPr>
          <p:nvPr/>
        </p:nvCxnSpPr>
        <p:spPr bwMode="auto">
          <a:xfrm flipH="1">
            <a:off x="2800350" y="4162425"/>
            <a:ext cx="146050"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47" name="AutoShape 71"/>
          <p:cNvCxnSpPr>
            <a:cxnSpLocks noChangeShapeType="1"/>
            <a:stCxn id="331824" idx="4"/>
            <a:endCxn id="331845" idx="0"/>
          </p:cNvCxnSpPr>
          <p:nvPr/>
        </p:nvCxnSpPr>
        <p:spPr bwMode="auto">
          <a:xfrm>
            <a:off x="2946400" y="4162425"/>
            <a:ext cx="133350" cy="223838"/>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48" name="Rectangle 72"/>
          <p:cNvSpPr>
            <a:spLocks noChangeAspect="1" noChangeArrowheads="1"/>
          </p:cNvSpPr>
          <p:nvPr/>
        </p:nvSpPr>
        <p:spPr bwMode="auto">
          <a:xfrm>
            <a:off x="6500813" y="28590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sp>
        <p:nvSpPr>
          <p:cNvPr id="331849" name="Oval 73"/>
          <p:cNvSpPr>
            <a:spLocks noChangeAspect="1" noChangeArrowheads="1"/>
          </p:cNvSpPr>
          <p:nvPr/>
        </p:nvSpPr>
        <p:spPr bwMode="auto">
          <a:xfrm>
            <a:off x="6450013" y="3214688"/>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B</a:t>
            </a:r>
          </a:p>
        </p:txBody>
      </p:sp>
      <p:cxnSp>
        <p:nvCxnSpPr>
          <p:cNvPr id="331850" name="AutoShape 74"/>
          <p:cNvCxnSpPr>
            <a:cxnSpLocks noChangeShapeType="1"/>
            <a:stCxn id="331848" idx="2"/>
            <a:endCxn id="331849" idx="0"/>
          </p:cNvCxnSpPr>
          <p:nvPr/>
        </p:nvCxnSpPr>
        <p:spPr bwMode="auto">
          <a:xfrm>
            <a:off x="6553200" y="2990850"/>
            <a:ext cx="0"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51" name="Rectangle 75"/>
          <p:cNvSpPr>
            <a:spLocks noChangeAspect="1" noChangeArrowheads="1"/>
          </p:cNvSpPr>
          <p:nvPr/>
        </p:nvSpPr>
        <p:spPr bwMode="auto">
          <a:xfrm>
            <a:off x="5470525" y="36210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cxnSp>
        <p:nvCxnSpPr>
          <p:cNvPr id="331852" name="AutoShape 76"/>
          <p:cNvCxnSpPr>
            <a:cxnSpLocks noChangeShapeType="1"/>
            <a:stCxn id="331849" idx="4"/>
            <a:endCxn id="331851" idx="0"/>
          </p:cNvCxnSpPr>
          <p:nvPr/>
        </p:nvCxnSpPr>
        <p:spPr bwMode="auto">
          <a:xfrm flipH="1">
            <a:off x="5522913" y="3397250"/>
            <a:ext cx="1030287"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53" name="AutoShape 77"/>
          <p:cNvCxnSpPr>
            <a:cxnSpLocks noChangeShapeType="1"/>
            <a:stCxn id="331849" idx="4"/>
            <a:endCxn id="331878" idx="0"/>
          </p:cNvCxnSpPr>
          <p:nvPr/>
        </p:nvCxnSpPr>
        <p:spPr bwMode="auto">
          <a:xfrm>
            <a:off x="6553200" y="3397250"/>
            <a:ext cx="1031875" cy="2270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54" name="Oval 78"/>
          <p:cNvSpPr>
            <a:spLocks noChangeAspect="1" noChangeArrowheads="1"/>
          </p:cNvSpPr>
          <p:nvPr/>
        </p:nvSpPr>
        <p:spPr bwMode="auto">
          <a:xfrm>
            <a:off x="4975225" y="3976688"/>
            <a:ext cx="198438"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E</a:t>
            </a:r>
          </a:p>
        </p:txBody>
      </p:sp>
      <p:cxnSp>
        <p:nvCxnSpPr>
          <p:cNvPr id="331855" name="AutoShape 79"/>
          <p:cNvCxnSpPr>
            <a:cxnSpLocks noChangeShapeType="1"/>
            <a:stCxn id="331851" idx="2"/>
            <a:endCxn id="331854" idx="0"/>
          </p:cNvCxnSpPr>
          <p:nvPr/>
        </p:nvCxnSpPr>
        <p:spPr bwMode="auto">
          <a:xfrm flipH="1">
            <a:off x="5075238" y="3752850"/>
            <a:ext cx="447675"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56" name="AutoShape 80"/>
          <p:cNvCxnSpPr>
            <a:cxnSpLocks noChangeShapeType="1"/>
            <a:stCxn id="331851" idx="2"/>
            <a:endCxn id="331857" idx="0"/>
          </p:cNvCxnSpPr>
          <p:nvPr/>
        </p:nvCxnSpPr>
        <p:spPr bwMode="auto">
          <a:xfrm>
            <a:off x="5522913" y="3752850"/>
            <a:ext cx="452437"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57" name="Oval 81"/>
          <p:cNvSpPr>
            <a:spLocks noChangeAspect="1" noChangeArrowheads="1"/>
          </p:cNvSpPr>
          <p:nvPr/>
        </p:nvSpPr>
        <p:spPr bwMode="auto">
          <a:xfrm>
            <a:off x="5872163" y="3976688"/>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C</a:t>
            </a:r>
          </a:p>
        </p:txBody>
      </p:sp>
      <p:sp>
        <p:nvSpPr>
          <p:cNvPr id="331858" name="Rectangle 82"/>
          <p:cNvSpPr>
            <a:spLocks noChangeAspect="1" noChangeArrowheads="1"/>
          </p:cNvSpPr>
          <p:nvPr/>
        </p:nvSpPr>
        <p:spPr bwMode="auto">
          <a:xfrm>
            <a:off x="5618163" y="43830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cxnSp>
        <p:nvCxnSpPr>
          <p:cNvPr id="331859" name="AutoShape 83"/>
          <p:cNvCxnSpPr>
            <a:cxnSpLocks noChangeShapeType="1"/>
            <a:stCxn id="331857" idx="4"/>
            <a:endCxn id="331858" idx="0"/>
          </p:cNvCxnSpPr>
          <p:nvPr/>
        </p:nvCxnSpPr>
        <p:spPr bwMode="auto">
          <a:xfrm flipH="1">
            <a:off x="5670550" y="4159250"/>
            <a:ext cx="304800"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60" name="Oval 84"/>
          <p:cNvSpPr>
            <a:spLocks noChangeAspect="1" noChangeArrowheads="1"/>
          </p:cNvSpPr>
          <p:nvPr/>
        </p:nvSpPr>
        <p:spPr bwMode="auto">
          <a:xfrm>
            <a:off x="5567363" y="4735513"/>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D</a:t>
            </a:r>
          </a:p>
        </p:txBody>
      </p:sp>
      <p:cxnSp>
        <p:nvCxnSpPr>
          <p:cNvPr id="331861" name="AutoShape 85"/>
          <p:cNvCxnSpPr>
            <a:cxnSpLocks noChangeShapeType="1"/>
            <a:stCxn id="331858" idx="2"/>
            <a:endCxn id="331860" idx="0"/>
          </p:cNvCxnSpPr>
          <p:nvPr/>
        </p:nvCxnSpPr>
        <p:spPr bwMode="auto">
          <a:xfrm>
            <a:off x="5670550" y="4514850"/>
            <a:ext cx="0" cy="2206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62" name="Rectangle 86"/>
          <p:cNvSpPr>
            <a:spLocks noChangeAspect="1" noChangeArrowheads="1"/>
          </p:cNvSpPr>
          <p:nvPr/>
        </p:nvSpPr>
        <p:spPr bwMode="auto">
          <a:xfrm>
            <a:off x="5478463" y="5068888"/>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863" name="Rectangle 87"/>
          <p:cNvSpPr>
            <a:spLocks noChangeAspect="1" noChangeArrowheads="1"/>
          </p:cNvSpPr>
          <p:nvPr/>
        </p:nvSpPr>
        <p:spPr bwMode="auto">
          <a:xfrm>
            <a:off x="5757863" y="50688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64" name="AutoShape 88"/>
          <p:cNvCxnSpPr>
            <a:cxnSpLocks noChangeShapeType="1"/>
            <a:stCxn id="331860" idx="4"/>
            <a:endCxn id="331862" idx="0"/>
          </p:cNvCxnSpPr>
          <p:nvPr/>
        </p:nvCxnSpPr>
        <p:spPr bwMode="auto">
          <a:xfrm flipH="1">
            <a:off x="5530850" y="4918075"/>
            <a:ext cx="139700" cy="150813"/>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65" name="AutoShape 89"/>
          <p:cNvCxnSpPr>
            <a:cxnSpLocks noChangeShapeType="1"/>
            <a:stCxn id="331860" idx="4"/>
            <a:endCxn id="331863" idx="0"/>
          </p:cNvCxnSpPr>
          <p:nvPr/>
        </p:nvCxnSpPr>
        <p:spPr bwMode="auto">
          <a:xfrm>
            <a:off x="5670550" y="4918075"/>
            <a:ext cx="139700" cy="1508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66" name="Rectangle 90"/>
          <p:cNvSpPr>
            <a:spLocks noChangeAspect="1" noChangeArrowheads="1"/>
          </p:cNvSpPr>
          <p:nvPr/>
        </p:nvSpPr>
        <p:spPr bwMode="auto">
          <a:xfrm>
            <a:off x="6213475" y="43830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67" name="AutoShape 91"/>
          <p:cNvCxnSpPr>
            <a:cxnSpLocks noChangeShapeType="1"/>
            <a:stCxn id="331857" idx="4"/>
            <a:endCxn id="331866" idx="0"/>
          </p:cNvCxnSpPr>
          <p:nvPr/>
        </p:nvCxnSpPr>
        <p:spPr bwMode="auto">
          <a:xfrm>
            <a:off x="5975350" y="4159250"/>
            <a:ext cx="290513"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68" name="Oval 92"/>
          <p:cNvSpPr>
            <a:spLocks noChangeAspect="1" noChangeArrowheads="1"/>
          </p:cNvSpPr>
          <p:nvPr/>
        </p:nvSpPr>
        <p:spPr bwMode="auto">
          <a:xfrm>
            <a:off x="6162675" y="4735513"/>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D</a:t>
            </a:r>
          </a:p>
        </p:txBody>
      </p:sp>
      <p:cxnSp>
        <p:nvCxnSpPr>
          <p:cNvPr id="331869" name="AutoShape 93"/>
          <p:cNvCxnSpPr>
            <a:cxnSpLocks noChangeShapeType="1"/>
            <a:stCxn id="331866" idx="2"/>
            <a:endCxn id="331868" idx="0"/>
          </p:cNvCxnSpPr>
          <p:nvPr/>
        </p:nvCxnSpPr>
        <p:spPr bwMode="auto">
          <a:xfrm>
            <a:off x="6265863" y="4514850"/>
            <a:ext cx="0" cy="2206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70" name="Rectangle 94"/>
          <p:cNvSpPr>
            <a:spLocks noChangeAspect="1" noChangeArrowheads="1"/>
          </p:cNvSpPr>
          <p:nvPr/>
        </p:nvSpPr>
        <p:spPr bwMode="auto">
          <a:xfrm>
            <a:off x="6091238" y="5068888"/>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871" name="Rectangle 95"/>
          <p:cNvSpPr>
            <a:spLocks noChangeAspect="1" noChangeArrowheads="1"/>
          </p:cNvSpPr>
          <p:nvPr/>
        </p:nvSpPr>
        <p:spPr bwMode="auto">
          <a:xfrm>
            <a:off x="6335713" y="50688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72" name="AutoShape 96"/>
          <p:cNvCxnSpPr>
            <a:cxnSpLocks noChangeShapeType="1"/>
            <a:stCxn id="331868" idx="4"/>
            <a:endCxn id="331870" idx="0"/>
          </p:cNvCxnSpPr>
          <p:nvPr/>
        </p:nvCxnSpPr>
        <p:spPr bwMode="auto">
          <a:xfrm flipH="1">
            <a:off x="6143625" y="4918075"/>
            <a:ext cx="122238" cy="150813"/>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73" name="AutoShape 97"/>
          <p:cNvCxnSpPr>
            <a:cxnSpLocks noChangeShapeType="1"/>
            <a:stCxn id="331868" idx="4"/>
            <a:endCxn id="331871" idx="0"/>
          </p:cNvCxnSpPr>
          <p:nvPr/>
        </p:nvCxnSpPr>
        <p:spPr bwMode="auto">
          <a:xfrm>
            <a:off x="6265863" y="4918075"/>
            <a:ext cx="122237" cy="1508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74" name="Rectangle 98"/>
          <p:cNvSpPr>
            <a:spLocks noChangeAspect="1" noChangeArrowheads="1"/>
          </p:cNvSpPr>
          <p:nvPr/>
        </p:nvSpPr>
        <p:spPr bwMode="auto">
          <a:xfrm>
            <a:off x="4876800" y="4383088"/>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875" name="Rectangle 99"/>
          <p:cNvSpPr>
            <a:spLocks noChangeAspect="1" noChangeArrowheads="1"/>
          </p:cNvSpPr>
          <p:nvPr/>
        </p:nvSpPr>
        <p:spPr bwMode="auto">
          <a:xfrm>
            <a:off x="5156200" y="4383088"/>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76" name="AutoShape 100"/>
          <p:cNvCxnSpPr>
            <a:cxnSpLocks noChangeShapeType="1"/>
            <a:stCxn id="331854" idx="4"/>
            <a:endCxn id="331874" idx="0"/>
          </p:cNvCxnSpPr>
          <p:nvPr/>
        </p:nvCxnSpPr>
        <p:spPr bwMode="auto">
          <a:xfrm flipH="1">
            <a:off x="4929188" y="4159250"/>
            <a:ext cx="146050"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77" name="AutoShape 101"/>
          <p:cNvCxnSpPr>
            <a:cxnSpLocks noChangeShapeType="1"/>
            <a:stCxn id="331854" idx="4"/>
            <a:endCxn id="331875" idx="0"/>
          </p:cNvCxnSpPr>
          <p:nvPr/>
        </p:nvCxnSpPr>
        <p:spPr bwMode="auto">
          <a:xfrm>
            <a:off x="5075238" y="4159250"/>
            <a:ext cx="133350" cy="223838"/>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78" name="Rectangle 102"/>
          <p:cNvSpPr>
            <a:spLocks noChangeAspect="1" noChangeArrowheads="1"/>
          </p:cNvSpPr>
          <p:nvPr/>
        </p:nvSpPr>
        <p:spPr bwMode="auto">
          <a:xfrm>
            <a:off x="7532688" y="36242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sp>
        <p:nvSpPr>
          <p:cNvPr id="331879" name="Oval 103"/>
          <p:cNvSpPr>
            <a:spLocks noChangeAspect="1" noChangeArrowheads="1"/>
          </p:cNvSpPr>
          <p:nvPr/>
        </p:nvSpPr>
        <p:spPr bwMode="auto">
          <a:xfrm>
            <a:off x="7037388" y="3979863"/>
            <a:ext cx="198437"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E</a:t>
            </a:r>
          </a:p>
        </p:txBody>
      </p:sp>
      <p:cxnSp>
        <p:nvCxnSpPr>
          <p:cNvPr id="331880" name="AutoShape 104"/>
          <p:cNvCxnSpPr>
            <a:cxnSpLocks noChangeShapeType="1"/>
            <a:stCxn id="331878" idx="2"/>
            <a:endCxn id="331879" idx="0"/>
          </p:cNvCxnSpPr>
          <p:nvPr/>
        </p:nvCxnSpPr>
        <p:spPr bwMode="auto">
          <a:xfrm flipH="1">
            <a:off x="7137400" y="3756025"/>
            <a:ext cx="447675"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81" name="AutoShape 105"/>
          <p:cNvCxnSpPr>
            <a:cxnSpLocks noChangeShapeType="1"/>
            <a:stCxn id="331878" idx="2"/>
            <a:endCxn id="331882" idx="0"/>
          </p:cNvCxnSpPr>
          <p:nvPr/>
        </p:nvCxnSpPr>
        <p:spPr bwMode="auto">
          <a:xfrm>
            <a:off x="7585075" y="3756025"/>
            <a:ext cx="452438"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82" name="Oval 106"/>
          <p:cNvSpPr>
            <a:spLocks noChangeAspect="1" noChangeArrowheads="1"/>
          </p:cNvSpPr>
          <p:nvPr/>
        </p:nvSpPr>
        <p:spPr bwMode="auto">
          <a:xfrm>
            <a:off x="7934325" y="3979863"/>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C</a:t>
            </a:r>
          </a:p>
        </p:txBody>
      </p:sp>
      <p:sp>
        <p:nvSpPr>
          <p:cNvPr id="331883" name="Rectangle 107"/>
          <p:cNvSpPr>
            <a:spLocks noChangeAspect="1" noChangeArrowheads="1"/>
          </p:cNvSpPr>
          <p:nvPr/>
        </p:nvSpPr>
        <p:spPr bwMode="auto">
          <a:xfrm>
            <a:off x="7680325" y="43862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cxnSp>
        <p:nvCxnSpPr>
          <p:cNvPr id="331884" name="AutoShape 108"/>
          <p:cNvCxnSpPr>
            <a:cxnSpLocks noChangeShapeType="1"/>
            <a:stCxn id="331882" idx="4"/>
            <a:endCxn id="331883" idx="0"/>
          </p:cNvCxnSpPr>
          <p:nvPr/>
        </p:nvCxnSpPr>
        <p:spPr bwMode="auto">
          <a:xfrm flipH="1">
            <a:off x="7732713" y="4162425"/>
            <a:ext cx="304800"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85" name="Oval 109"/>
          <p:cNvSpPr>
            <a:spLocks noChangeAspect="1" noChangeArrowheads="1"/>
          </p:cNvSpPr>
          <p:nvPr/>
        </p:nvSpPr>
        <p:spPr bwMode="auto">
          <a:xfrm>
            <a:off x="7629525" y="4738688"/>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D</a:t>
            </a:r>
          </a:p>
        </p:txBody>
      </p:sp>
      <p:cxnSp>
        <p:nvCxnSpPr>
          <p:cNvPr id="331886" name="AutoShape 110"/>
          <p:cNvCxnSpPr>
            <a:cxnSpLocks noChangeShapeType="1"/>
            <a:stCxn id="331883" idx="2"/>
            <a:endCxn id="331885" idx="0"/>
          </p:cNvCxnSpPr>
          <p:nvPr/>
        </p:nvCxnSpPr>
        <p:spPr bwMode="auto">
          <a:xfrm>
            <a:off x="7732713" y="4518025"/>
            <a:ext cx="0" cy="2206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87" name="Rectangle 111"/>
          <p:cNvSpPr>
            <a:spLocks noChangeAspect="1" noChangeArrowheads="1"/>
          </p:cNvSpPr>
          <p:nvPr/>
        </p:nvSpPr>
        <p:spPr bwMode="auto">
          <a:xfrm>
            <a:off x="7540625" y="5072063"/>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888" name="Rectangle 112"/>
          <p:cNvSpPr>
            <a:spLocks noChangeAspect="1" noChangeArrowheads="1"/>
          </p:cNvSpPr>
          <p:nvPr/>
        </p:nvSpPr>
        <p:spPr bwMode="auto">
          <a:xfrm>
            <a:off x="7820025" y="50720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89" name="AutoShape 113"/>
          <p:cNvCxnSpPr>
            <a:cxnSpLocks noChangeShapeType="1"/>
            <a:stCxn id="331885" idx="4"/>
            <a:endCxn id="331887" idx="0"/>
          </p:cNvCxnSpPr>
          <p:nvPr/>
        </p:nvCxnSpPr>
        <p:spPr bwMode="auto">
          <a:xfrm flipH="1">
            <a:off x="7593013" y="4921250"/>
            <a:ext cx="139700" cy="150813"/>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90" name="AutoShape 114"/>
          <p:cNvCxnSpPr>
            <a:cxnSpLocks noChangeShapeType="1"/>
            <a:stCxn id="331885" idx="4"/>
            <a:endCxn id="331888" idx="0"/>
          </p:cNvCxnSpPr>
          <p:nvPr/>
        </p:nvCxnSpPr>
        <p:spPr bwMode="auto">
          <a:xfrm>
            <a:off x="7732713" y="4921250"/>
            <a:ext cx="139700" cy="1508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91" name="Rectangle 115"/>
          <p:cNvSpPr>
            <a:spLocks noChangeAspect="1" noChangeArrowheads="1"/>
          </p:cNvSpPr>
          <p:nvPr/>
        </p:nvSpPr>
        <p:spPr bwMode="auto">
          <a:xfrm>
            <a:off x="8275638" y="43862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92" name="AutoShape 116"/>
          <p:cNvCxnSpPr>
            <a:cxnSpLocks noChangeShapeType="1"/>
            <a:stCxn id="331882" idx="4"/>
            <a:endCxn id="331891" idx="0"/>
          </p:cNvCxnSpPr>
          <p:nvPr/>
        </p:nvCxnSpPr>
        <p:spPr bwMode="auto">
          <a:xfrm>
            <a:off x="8037513" y="4162425"/>
            <a:ext cx="290512"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93" name="Oval 117"/>
          <p:cNvSpPr>
            <a:spLocks noChangeAspect="1" noChangeArrowheads="1"/>
          </p:cNvSpPr>
          <p:nvPr/>
        </p:nvSpPr>
        <p:spPr bwMode="auto">
          <a:xfrm>
            <a:off x="8224838" y="4738688"/>
            <a:ext cx="206375" cy="182562"/>
          </a:xfrm>
          <a:prstGeom prst="ellipse">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eaLnBrk="1" hangingPunct="1"/>
            <a:r>
              <a:rPr lang="en-US" sz="800" b="1">
                <a:latin typeface="Arial" charset="0"/>
                <a:cs typeface="Arial" charset="0"/>
              </a:rPr>
              <a:t>D</a:t>
            </a:r>
          </a:p>
        </p:txBody>
      </p:sp>
      <p:cxnSp>
        <p:nvCxnSpPr>
          <p:cNvPr id="331894" name="AutoShape 118"/>
          <p:cNvCxnSpPr>
            <a:cxnSpLocks noChangeShapeType="1"/>
            <a:stCxn id="331891" idx="2"/>
            <a:endCxn id="331893" idx="0"/>
          </p:cNvCxnSpPr>
          <p:nvPr/>
        </p:nvCxnSpPr>
        <p:spPr bwMode="auto">
          <a:xfrm>
            <a:off x="8328025" y="4518025"/>
            <a:ext cx="0" cy="2206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95" name="Rectangle 119"/>
          <p:cNvSpPr>
            <a:spLocks noChangeAspect="1" noChangeArrowheads="1"/>
          </p:cNvSpPr>
          <p:nvPr/>
        </p:nvSpPr>
        <p:spPr bwMode="auto">
          <a:xfrm>
            <a:off x="8153400" y="5072063"/>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896" name="Rectangle 120"/>
          <p:cNvSpPr>
            <a:spLocks noChangeAspect="1" noChangeArrowheads="1"/>
          </p:cNvSpPr>
          <p:nvPr/>
        </p:nvSpPr>
        <p:spPr bwMode="auto">
          <a:xfrm>
            <a:off x="8397875" y="50720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897" name="AutoShape 121"/>
          <p:cNvCxnSpPr>
            <a:cxnSpLocks noChangeShapeType="1"/>
            <a:stCxn id="331893" idx="4"/>
            <a:endCxn id="331895" idx="0"/>
          </p:cNvCxnSpPr>
          <p:nvPr/>
        </p:nvCxnSpPr>
        <p:spPr bwMode="auto">
          <a:xfrm flipH="1">
            <a:off x="8205788" y="4921250"/>
            <a:ext cx="122237" cy="150813"/>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898" name="AutoShape 122"/>
          <p:cNvCxnSpPr>
            <a:cxnSpLocks noChangeShapeType="1"/>
            <a:stCxn id="331893" idx="4"/>
            <a:endCxn id="331896" idx="0"/>
          </p:cNvCxnSpPr>
          <p:nvPr/>
        </p:nvCxnSpPr>
        <p:spPr bwMode="auto">
          <a:xfrm>
            <a:off x="8328025" y="4921250"/>
            <a:ext cx="122238" cy="1508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899" name="Rectangle 123"/>
          <p:cNvSpPr>
            <a:spLocks noChangeAspect="1" noChangeArrowheads="1"/>
          </p:cNvSpPr>
          <p:nvPr/>
        </p:nvSpPr>
        <p:spPr bwMode="auto">
          <a:xfrm>
            <a:off x="6938963" y="4386263"/>
            <a:ext cx="104775" cy="1317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0</a:t>
            </a:r>
          </a:p>
        </p:txBody>
      </p:sp>
      <p:sp>
        <p:nvSpPr>
          <p:cNvPr id="331900" name="Rectangle 124"/>
          <p:cNvSpPr>
            <a:spLocks noChangeAspect="1" noChangeArrowheads="1"/>
          </p:cNvSpPr>
          <p:nvPr/>
        </p:nvSpPr>
        <p:spPr bwMode="auto">
          <a:xfrm>
            <a:off x="7218363" y="4386263"/>
            <a:ext cx="104775" cy="131762"/>
          </a:xfrm>
          <a:prstGeom prst="rect">
            <a:avLst/>
          </a:prstGeom>
          <a:solidFill>
            <a:srgbClr val="FFCC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nchor="ctr">
            <a:spAutoFit/>
          </a:bodyPr>
          <a:lstStyle/>
          <a:p>
            <a:pPr eaLnBrk="1" hangingPunct="1"/>
            <a:r>
              <a:rPr lang="en-US" sz="800" b="1">
                <a:latin typeface="Arial" charset="0"/>
                <a:cs typeface="Arial" charset="0"/>
              </a:rPr>
              <a:t>1</a:t>
            </a:r>
          </a:p>
        </p:txBody>
      </p:sp>
      <p:cxnSp>
        <p:nvCxnSpPr>
          <p:cNvPr id="331901" name="AutoShape 125"/>
          <p:cNvCxnSpPr>
            <a:cxnSpLocks noChangeShapeType="1"/>
            <a:stCxn id="331879" idx="4"/>
            <a:endCxn id="331899" idx="0"/>
          </p:cNvCxnSpPr>
          <p:nvPr/>
        </p:nvCxnSpPr>
        <p:spPr bwMode="auto">
          <a:xfrm flipH="1">
            <a:off x="6991350" y="4162425"/>
            <a:ext cx="146050" cy="2238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902" name="AutoShape 126"/>
          <p:cNvCxnSpPr>
            <a:cxnSpLocks noChangeShapeType="1"/>
            <a:stCxn id="331879" idx="4"/>
            <a:endCxn id="331900" idx="0"/>
          </p:cNvCxnSpPr>
          <p:nvPr/>
        </p:nvCxnSpPr>
        <p:spPr bwMode="auto">
          <a:xfrm>
            <a:off x="7137400" y="4162425"/>
            <a:ext cx="133350" cy="223838"/>
          </a:xfrm>
          <a:prstGeom prst="straightConnector1">
            <a:avLst/>
          </a:prstGeom>
          <a:noFill/>
          <a:ln w="9525">
            <a:solidFill>
              <a:srgbClr val="000000">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31903" name="Group 127"/>
          <p:cNvGrpSpPr>
            <a:grpSpLocks noChangeAspect="1"/>
          </p:cNvGrpSpPr>
          <p:nvPr/>
        </p:nvGrpSpPr>
        <p:grpSpPr bwMode="auto">
          <a:xfrm>
            <a:off x="7083425" y="1219200"/>
            <a:ext cx="847725" cy="1233488"/>
            <a:chOff x="1095" y="864"/>
            <a:chExt cx="831" cy="1208"/>
          </a:xfrm>
        </p:grpSpPr>
        <p:sp>
          <p:nvSpPr>
            <p:cNvPr id="331904" name="Oval 128"/>
            <p:cNvSpPr>
              <a:spLocks noChangeAspect="1" noChangeArrowheads="1"/>
            </p:cNvSpPr>
            <p:nvPr/>
          </p:nvSpPr>
          <p:spPr bwMode="auto">
            <a:xfrm>
              <a:off x="1410" y="864"/>
              <a:ext cx="200" cy="200"/>
            </a:xfrm>
            <a:prstGeom prst="ellipse">
              <a:avLst/>
            </a:prstGeom>
            <a:solidFill>
              <a:srgbClr val="CCEC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sz="1000" b="1">
                  <a:latin typeface="Arial" charset="0"/>
                  <a:cs typeface="Arial" charset="0"/>
                </a:rPr>
                <a:t>A</a:t>
              </a:r>
            </a:p>
          </p:txBody>
        </p:sp>
        <p:sp>
          <p:nvSpPr>
            <p:cNvPr id="331905" name="Oval 129"/>
            <p:cNvSpPr>
              <a:spLocks noChangeAspect="1" noChangeArrowheads="1"/>
            </p:cNvSpPr>
            <p:nvPr/>
          </p:nvSpPr>
          <p:spPr bwMode="auto">
            <a:xfrm>
              <a:off x="1410" y="1872"/>
              <a:ext cx="200" cy="200"/>
            </a:xfrm>
            <a:prstGeom prst="ellipse">
              <a:avLst/>
            </a:prstGeom>
            <a:solidFill>
              <a:srgbClr val="CCEC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sz="1000" b="1">
                  <a:latin typeface="Arial" charset="0"/>
                  <a:cs typeface="Arial" charset="0"/>
                </a:rPr>
                <a:t>D</a:t>
              </a:r>
            </a:p>
          </p:txBody>
        </p:sp>
        <p:sp>
          <p:nvSpPr>
            <p:cNvPr id="331906" name="Oval 130"/>
            <p:cNvSpPr>
              <a:spLocks noChangeAspect="1" noChangeArrowheads="1"/>
            </p:cNvSpPr>
            <p:nvPr/>
          </p:nvSpPr>
          <p:spPr bwMode="auto">
            <a:xfrm>
              <a:off x="1095" y="1368"/>
              <a:ext cx="200" cy="200"/>
            </a:xfrm>
            <a:prstGeom prst="ellipse">
              <a:avLst/>
            </a:prstGeom>
            <a:solidFill>
              <a:srgbClr val="CCEC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sz="1000" b="1">
                  <a:latin typeface="Arial" charset="0"/>
                  <a:cs typeface="Arial" charset="0"/>
                </a:rPr>
                <a:t>B</a:t>
              </a:r>
            </a:p>
          </p:txBody>
        </p:sp>
        <p:sp>
          <p:nvSpPr>
            <p:cNvPr id="331907" name="Oval 131"/>
            <p:cNvSpPr>
              <a:spLocks noChangeAspect="1" noChangeArrowheads="1"/>
            </p:cNvSpPr>
            <p:nvPr/>
          </p:nvSpPr>
          <p:spPr bwMode="auto">
            <a:xfrm>
              <a:off x="1726" y="1368"/>
              <a:ext cx="200" cy="200"/>
            </a:xfrm>
            <a:prstGeom prst="ellipse">
              <a:avLst/>
            </a:prstGeom>
            <a:solidFill>
              <a:srgbClr val="CCEC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sz="1000" b="1">
                  <a:latin typeface="Arial" charset="0"/>
                  <a:cs typeface="Arial" charset="0"/>
                </a:rPr>
                <a:t>C</a:t>
              </a:r>
            </a:p>
          </p:txBody>
        </p:sp>
        <p:cxnSp>
          <p:nvCxnSpPr>
            <p:cNvPr id="331908" name="AutoShape 132"/>
            <p:cNvCxnSpPr>
              <a:cxnSpLocks noChangeAspect="1" noChangeShapeType="1"/>
              <a:stCxn id="331904" idx="3"/>
              <a:endCxn id="331906" idx="0"/>
            </p:cNvCxnSpPr>
            <p:nvPr/>
          </p:nvCxnSpPr>
          <p:spPr bwMode="auto">
            <a:xfrm flipH="1">
              <a:off x="1195" y="1035"/>
              <a:ext cx="244" cy="333"/>
            </a:xfrm>
            <a:prstGeom prst="straightConnector1">
              <a:avLst/>
            </a:prstGeom>
            <a:noFill/>
            <a:ln w="31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909" name="AutoShape 133"/>
            <p:cNvCxnSpPr>
              <a:cxnSpLocks noChangeAspect="1" noChangeShapeType="1"/>
              <a:stCxn id="331904" idx="5"/>
              <a:endCxn id="331907" idx="0"/>
            </p:cNvCxnSpPr>
            <p:nvPr/>
          </p:nvCxnSpPr>
          <p:spPr bwMode="auto">
            <a:xfrm>
              <a:off x="1581" y="1035"/>
              <a:ext cx="245" cy="333"/>
            </a:xfrm>
            <a:prstGeom prst="straightConnector1">
              <a:avLst/>
            </a:prstGeom>
            <a:noFill/>
            <a:ln w="31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910" name="AutoShape 134"/>
            <p:cNvCxnSpPr>
              <a:cxnSpLocks noChangeAspect="1" noChangeShapeType="1"/>
              <a:stCxn id="331906" idx="5"/>
              <a:endCxn id="331905" idx="0"/>
            </p:cNvCxnSpPr>
            <p:nvPr/>
          </p:nvCxnSpPr>
          <p:spPr bwMode="auto">
            <a:xfrm>
              <a:off x="1266" y="1539"/>
              <a:ext cx="244" cy="333"/>
            </a:xfrm>
            <a:prstGeom prst="straightConnector1">
              <a:avLst/>
            </a:prstGeom>
            <a:noFill/>
            <a:ln w="31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911" name="AutoShape 135"/>
            <p:cNvCxnSpPr>
              <a:cxnSpLocks noChangeAspect="1" noChangeShapeType="1"/>
              <a:stCxn id="331906" idx="4"/>
              <a:endCxn id="331912" idx="0"/>
            </p:cNvCxnSpPr>
            <p:nvPr/>
          </p:nvCxnSpPr>
          <p:spPr bwMode="auto">
            <a:xfrm>
              <a:off x="1195" y="1568"/>
              <a:ext cx="0" cy="304"/>
            </a:xfrm>
            <a:prstGeom prst="straightConnector1">
              <a:avLst/>
            </a:prstGeom>
            <a:noFill/>
            <a:ln w="31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912" name="Oval 136"/>
            <p:cNvSpPr>
              <a:spLocks noChangeAspect="1" noChangeArrowheads="1"/>
            </p:cNvSpPr>
            <p:nvPr/>
          </p:nvSpPr>
          <p:spPr bwMode="auto">
            <a:xfrm>
              <a:off x="1095" y="1872"/>
              <a:ext cx="200" cy="200"/>
            </a:xfrm>
            <a:prstGeom prst="ellipse">
              <a:avLst/>
            </a:prstGeom>
            <a:solidFill>
              <a:srgbClr val="CCEC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sz="1000" b="1">
                  <a:latin typeface="Arial" charset="0"/>
                  <a:cs typeface="Arial" charset="0"/>
                </a:rPr>
                <a:t>E</a:t>
              </a:r>
            </a:p>
          </p:txBody>
        </p:sp>
        <p:cxnSp>
          <p:nvCxnSpPr>
            <p:cNvPr id="331913" name="AutoShape 137"/>
            <p:cNvCxnSpPr>
              <a:cxnSpLocks noChangeAspect="1" noChangeShapeType="1"/>
              <a:stCxn id="331907" idx="3"/>
              <a:endCxn id="331905" idx="0"/>
            </p:cNvCxnSpPr>
            <p:nvPr/>
          </p:nvCxnSpPr>
          <p:spPr bwMode="auto">
            <a:xfrm flipH="1">
              <a:off x="1510" y="1539"/>
              <a:ext cx="245" cy="333"/>
            </a:xfrm>
            <a:prstGeom prst="straightConnector1">
              <a:avLst/>
            </a:prstGeom>
            <a:noFill/>
            <a:ln w="31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914" name="AutoShape 138"/>
            <p:cNvCxnSpPr>
              <a:cxnSpLocks noChangeAspect="1" noChangeShapeType="1"/>
              <a:stCxn id="331904" idx="4"/>
              <a:endCxn id="331912" idx="0"/>
            </p:cNvCxnSpPr>
            <p:nvPr/>
          </p:nvCxnSpPr>
          <p:spPr bwMode="auto">
            <a:xfrm flipH="1">
              <a:off x="1195" y="1064"/>
              <a:ext cx="315" cy="808"/>
            </a:xfrm>
            <a:prstGeom prst="straightConnector1">
              <a:avLst/>
            </a:prstGeom>
            <a:noFill/>
            <a:ln w="317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915" name="AutoShape 139"/>
            <p:cNvCxnSpPr>
              <a:cxnSpLocks noChangeAspect="1" noChangeShapeType="1"/>
              <a:stCxn id="331906" idx="6"/>
              <a:endCxn id="331907" idx="2"/>
            </p:cNvCxnSpPr>
            <p:nvPr/>
          </p:nvCxnSpPr>
          <p:spPr bwMode="auto">
            <a:xfrm>
              <a:off x="1295" y="1468"/>
              <a:ext cx="431" cy="0"/>
            </a:xfrm>
            <a:prstGeom prst="straightConnector1">
              <a:avLst/>
            </a:prstGeom>
            <a:noFill/>
            <a:ln w="317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31916" name="Group 140"/>
          <p:cNvGrpSpPr>
            <a:grpSpLocks noChangeAspect="1"/>
          </p:cNvGrpSpPr>
          <p:nvPr/>
        </p:nvGrpSpPr>
        <p:grpSpPr bwMode="auto">
          <a:xfrm>
            <a:off x="8226425" y="1219200"/>
            <a:ext cx="841375" cy="1128713"/>
            <a:chOff x="3599" y="816"/>
            <a:chExt cx="828" cy="1112"/>
          </a:xfrm>
        </p:grpSpPr>
        <p:sp>
          <p:nvSpPr>
            <p:cNvPr id="331917" name="Oval 141"/>
            <p:cNvSpPr>
              <a:spLocks noChangeAspect="1" noChangeArrowheads="1"/>
            </p:cNvSpPr>
            <p:nvPr/>
          </p:nvSpPr>
          <p:spPr bwMode="auto">
            <a:xfrm>
              <a:off x="3908" y="816"/>
              <a:ext cx="200" cy="20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sz="1000" b="1">
                  <a:latin typeface="Arial" charset="0"/>
                  <a:cs typeface="Arial" charset="0"/>
                </a:rPr>
                <a:t>A</a:t>
              </a:r>
            </a:p>
          </p:txBody>
        </p:sp>
        <p:sp>
          <p:nvSpPr>
            <p:cNvPr id="331918" name="Oval 142"/>
            <p:cNvSpPr>
              <a:spLocks noChangeAspect="1" noChangeArrowheads="1"/>
            </p:cNvSpPr>
            <p:nvPr/>
          </p:nvSpPr>
          <p:spPr bwMode="auto">
            <a:xfrm>
              <a:off x="4227" y="1728"/>
              <a:ext cx="200" cy="20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sz="1000" b="1">
                  <a:latin typeface="Arial" charset="0"/>
                  <a:cs typeface="Arial" charset="0"/>
                </a:rPr>
                <a:t>D</a:t>
              </a:r>
            </a:p>
          </p:txBody>
        </p:sp>
        <p:sp>
          <p:nvSpPr>
            <p:cNvPr id="331919" name="Oval 143"/>
            <p:cNvSpPr>
              <a:spLocks noChangeAspect="1" noChangeArrowheads="1"/>
            </p:cNvSpPr>
            <p:nvPr/>
          </p:nvSpPr>
          <p:spPr bwMode="auto">
            <a:xfrm>
              <a:off x="3908" y="1104"/>
              <a:ext cx="200" cy="20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sz="1000" b="1">
                  <a:latin typeface="Arial" charset="0"/>
                  <a:cs typeface="Arial" charset="0"/>
                </a:rPr>
                <a:t>B</a:t>
              </a:r>
            </a:p>
          </p:txBody>
        </p:sp>
        <p:sp>
          <p:nvSpPr>
            <p:cNvPr id="331920" name="Oval 144"/>
            <p:cNvSpPr>
              <a:spLocks noChangeAspect="1" noChangeArrowheads="1"/>
            </p:cNvSpPr>
            <p:nvPr/>
          </p:nvSpPr>
          <p:spPr bwMode="auto">
            <a:xfrm>
              <a:off x="4227" y="1413"/>
              <a:ext cx="200" cy="20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sz="1000" b="1">
                  <a:latin typeface="Arial" charset="0"/>
                  <a:cs typeface="Arial" charset="0"/>
                </a:rPr>
                <a:t>C</a:t>
              </a:r>
            </a:p>
          </p:txBody>
        </p:sp>
        <p:cxnSp>
          <p:nvCxnSpPr>
            <p:cNvPr id="331921" name="AutoShape 145"/>
            <p:cNvCxnSpPr>
              <a:cxnSpLocks noChangeAspect="1" noChangeShapeType="1"/>
              <a:stCxn id="331917" idx="4"/>
              <a:endCxn id="331919" idx="0"/>
            </p:cNvCxnSpPr>
            <p:nvPr/>
          </p:nvCxnSpPr>
          <p:spPr bwMode="auto">
            <a:xfrm>
              <a:off x="4008" y="1016"/>
              <a:ext cx="0" cy="88"/>
            </a:xfrm>
            <a:prstGeom prst="straightConnector1">
              <a:avLst/>
            </a:prstGeom>
            <a:noFill/>
            <a:ln w="28575">
              <a:solidFill>
                <a:schemeClr val="hlink"/>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922" name="Oval 146"/>
            <p:cNvSpPr>
              <a:spLocks noChangeAspect="1" noChangeArrowheads="1"/>
            </p:cNvSpPr>
            <p:nvPr/>
          </p:nvSpPr>
          <p:spPr bwMode="auto">
            <a:xfrm>
              <a:off x="3599" y="1413"/>
              <a:ext cx="200" cy="20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sz="1000" b="1">
                  <a:latin typeface="Arial" charset="0"/>
                  <a:cs typeface="Arial" charset="0"/>
                </a:rPr>
                <a:t>E</a:t>
              </a:r>
            </a:p>
          </p:txBody>
        </p:sp>
        <p:cxnSp>
          <p:nvCxnSpPr>
            <p:cNvPr id="331923" name="AutoShape 147"/>
            <p:cNvCxnSpPr>
              <a:cxnSpLocks noChangeAspect="1" noChangeShapeType="1"/>
              <a:stCxn id="331920" idx="4"/>
              <a:endCxn id="331918" idx="0"/>
            </p:cNvCxnSpPr>
            <p:nvPr/>
          </p:nvCxnSpPr>
          <p:spPr bwMode="auto">
            <a:xfrm>
              <a:off x="4327" y="1613"/>
              <a:ext cx="0" cy="115"/>
            </a:xfrm>
            <a:prstGeom prst="straightConnector1">
              <a:avLst/>
            </a:prstGeom>
            <a:noFill/>
            <a:ln w="28575">
              <a:solidFill>
                <a:schemeClr val="hlink"/>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924" name="AutoShape 148"/>
            <p:cNvCxnSpPr>
              <a:cxnSpLocks noChangeAspect="1" noChangeShapeType="1"/>
              <a:stCxn id="331919" idx="5"/>
              <a:endCxn id="331920" idx="0"/>
            </p:cNvCxnSpPr>
            <p:nvPr/>
          </p:nvCxnSpPr>
          <p:spPr bwMode="auto">
            <a:xfrm>
              <a:off x="4079" y="1275"/>
              <a:ext cx="248" cy="138"/>
            </a:xfrm>
            <a:prstGeom prst="straightConnector1">
              <a:avLst/>
            </a:prstGeom>
            <a:noFill/>
            <a:ln w="28575">
              <a:solidFill>
                <a:schemeClr val="hlink"/>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925" name="AutoShape 149"/>
            <p:cNvCxnSpPr>
              <a:cxnSpLocks noChangeAspect="1" noChangeShapeType="1"/>
              <a:stCxn id="331919" idx="3"/>
              <a:endCxn id="331922" idx="0"/>
            </p:cNvCxnSpPr>
            <p:nvPr/>
          </p:nvCxnSpPr>
          <p:spPr bwMode="auto">
            <a:xfrm flipH="1">
              <a:off x="3699" y="1275"/>
              <a:ext cx="238" cy="138"/>
            </a:xfrm>
            <a:prstGeom prst="straightConnector1">
              <a:avLst/>
            </a:prstGeom>
            <a:noFill/>
            <a:ln w="28575">
              <a:solidFill>
                <a:schemeClr val="hlink"/>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926" name="AutoShape 150"/>
            <p:cNvCxnSpPr>
              <a:cxnSpLocks noChangeAspect="1" noChangeShapeType="1"/>
              <a:stCxn id="331917" idx="2"/>
              <a:endCxn id="331922" idx="1"/>
            </p:cNvCxnSpPr>
            <p:nvPr/>
          </p:nvCxnSpPr>
          <p:spPr bwMode="auto">
            <a:xfrm rot="10800000" flipV="1">
              <a:off x="3628" y="916"/>
              <a:ext cx="280" cy="526"/>
            </a:xfrm>
            <a:prstGeom prst="curvedConnector2">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927" name="AutoShape 151"/>
            <p:cNvCxnSpPr>
              <a:cxnSpLocks noChangeAspect="1" noChangeShapeType="1"/>
              <a:stCxn id="331917" idx="6"/>
              <a:endCxn id="331920" idx="7"/>
            </p:cNvCxnSpPr>
            <p:nvPr/>
          </p:nvCxnSpPr>
          <p:spPr bwMode="auto">
            <a:xfrm>
              <a:off x="4108" y="916"/>
              <a:ext cx="290" cy="526"/>
            </a:xfrm>
            <a:prstGeom prst="curvedConnector2">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928" name="AutoShape 152"/>
            <p:cNvCxnSpPr>
              <a:cxnSpLocks noChangeAspect="1" noChangeShapeType="1"/>
              <a:stCxn id="331919" idx="4"/>
              <a:endCxn id="331918" idx="2"/>
            </p:cNvCxnSpPr>
            <p:nvPr/>
          </p:nvCxnSpPr>
          <p:spPr bwMode="auto">
            <a:xfrm rot="16200000" flipH="1">
              <a:off x="3856" y="1456"/>
              <a:ext cx="524" cy="219"/>
            </a:xfrm>
            <a:prstGeom prst="curvedConnector2">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331929" name="Group 153"/>
          <p:cNvGraphicFramePr>
            <a:graphicFrameLocks noGrp="1"/>
          </p:cNvGraphicFramePr>
          <p:nvPr/>
        </p:nvGraphicFramePr>
        <p:xfrm>
          <a:off x="652463" y="5715000"/>
          <a:ext cx="1101725" cy="790575"/>
        </p:xfrm>
        <a:graphic>
          <a:graphicData uri="http://schemas.openxmlformats.org/drawingml/2006/table">
            <a:tbl>
              <a:tblPr/>
              <a:tblGrid>
                <a:gridCol w="179387">
                  <a:extLst>
                    <a:ext uri="{9D8B030D-6E8A-4147-A177-3AD203B41FA5}">
                      <a16:colId xmlns:a16="http://schemas.microsoft.com/office/drawing/2014/main" val="20000"/>
                    </a:ext>
                  </a:extLst>
                </a:gridCol>
                <a:gridCol w="176213">
                  <a:extLst>
                    <a:ext uri="{9D8B030D-6E8A-4147-A177-3AD203B41FA5}">
                      <a16:colId xmlns:a16="http://schemas.microsoft.com/office/drawing/2014/main" val="20001"/>
                    </a:ext>
                  </a:extLst>
                </a:gridCol>
                <a:gridCol w="373062">
                  <a:extLst>
                    <a:ext uri="{9D8B030D-6E8A-4147-A177-3AD203B41FA5}">
                      <a16:colId xmlns:a16="http://schemas.microsoft.com/office/drawing/2014/main" val="20002"/>
                    </a:ext>
                  </a:extLst>
                </a:gridCol>
                <a:gridCol w="373063">
                  <a:extLst>
                    <a:ext uri="{9D8B030D-6E8A-4147-A177-3AD203B41FA5}">
                      <a16:colId xmlns:a16="http://schemas.microsoft.com/office/drawing/2014/main" val="20003"/>
                    </a:ext>
                  </a:extLst>
                </a:gridCol>
              </a:tblGrid>
              <a:tr h="13493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B</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C</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D=0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D=1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52400">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.2</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.8</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1"/>
                  </a:ext>
                </a:extLst>
              </a:tr>
              <a:tr h="152400">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.9</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2"/>
                  </a:ext>
                </a:extLst>
              </a:tr>
              <a:tr h="152400">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.3</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.7</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66">
                        <a:alpha val="50000"/>
                      </a:srgbClr>
                    </a:solidFill>
                  </a:tcPr>
                </a:tc>
                <a:extLst>
                  <a:ext uri="{0D108BD9-81ED-4DB2-BD59-A6C34878D82A}">
                    <a16:rowId xmlns:a16="http://schemas.microsoft.com/office/drawing/2014/main" val="10003"/>
                  </a:ext>
                </a:extLst>
              </a:tr>
              <a:tr h="1809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.5</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.5</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4"/>
                  </a:ext>
                </a:extLst>
              </a:tr>
            </a:tbl>
          </a:graphicData>
        </a:graphic>
      </p:graphicFrame>
      <p:graphicFrame>
        <p:nvGraphicFramePr>
          <p:cNvPr id="331961" name="Object 185"/>
          <p:cNvGraphicFramePr>
            <a:graphicFrameLocks noChangeAspect="1"/>
          </p:cNvGraphicFramePr>
          <p:nvPr/>
        </p:nvGraphicFramePr>
        <p:xfrm>
          <a:off x="762000" y="5419725"/>
          <a:ext cx="862013" cy="258763"/>
        </p:xfrm>
        <a:graphic>
          <a:graphicData uri="http://schemas.openxmlformats.org/presentationml/2006/ole">
            <mc:AlternateContent xmlns:mc="http://schemas.openxmlformats.org/markup-compatibility/2006">
              <mc:Choice xmlns:v="urn:schemas-microsoft-com:vml" Requires="v">
                <p:oleObj spid="_x0000_s124056" name="Equation" r:id="rId4" imgW="723600" imgH="203040" progId="Equation.3">
                  <p:embed/>
                </p:oleObj>
              </mc:Choice>
              <mc:Fallback>
                <p:oleObj name="Equation" r:id="rId4" imgW="723600" imgH="203040" progId="Equation.3">
                  <p:embed/>
                  <p:pic>
                    <p:nvPicPr>
                      <p:cNvPr id="331961" name="Object 1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419725"/>
                        <a:ext cx="862013"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1962" name="Text Box 186"/>
          <p:cNvSpPr txBox="1">
            <a:spLocks noChangeArrowheads="1"/>
          </p:cNvSpPr>
          <p:nvPr/>
        </p:nvSpPr>
        <p:spPr bwMode="auto">
          <a:xfrm>
            <a:off x="3581400" y="4860925"/>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.7</a:t>
            </a:r>
          </a:p>
        </p:txBody>
      </p:sp>
      <p:sp>
        <p:nvSpPr>
          <p:cNvPr id="331964" name="Text Box 188"/>
          <p:cNvSpPr txBox="1">
            <a:spLocks noChangeArrowheads="1"/>
          </p:cNvSpPr>
          <p:nvPr/>
        </p:nvSpPr>
        <p:spPr bwMode="auto">
          <a:xfrm>
            <a:off x="1514475" y="48514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.8</a:t>
            </a:r>
          </a:p>
        </p:txBody>
      </p:sp>
      <p:sp>
        <p:nvSpPr>
          <p:cNvPr id="331965" name="Text Box 189"/>
          <p:cNvSpPr txBox="1">
            <a:spLocks noChangeArrowheads="1"/>
          </p:cNvSpPr>
          <p:nvPr/>
        </p:nvSpPr>
        <p:spPr bwMode="auto">
          <a:xfrm>
            <a:off x="2143125" y="48514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.9</a:t>
            </a:r>
          </a:p>
        </p:txBody>
      </p:sp>
      <p:sp>
        <p:nvSpPr>
          <p:cNvPr id="331966" name="Text Box 190"/>
          <p:cNvSpPr txBox="1">
            <a:spLocks noChangeArrowheads="1"/>
          </p:cNvSpPr>
          <p:nvPr/>
        </p:nvSpPr>
        <p:spPr bwMode="auto">
          <a:xfrm>
            <a:off x="4200525" y="48514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.5</a:t>
            </a:r>
          </a:p>
        </p:txBody>
      </p:sp>
      <p:sp>
        <p:nvSpPr>
          <p:cNvPr id="331967" name="Text Box 191"/>
          <p:cNvSpPr txBox="1">
            <a:spLocks noChangeArrowheads="1"/>
          </p:cNvSpPr>
          <p:nvPr/>
        </p:nvSpPr>
        <p:spPr bwMode="auto">
          <a:xfrm>
            <a:off x="7781925" y="48514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.7</a:t>
            </a:r>
          </a:p>
        </p:txBody>
      </p:sp>
      <p:sp>
        <p:nvSpPr>
          <p:cNvPr id="331968" name="Text Box 192"/>
          <p:cNvSpPr txBox="1">
            <a:spLocks noChangeArrowheads="1"/>
          </p:cNvSpPr>
          <p:nvPr/>
        </p:nvSpPr>
        <p:spPr bwMode="auto">
          <a:xfrm>
            <a:off x="5705475" y="48514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.8</a:t>
            </a:r>
          </a:p>
        </p:txBody>
      </p:sp>
      <p:sp>
        <p:nvSpPr>
          <p:cNvPr id="331969" name="Text Box 193"/>
          <p:cNvSpPr txBox="1">
            <a:spLocks noChangeArrowheads="1"/>
          </p:cNvSpPr>
          <p:nvPr/>
        </p:nvSpPr>
        <p:spPr bwMode="auto">
          <a:xfrm>
            <a:off x="6334125" y="48514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.9</a:t>
            </a:r>
          </a:p>
        </p:txBody>
      </p:sp>
      <p:sp>
        <p:nvSpPr>
          <p:cNvPr id="331970" name="Text Box 194"/>
          <p:cNvSpPr txBox="1">
            <a:spLocks noChangeArrowheads="1"/>
          </p:cNvSpPr>
          <p:nvPr/>
        </p:nvSpPr>
        <p:spPr bwMode="auto">
          <a:xfrm>
            <a:off x="8391525" y="48514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.5</a:t>
            </a:r>
          </a:p>
        </p:txBody>
      </p:sp>
      <p:sp>
        <p:nvSpPr>
          <p:cNvPr id="331971" name="Text Box 195"/>
          <p:cNvSpPr txBox="1">
            <a:spLocks noChangeArrowheads="1"/>
          </p:cNvSpPr>
          <p:nvPr/>
        </p:nvSpPr>
        <p:spPr bwMode="auto">
          <a:xfrm>
            <a:off x="581025" y="6486525"/>
            <a:ext cx="1828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b="1"/>
              <a:t>Evidence: D=1</a:t>
            </a:r>
          </a:p>
        </p:txBody>
      </p:sp>
      <p:graphicFrame>
        <p:nvGraphicFramePr>
          <p:cNvPr id="331972" name="Group 196"/>
          <p:cNvGraphicFramePr>
            <a:graphicFrameLocks noGrp="1"/>
          </p:cNvGraphicFramePr>
          <p:nvPr/>
        </p:nvGraphicFramePr>
        <p:xfrm>
          <a:off x="869950" y="1501775"/>
          <a:ext cx="1076325" cy="762000"/>
        </p:xfrm>
        <a:graphic>
          <a:graphicData uri="http://schemas.openxmlformats.org/drawingml/2006/table">
            <a:tbl>
              <a:tblPr/>
              <a:tblGrid>
                <a:gridCol w="179388">
                  <a:extLst>
                    <a:ext uri="{9D8B030D-6E8A-4147-A177-3AD203B41FA5}">
                      <a16:colId xmlns:a16="http://schemas.microsoft.com/office/drawing/2014/main" val="20000"/>
                    </a:ext>
                  </a:extLst>
                </a:gridCol>
                <a:gridCol w="179387">
                  <a:extLst>
                    <a:ext uri="{9D8B030D-6E8A-4147-A177-3AD203B41FA5}">
                      <a16:colId xmlns:a16="http://schemas.microsoft.com/office/drawing/2014/main" val="20001"/>
                    </a:ext>
                  </a:extLst>
                </a:gridCol>
                <a:gridCol w="363538">
                  <a:extLst>
                    <a:ext uri="{9D8B030D-6E8A-4147-A177-3AD203B41FA5}">
                      <a16:colId xmlns:a16="http://schemas.microsoft.com/office/drawing/2014/main" val="20002"/>
                    </a:ext>
                  </a:extLst>
                </a:gridCol>
                <a:gridCol w="354012">
                  <a:extLst>
                    <a:ext uri="{9D8B030D-6E8A-4147-A177-3AD203B41FA5}">
                      <a16:colId xmlns:a16="http://schemas.microsoft.com/office/drawing/2014/main" val="20003"/>
                    </a:ext>
                  </a:extLst>
                </a:gridCol>
              </a:tblGrid>
              <a:tr h="14763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A</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B</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E=0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E=1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4763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.4</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66">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.6</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1"/>
                  </a:ext>
                </a:extLst>
              </a:tr>
              <a:tr h="14763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.5</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.5</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2"/>
                  </a:ext>
                </a:extLst>
              </a:tr>
              <a:tr h="88900">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.7</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.3</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3"/>
                  </a:ext>
                </a:extLst>
              </a:tr>
              <a:tr h="88900">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.2</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.8</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4"/>
                  </a:ext>
                </a:extLst>
              </a:tr>
            </a:tbl>
          </a:graphicData>
        </a:graphic>
      </p:graphicFrame>
      <p:graphicFrame>
        <p:nvGraphicFramePr>
          <p:cNvPr id="332004" name="Object 228"/>
          <p:cNvGraphicFramePr>
            <a:graphicFrameLocks noChangeAspect="1"/>
          </p:cNvGraphicFramePr>
          <p:nvPr/>
        </p:nvGraphicFramePr>
        <p:xfrm>
          <a:off x="1135063" y="1219200"/>
          <a:ext cx="846137" cy="258763"/>
        </p:xfrm>
        <a:graphic>
          <a:graphicData uri="http://schemas.openxmlformats.org/presentationml/2006/ole">
            <mc:AlternateContent xmlns:mc="http://schemas.openxmlformats.org/markup-compatibility/2006">
              <mc:Choice xmlns:v="urn:schemas-microsoft-com:vml" Requires="v">
                <p:oleObj spid="_x0000_s124057" name="Equation" r:id="rId6" imgW="711000" imgH="203040" progId="Equation.3">
                  <p:embed/>
                </p:oleObj>
              </mc:Choice>
              <mc:Fallback>
                <p:oleObj name="Equation" r:id="rId6" imgW="711000" imgH="203040" progId="Equation.3">
                  <p:embed/>
                  <p:pic>
                    <p:nvPicPr>
                      <p:cNvPr id="332004" name="Object 2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5063" y="1219200"/>
                        <a:ext cx="846137"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2005" name="Text Box 229"/>
          <p:cNvSpPr txBox="1">
            <a:spLocks noChangeArrowheads="1"/>
          </p:cNvSpPr>
          <p:nvPr/>
        </p:nvSpPr>
        <p:spPr bwMode="auto">
          <a:xfrm>
            <a:off x="790575" y="2249488"/>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b="1"/>
              <a:t>Evidence: E=0</a:t>
            </a:r>
          </a:p>
        </p:txBody>
      </p:sp>
      <p:sp>
        <p:nvSpPr>
          <p:cNvPr id="332006" name="Text Box 230"/>
          <p:cNvSpPr txBox="1">
            <a:spLocks noChangeArrowheads="1"/>
          </p:cNvSpPr>
          <p:nvPr/>
        </p:nvSpPr>
        <p:spPr bwMode="auto">
          <a:xfrm>
            <a:off x="542925" y="41275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.4</a:t>
            </a:r>
          </a:p>
        </p:txBody>
      </p:sp>
      <p:sp>
        <p:nvSpPr>
          <p:cNvPr id="332007" name="Text Box 231"/>
          <p:cNvSpPr txBox="1">
            <a:spLocks noChangeArrowheads="1"/>
          </p:cNvSpPr>
          <p:nvPr/>
        </p:nvSpPr>
        <p:spPr bwMode="auto">
          <a:xfrm>
            <a:off x="2609850" y="41275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.5</a:t>
            </a:r>
          </a:p>
        </p:txBody>
      </p:sp>
      <p:sp>
        <p:nvSpPr>
          <p:cNvPr id="332008" name="Text Box 232"/>
          <p:cNvSpPr txBox="1">
            <a:spLocks noChangeArrowheads="1"/>
          </p:cNvSpPr>
          <p:nvPr/>
        </p:nvSpPr>
        <p:spPr bwMode="auto">
          <a:xfrm>
            <a:off x="4733925" y="41275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.7</a:t>
            </a:r>
          </a:p>
        </p:txBody>
      </p:sp>
      <p:sp>
        <p:nvSpPr>
          <p:cNvPr id="332009" name="Text Box 233"/>
          <p:cNvSpPr txBox="1">
            <a:spLocks noChangeArrowheads="1"/>
          </p:cNvSpPr>
          <p:nvPr/>
        </p:nvSpPr>
        <p:spPr bwMode="auto">
          <a:xfrm>
            <a:off x="6781800" y="41275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.2</a:t>
            </a:r>
          </a:p>
        </p:txBody>
      </p:sp>
      <p:graphicFrame>
        <p:nvGraphicFramePr>
          <p:cNvPr id="332011" name="Group 235"/>
          <p:cNvGraphicFramePr>
            <a:graphicFrameLocks noGrp="1"/>
          </p:cNvGraphicFramePr>
          <p:nvPr/>
        </p:nvGraphicFramePr>
        <p:xfrm>
          <a:off x="2187575" y="1498600"/>
          <a:ext cx="906463" cy="457200"/>
        </p:xfrm>
        <a:graphic>
          <a:graphicData uri="http://schemas.openxmlformats.org/drawingml/2006/table">
            <a:tbl>
              <a:tblPr/>
              <a:tblGrid>
                <a:gridCol w="179388">
                  <a:extLst>
                    <a:ext uri="{9D8B030D-6E8A-4147-A177-3AD203B41FA5}">
                      <a16:colId xmlns:a16="http://schemas.microsoft.com/office/drawing/2014/main" val="20000"/>
                    </a:ext>
                  </a:extLst>
                </a:gridCol>
                <a:gridCol w="363537">
                  <a:extLst>
                    <a:ext uri="{9D8B030D-6E8A-4147-A177-3AD203B41FA5}">
                      <a16:colId xmlns:a16="http://schemas.microsoft.com/office/drawing/2014/main" val="20001"/>
                    </a:ext>
                  </a:extLst>
                </a:gridCol>
                <a:gridCol w="363538">
                  <a:extLst>
                    <a:ext uri="{9D8B030D-6E8A-4147-A177-3AD203B41FA5}">
                      <a16:colId xmlns:a16="http://schemas.microsoft.com/office/drawing/2014/main" val="20002"/>
                    </a:ext>
                  </a:extLst>
                </a:gridCol>
              </a:tblGrid>
              <a:tr h="1508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A</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B=0</a:t>
                      </a:r>
                    </a:p>
                  </a:txBody>
                  <a:tcPr marL="45720" marR="4572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B=1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52400">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.4</a:t>
                      </a:r>
                    </a:p>
                  </a:txBody>
                  <a:tcPr marL="45720" marR="4572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.6</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1"/>
                  </a:ext>
                </a:extLst>
              </a:tr>
              <a:tr h="152400">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.1</a:t>
                      </a:r>
                    </a:p>
                  </a:txBody>
                  <a:tcPr marL="45720" marR="4572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.9</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2"/>
                  </a:ext>
                </a:extLst>
              </a:tr>
            </a:tbl>
          </a:graphicData>
        </a:graphic>
      </p:graphicFrame>
      <p:graphicFrame>
        <p:nvGraphicFramePr>
          <p:cNvPr id="332029" name="Object 253"/>
          <p:cNvGraphicFramePr>
            <a:graphicFrameLocks noChangeAspect="1"/>
          </p:cNvGraphicFramePr>
          <p:nvPr/>
        </p:nvGraphicFramePr>
        <p:xfrm>
          <a:off x="2292350" y="1219200"/>
          <a:ext cx="650875" cy="258763"/>
        </p:xfrm>
        <a:graphic>
          <a:graphicData uri="http://schemas.openxmlformats.org/presentationml/2006/ole">
            <mc:AlternateContent xmlns:mc="http://schemas.openxmlformats.org/markup-compatibility/2006">
              <mc:Choice xmlns:v="urn:schemas-microsoft-com:vml" Requires="v">
                <p:oleObj spid="_x0000_s124058" name="Equation" r:id="rId8" imgW="545760" imgH="203040" progId="Equation.3">
                  <p:embed/>
                </p:oleObj>
              </mc:Choice>
              <mc:Fallback>
                <p:oleObj name="Equation" r:id="rId8" imgW="545760" imgH="203040" progId="Equation.3">
                  <p:embed/>
                  <p:pic>
                    <p:nvPicPr>
                      <p:cNvPr id="332029" name="Object 2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2350" y="1219200"/>
                        <a:ext cx="65087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2030" name="Group 254"/>
          <p:cNvGraphicFramePr>
            <a:graphicFrameLocks noGrp="1"/>
          </p:cNvGraphicFramePr>
          <p:nvPr/>
        </p:nvGraphicFramePr>
        <p:xfrm>
          <a:off x="3338513" y="1497013"/>
          <a:ext cx="906462" cy="457200"/>
        </p:xfrm>
        <a:graphic>
          <a:graphicData uri="http://schemas.openxmlformats.org/drawingml/2006/table">
            <a:tbl>
              <a:tblPr/>
              <a:tblGrid>
                <a:gridCol w="179387">
                  <a:extLst>
                    <a:ext uri="{9D8B030D-6E8A-4147-A177-3AD203B41FA5}">
                      <a16:colId xmlns:a16="http://schemas.microsoft.com/office/drawing/2014/main" val="20000"/>
                    </a:ext>
                  </a:extLst>
                </a:gridCol>
                <a:gridCol w="363538">
                  <a:extLst>
                    <a:ext uri="{9D8B030D-6E8A-4147-A177-3AD203B41FA5}">
                      <a16:colId xmlns:a16="http://schemas.microsoft.com/office/drawing/2014/main" val="20001"/>
                    </a:ext>
                  </a:extLst>
                </a:gridCol>
                <a:gridCol w="363537">
                  <a:extLst>
                    <a:ext uri="{9D8B030D-6E8A-4147-A177-3AD203B41FA5}">
                      <a16:colId xmlns:a16="http://schemas.microsoft.com/office/drawing/2014/main" val="20002"/>
                    </a:ext>
                  </a:extLst>
                </a:gridCol>
              </a:tblGrid>
              <a:tr h="1508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A</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C=0</a:t>
                      </a:r>
                    </a:p>
                  </a:txBody>
                  <a:tcPr marL="45720" marR="4572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C=1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52400">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.2</a:t>
                      </a:r>
                    </a:p>
                  </a:txBody>
                  <a:tcPr marL="45720" marR="4572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.8</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1"/>
                  </a:ext>
                </a:extLst>
              </a:tr>
              <a:tr h="152400">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.7</a:t>
                      </a:r>
                    </a:p>
                  </a:txBody>
                  <a:tcPr marL="45720" marR="4572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.3</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2"/>
                  </a:ext>
                </a:extLst>
              </a:tr>
            </a:tbl>
          </a:graphicData>
        </a:graphic>
      </p:graphicFrame>
      <p:graphicFrame>
        <p:nvGraphicFramePr>
          <p:cNvPr id="332048" name="Object 272"/>
          <p:cNvGraphicFramePr>
            <a:graphicFrameLocks noChangeAspect="1"/>
          </p:cNvGraphicFramePr>
          <p:nvPr/>
        </p:nvGraphicFramePr>
        <p:xfrm>
          <a:off x="3441700" y="1219200"/>
          <a:ext cx="650875" cy="258763"/>
        </p:xfrm>
        <a:graphic>
          <a:graphicData uri="http://schemas.openxmlformats.org/presentationml/2006/ole">
            <mc:AlternateContent xmlns:mc="http://schemas.openxmlformats.org/markup-compatibility/2006">
              <mc:Choice xmlns:v="urn:schemas-microsoft-com:vml" Requires="v">
                <p:oleObj spid="_x0000_s124059" name="Equation" r:id="rId10" imgW="545760" imgH="203040" progId="Equation.3">
                  <p:embed/>
                </p:oleObj>
              </mc:Choice>
              <mc:Fallback>
                <p:oleObj name="Equation" r:id="rId10" imgW="545760" imgH="203040" progId="Equation.3">
                  <p:embed/>
                  <p:pic>
                    <p:nvPicPr>
                      <p:cNvPr id="332048" name="Object 27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41700" y="1219200"/>
                        <a:ext cx="65087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2049" name="Group 273"/>
          <p:cNvGraphicFramePr>
            <a:graphicFrameLocks noGrp="1"/>
          </p:cNvGraphicFramePr>
          <p:nvPr/>
        </p:nvGraphicFramePr>
        <p:xfrm>
          <a:off x="4471988" y="1497013"/>
          <a:ext cx="557212" cy="457200"/>
        </p:xfrm>
        <a:graphic>
          <a:graphicData uri="http://schemas.openxmlformats.org/drawingml/2006/table">
            <a:tbl>
              <a:tblPr/>
              <a:tblGrid>
                <a:gridCol w="179387">
                  <a:extLst>
                    <a:ext uri="{9D8B030D-6E8A-4147-A177-3AD203B41FA5}">
                      <a16:colId xmlns:a16="http://schemas.microsoft.com/office/drawing/2014/main" val="20000"/>
                    </a:ext>
                  </a:extLst>
                </a:gridCol>
                <a:gridCol w="377825">
                  <a:extLst>
                    <a:ext uri="{9D8B030D-6E8A-4147-A177-3AD203B41FA5}">
                      <a16:colId xmlns:a16="http://schemas.microsoft.com/office/drawing/2014/main" val="20001"/>
                    </a:ext>
                  </a:extLst>
                </a:gridCol>
              </a:tblGrid>
              <a:tr h="1508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A</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P(A)</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52400">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.6</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1"/>
                  </a:ext>
                </a:extLst>
              </a:tr>
              <a:tr h="152400">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4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.4</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2"/>
                  </a:ext>
                </a:extLst>
              </a:tr>
            </a:tbl>
          </a:graphicData>
        </a:graphic>
      </p:graphicFrame>
      <p:graphicFrame>
        <p:nvGraphicFramePr>
          <p:cNvPr id="332063" name="Object 287"/>
          <p:cNvGraphicFramePr>
            <a:graphicFrameLocks noChangeAspect="1"/>
          </p:cNvGraphicFramePr>
          <p:nvPr/>
        </p:nvGraphicFramePr>
        <p:xfrm>
          <a:off x="4549775" y="1219200"/>
          <a:ext cx="423863" cy="258763"/>
        </p:xfrm>
        <a:graphic>
          <a:graphicData uri="http://schemas.openxmlformats.org/presentationml/2006/ole">
            <mc:AlternateContent xmlns:mc="http://schemas.openxmlformats.org/markup-compatibility/2006">
              <mc:Choice xmlns:v="urn:schemas-microsoft-com:vml" Requires="v">
                <p:oleObj spid="_x0000_s124060" name="Equation" r:id="rId12" imgW="355320" imgH="203040" progId="Equation.3">
                  <p:embed/>
                </p:oleObj>
              </mc:Choice>
              <mc:Fallback>
                <p:oleObj name="Equation" r:id="rId12" imgW="355320" imgH="203040" progId="Equation.3">
                  <p:embed/>
                  <p:pic>
                    <p:nvPicPr>
                      <p:cNvPr id="332063" name="Object 28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49775" y="1219200"/>
                        <a:ext cx="423863"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2064" name="Text Box 288"/>
          <p:cNvSpPr txBox="1">
            <a:spLocks noChangeArrowheads="1"/>
          </p:cNvSpPr>
          <p:nvPr/>
        </p:nvSpPr>
        <p:spPr bwMode="auto">
          <a:xfrm>
            <a:off x="1323975" y="41338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.2</a:t>
            </a:r>
          </a:p>
        </p:txBody>
      </p:sp>
      <p:sp>
        <p:nvSpPr>
          <p:cNvPr id="332065" name="Text Box 289"/>
          <p:cNvSpPr txBox="1">
            <a:spLocks noChangeArrowheads="1"/>
          </p:cNvSpPr>
          <p:nvPr/>
        </p:nvSpPr>
        <p:spPr bwMode="auto">
          <a:xfrm>
            <a:off x="1914525" y="41338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.8</a:t>
            </a:r>
          </a:p>
        </p:txBody>
      </p:sp>
      <p:sp>
        <p:nvSpPr>
          <p:cNvPr id="332066" name="Text Box 290"/>
          <p:cNvSpPr txBox="1">
            <a:spLocks noChangeArrowheads="1"/>
          </p:cNvSpPr>
          <p:nvPr/>
        </p:nvSpPr>
        <p:spPr bwMode="auto">
          <a:xfrm>
            <a:off x="3390900" y="41338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.2</a:t>
            </a:r>
          </a:p>
        </p:txBody>
      </p:sp>
      <p:sp>
        <p:nvSpPr>
          <p:cNvPr id="332067" name="Text Box 291"/>
          <p:cNvSpPr txBox="1">
            <a:spLocks noChangeArrowheads="1"/>
          </p:cNvSpPr>
          <p:nvPr/>
        </p:nvSpPr>
        <p:spPr bwMode="auto">
          <a:xfrm>
            <a:off x="3981450" y="41338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.8</a:t>
            </a:r>
          </a:p>
        </p:txBody>
      </p:sp>
      <p:sp>
        <p:nvSpPr>
          <p:cNvPr id="332068" name="Text Box 292"/>
          <p:cNvSpPr txBox="1">
            <a:spLocks noChangeArrowheads="1"/>
          </p:cNvSpPr>
          <p:nvPr/>
        </p:nvSpPr>
        <p:spPr bwMode="auto">
          <a:xfrm>
            <a:off x="5524500" y="41338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.1</a:t>
            </a:r>
          </a:p>
        </p:txBody>
      </p:sp>
      <p:sp>
        <p:nvSpPr>
          <p:cNvPr id="332069" name="Text Box 293"/>
          <p:cNvSpPr txBox="1">
            <a:spLocks noChangeArrowheads="1"/>
          </p:cNvSpPr>
          <p:nvPr/>
        </p:nvSpPr>
        <p:spPr bwMode="auto">
          <a:xfrm>
            <a:off x="6115050" y="41338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.9</a:t>
            </a:r>
          </a:p>
        </p:txBody>
      </p:sp>
      <p:sp>
        <p:nvSpPr>
          <p:cNvPr id="332070" name="Text Box 294"/>
          <p:cNvSpPr txBox="1">
            <a:spLocks noChangeArrowheads="1"/>
          </p:cNvSpPr>
          <p:nvPr/>
        </p:nvSpPr>
        <p:spPr bwMode="auto">
          <a:xfrm>
            <a:off x="7581900" y="41338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.1</a:t>
            </a:r>
          </a:p>
        </p:txBody>
      </p:sp>
      <p:sp>
        <p:nvSpPr>
          <p:cNvPr id="332071" name="Text Box 295"/>
          <p:cNvSpPr txBox="1">
            <a:spLocks noChangeArrowheads="1"/>
          </p:cNvSpPr>
          <p:nvPr/>
        </p:nvSpPr>
        <p:spPr bwMode="auto">
          <a:xfrm>
            <a:off x="8172450" y="41338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.9</a:t>
            </a:r>
          </a:p>
        </p:txBody>
      </p:sp>
      <p:sp>
        <p:nvSpPr>
          <p:cNvPr id="332072" name="Text Box 296"/>
          <p:cNvSpPr txBox="1">
            <a:spLocks noChangeArrowheads="1"/>
          </p:cNvSpPr>
          <p:nvPr/>
        </p:nvSpPr>
        <p:spPr bwMode="auto">
          <a:xfrm>
            <a:off x="1581150" y="33274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.4</a:t>
            </a:r>
          </a:p>
        </p:txBody>
      </p:sp>
      <p:sp>
        <p:nvSpPr>
          <p:cNvPr id="332073" name="Text Box 297"/>
          <p:cNvSpPr txBox="1">
            <a:spLocks noChangeArrowheads="1"/>
          </p:cNvSpPr>
          <p:nvPr/>
        </p:nvSpPr>
        <p:spPr bwMode="auto">
          <a:xfrm>
            <a:off x="2876550" y="33274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.6</a:t>
            </a:r>
          </a:p>
        </p:txBody>
      </p:sp>
      <p:sp>
        <p:nvSpPr>
          <p:cNvPr id="332074" name="Text Box 298"/>
          <p:cNvSpPr txBox="1">
            <a:spLocks noChangeArrowheads="1"/>
          </p:cNvSpPr>
          <p:nvPr/>
        </p:nvSpPr>
        <p:spPr bwMode="auto">
          <a:xfrm>
            <a:off x="5724525" y="3324225"/>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.1</a:t>
            </a:r>
          </a:p>
        </p:txBody>
      </p:sp>
      <p:sp>
        <p:nvSpPr>
          <p:cNvPr id="332075" name="Text Box 299"/>
          <p:cNvSpPr txBox="1">
            <a:spLocks noChangeArrowheads="1"/>
          </p:cNvSpPr>
          <p:nvPr/>
        </p:nvSpPr>
        <p:spPr bwMode="auto">
          <a:xfrm>
            <a:off x="7019925" y="3324225"/>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.9</a:t>
            </a:r>
          </a:p>
        </p:txBody>
      </p:sp>
      <p:sp>
        <p:nvSpPr>
          <p:cNvPr id="332076" name="Text Box 300"/>
          <p:cNvSpPr txBox="1">
            <a:spLocks noChangeArrowheads="1"/>
          </p:cNvSpPr>
          <p:nvPr/>
        </p:nvSpPr>
        <p:spPr bwMode="auto">
          <a:xfrm>
            <a:off x="3095625" y="25527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.6</a:t>
            </a:r>
          </a:p>
        </p:txBody>
      </p:sp>
      <p:sp>
        <p:nvSpPr>
          <p:cNvPr id="332077" name="Text Box 301"/>
          <p:cNvSpPr txBox="1">
            <a:spLocks noChangeArrowheads="1"/>
          </p:cNvSpPr>
          <p:nvPr/>
        </p:nvSpPr>
        <p:spPr bwMode="auto">
          <a:xfrm>
            <a:off x="5419725" y="25527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t>.4</a:t>
            </a:r>
          </a:p>
        </p:txBody>
      </p:sp>
      <p:sp>
        <p:nvSpPr>
          <p:cNvPr id="332078" name="Text Box 302"/>
          <p:cNvSpPr txBox="1">
            <a:spLocks noChangeArrowheads="1"/>
          </p:cNvSpPr>
          <p:nvPr/>
        </p:nvSpPr>
        <p:spPr bwMode="auto">
          <a:xfrm>
            <a:off x="1133475" y="47053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dirty="0">
                <a:solidFill>
                  <a:schemeClr val="hlink"/>
                </a:solidFill>
              </a:rPr>
              <a:t>.8</a:t>
            </a:r>
          </a:p>
        </p:txBody>
      </p:sp>
      <p:sp>
        <p:nvSpPr>
          <p:cNvPr id="332079" name="Text Box 303"/>
          <p:cNvSpPr txBox="1">
            <a:spLocks noChangeArrowheads="1"/>
          </p:cNvSpPr>
          <p:nvPr/>
        </p:nvSpPr>
        <p:spPr bwMode="auto">
          <a:xfrm>
            <a:off x="2133600" y="47053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.9</a:t>
            </a:r>
          </a:p>
        </p:txBody>
      </p:sp>
      <p:sp>
        <p:nvSpPr>
          <p:cNvPr id="332080" name="Text Box 304"/>
          <p:cNvSpPr txBox="1">
            <a:spLocks noChangeArrowheads="1"/>
          </p:cNvSpPr>
          <p:nvPr/>
        </p:nvSpPr>
        <p:spPr bwMode="auto">
          <a:xfrm>
            <a:off x="1143000" y="43243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.8</a:t>
            </a:r>
          </a:p>
        </p:txBody>
      </p:sp>
      <p:sp>
        <p:nvSpPr>
          <p:cNvPr id="332081" name="Text Box 305"/>
          <p:cNvSpPr txBox="1">
            <a:spLocks noChangeArrowheads="1"/>
          </p:cNvSpPr>
          <p:nvPr/>
        </p:nvSpPr>
        <p:spPr bwMode="auto">
          <a:xfrm>
            <a:off x="2143125" y="43243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.9</a:t>
            </a:r>
          </a:p>
        </p:txBody>
      </p:sp>
      <p:sp>
        <p:nvSpPr>
          <p:cNvPr id="332082" name="Text Box 306"/>
          <p:cNvSpPr txBox="1">
            <a:spLocks noChangeArrowheads="1"/>
          </p:cNvSpPr>
          <p:nvPr/>
        </p:nvSpPr>
        <p:spPr bwMode="auto">
          <a:xfrm>
            <a:off x="3190875" y="47053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.7</a:t>
            </a:r>
          </a:p>
        </p:txBody>
      </p:sp>
      <p:sp>
        <p:nvSpPr>
          <p:cNvPr id="332083" name="Text Box 307"/>
          <p:cNvSpPr txBox="1">
            <a:spLocks noChangeArrowheads="1"/>
          </p:cNvSpPr>
          <p:nvPr/>
        </p:nvSpPr>
        <p:spPr bwMode="auto">
          <a:xfrm>
            <a:off x="4191000" y="47053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.5</a:t>
            </a:r>
          </a:p>
        </p:txBody>
      </p:sp>
      <p:sp>
        <p:nvSpPr>
          <p:cNvPr id="332084" name="Text Box 308"/>
          <p:cNvSpPr txBox="1">
            <a:spLocks noChangeArrowheads="1"/>
          </p:cNvSpPr>
          <p:nvPr/>
        </p:nvSpPr>
        <p:spPr bwMode="auto">
          <a:xfrm>
            <a:off x="3190875" y="43243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.7</a:t>
            </a:r>
          </a:p>
        </p:txBody>
      </p:sp>
      <p:sp>
        <p:nvSpPr>
          <p:cNvPr id="332085" name="Text Box 309"/>
          <p:cNvSpPr txBox="1">
            <a:spLocks noChangeArrowheads="1"/>
          </p:cNvSpPr>
          <p:nvPr/>
        </p:nvSpPr>
        <p:spPr bwMode="auto">
          <a:xfrm>
            <a:off x="4191000" y="43243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.5</a:t>
            </a:r>
          </a:p>
        </p:txBody>
      </p:sp>
      <p:sp>
        <p:nvSpPr>
          <p:cNvPr id="332086" name="Text Box 310"/>
          <p:cNvSpPr txBox="1">
            <a:spLocks noChangeArrowheads="1"/>
          </p:cNvSpPr>
          <p:nvPr/>
        </p:nvSpPr>
        <p:spPr bwMode="auto">
          <a:xfrm>
            <a:off x="5314950" y="47053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.8</a:t>
            </a:r>
          </a:p>
        </p:txBody>
      </p:sp>
      <p:sp>
        <p:nvSpPr>
          <p:cNvPr id="332087" name="Text Box 311"/>
          <p:cNvSpPr txBox="1">
            <a:spLocks noChangeArrowheads="1"/>
          </p:cNvSpPr>
          <p:nvPr/>
        </p:nvSpPr>
        <p:spPr bwMode="auto">
          <a:xfrm>
            <a:off x="6315075" y="47053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.9</a:t>
            </a:r>
          </a:p>
        </p:txBody>
      </p:sp>
      <p:sp>
        <p:nvSpPr>
          <p:cNvPr id="332088" name="Text Box 312"/>
          <p:cNvSpPr txBox="1">
            <a:spLocks noChangeArrowheads="1"/>
          </p:cNvSpPr>
          <p:nvPr/>
        </p:nvSpPr>
        <p:spPr bwMode="auto">
          <a:xfrm>
            <a:off x="5324475" y="43243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.8</a:t>
            </a:r>
          </a:p>
        </p:txBody>
      </p:sp>
      <p:sp>
        <p:nvSpPr>
          <p:cNvPr id="332089" name="Text Box 313"/>
          <p:cNvSpPr txBox="1">
            <a:spLocks noChangeArrowheads="1"/>
          </p:cNvSpPr>
          <p:nvPr/>
        </p:nvSpPr>
        <p:spPr bwMode="auto">
          <a:xfrm>
            <a:off x="6324600" y="43243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.9</a:t>
            </a:r>
          </a:p>
        </p:txBody>
      </p:sp>
      <p:sp>
        <p:nvSpPr>
          <p:cNvPr id="332090" name="Text Box 314"/>
          <p:cNvSpPr txBox="1">
            <a:spLocks noChangeArrowheads="1"/>
          </p:cNvSpPr>
          <p:nvPr/>
        </p:nvSpPr>
        <p:spPr bwMode="auto">
          <a:xfrm>
            <a:off x="7372350" y="47053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.7</a:t>
            </a:r>
          </a:p>
        </p:txBody>
      </p:sp>
      <p:sp>
        <p:nvSpPr>
          <p:cNvPr id="332091" name="Text Box 315"/>
          <p:cNvSpPr txBox="1">
            <a:spLocks noChangeArrowheads="1"/>
          </p:cNvSpPr>
          <p:nvPr/>
        </p:nvSpPr>
        <p:spPr bwMode="auto">
          <a:xfrm>
            <a:off x="8372475" y="47053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.5</a:t>
            </a:r>
          </a:p>
        </p:txBody>
      </p:sp>
      <p:sp>
        <p:nvSpPr>
          <p:cNvPr id="332092" name="Text Box 316"/>
          <p:cNvSpPr txBox="1">
            <a:spLocks noChangeArrowheads="1"/>
          </p:cNvSpPr>
          <p:nvPr/>
        </p:nvSpPr>
        <p:spPr bwMode="auto">
          <a:xfrm>
            <a:off x="7372350" y="43243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.7</a:t>
            </a:r>
          </a:p>
        </p:txBody>
      </p:sp>
      <p:sp>
        <p:nvSpPr>
          <p:cNvPr id="332093" name="Text Box 317"/>
          <p:cNvSpPr txBox="1">
            <a:spLocks noChangeArrowheads="1"/>
          </p:cNvSpPr>
          <p:nvPr/>
        </p:nvSpPr>
        <p:spPr bwMode="auto">
          <a:xfrm>
            <a:off x="8372475" y="43243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.5</a:t>
            </a:r>
          </a:p>
        </p:txBody>
      </p:sp>
      <p:sp>
        <p:nvSpPr>
          <p:cNvPr id="332094" name="Text Box 318"/>
          <p:cNvSpPr txBox="1">
            <a:spLocks noChangeArrowheads="1"/>
          </p:cNvSpPr>
          <p:nvPr/>
        </p:nvSpPr>
        <p:spPr bwMode="auto">
          <a:xfrm>
            <a:off x="533400" y="3946525"/>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.4</a:t>
            </a:r>
          </a:p>
        </p:txBody>
      </p:sp>
      <p:sp>
        <p:nvSpPr>
          <p:cNvPr id="332095" name="Text Box 319"/>
          <p:cNvSpPr txBox="1">
            <a:spLocks noChangeArrowheads="1"/>
          </p:cNvSpPr>
          <p:nvPr/>
        </p:nvSpPr>
        <p:spPr bwMode="auto">
          <a:xfrm>
            <a:off x="2590800" y="39433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.5</a:t>
            </a:r>
          </a:p>
        </p:txBody>
      </p:sp>
      <p:sp>
        <p:nvSpPr>
          <p:cNvPr id="332096" name="Text Box 320"/>
          <p:cNvSpPr txBox="1">
            <a:spLocks noChangeArrowheads="1"/>
          </p:cNvSpPr>
          <p:nvPr/>
        </p:nvSpPr>
        <p:spPr bwMode="auto">
          <a:xfrm>
            <a:off x="4724400" y="394335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dirty="0">
                <a:solidFill>
                  <a:schemeClr val="hlink"/>
                </a:solidFill>
              </a:rPr>
              <a:t>.7</a:t>
            </a:r>
          </a:p>
        </p:txBody>
      </p:sp>
      <p:sp>
        <p:nvSpPr>
          <p:cNvPr id="332097" name="Text Box 321"/>
          <p:cNvSpPr txBox="1">
            <a:spLocks noChangeArrowheads="1"/>
          </p:cNvSpPr>
          <p:nvPr/>
        </p:nvSpPr>
        <p:spPr bwMode="auto">
          <a:xfrm>
            <a:off x="6791325" y="3946525"/>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.2</a:t>
            </a:r>
          </a:p>
        </p:txBody>
      </p:sp>
      <p:sp>
        <p:nvSpPr>
          <p:cNvPr id="332098" name="Text Box 322"/>
          <p:cNvSpPr txBox="1">
            <a:spLocks noChangeArrowheads="1"/>
          </p:cNvSpPr>
          <p:nvPr/>
        </p:nvSpPr>
        <p:spPr bwMode="auto">
          <a:xfrm>
            <a:off x="1362075" y="3946525"/>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dirty="0">
                <a:solidFill>
                  <a:schemeClr val="hlink"/>
                </a:solidFill>
              </a:rPr>
              <a:t>.88</a:t>
            </a:r>
          </a:p>
        </p:txBody>
      </p:sp>
      <p:sp>
        <p:nvSpPr>
          <p:cNvPr id="332099" name="Text Box 323"/>
          <p:cNvSpPr txBox="1">
            <a:spLocks noChangeArrowheads="1"/>
          </p:cNvSpPr>
          <p:nvPr/>
        </p:nvSpPr>
        <p:spPr bwMode="auto">
          <a:xfrm>
            <a:off x="3419475" y="3946525"/>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.54</a:t>
            </a:r>
          </a:p>
        </p:txBody>
      </p:sp>
      <p:sp>
        <p:nvSpPr>
          <p:cNvPr id="332100" name="Text Box 324"/>
          <p:cNvSpPr txBox="1">
            <a:spLocks noChangeArrowheads="1"/>
          </p:cNvSpPr>
          <p:nvPr/>
        </p:nvSpPr>
        <p:spPr bwMode="auto">
          <a:xfrm>
            <a:off x="5534025" y="3946525"/>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dirty="0">
                <a:solidFill>
                  <a:schemeClr val="hlink"/>
                </a:solidFill>
              </a:rPr>
              <a:t>.89</a:t>
            </a:r>
          </a:p>
        </p:txBody>
      </p:sp>
      <p:sp>
        <p:nvSpPr>
          <p:cNvPr id="332101" name="Text Box 325"/>
          <p:cNvSpPr txBox="1">
            <a:spLocks noChangeArrowheads="1"/>
          </p:cNvSpPr>
          <p:nvPr/>
        </p:nvSpPr>
        <p:spPr bwMode="auto">
          <a:xfrm>
            <a:off x="7591425" y="3946525"/>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.52</a:t>
            </a:r>
          </a:p>
        </p:txBody>
      </p:sp>
      <p:sp>
        <p:nvSpPr>
          <p:cNvPr id="332102" name="Text Box 326"/>
          <p:cNvSpPr txBox="1">
            <a:spLocks noChangeArrowheads="1"/>
          </p:cNvSpPr>
          <p:nvPr/>
        </p:nvSpPr>
        <p:spPr bwMode="auto">
          <a:xfrm>
            <a:off x="857250" y="3562350"/>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dirty="0">
                <a:solidFill>
                  <a:schemeClr val="hlink"/>
                </a:solidFill>
              </a:rPr>
              <a:t>.352</a:t>
            </a:r>
          </a:p>
        </p:txBody>
      </p:sp>
      <p:sp>
        <p:nvSpPr>
          <p:cNvPr id="332103" name="Text Box 327"/>
          <p:cNvSpPr txBox="1">
            <a:spLocks noChangeArrowheads="1"/>
          </p:cNvSpPr>
          <p:nvPr/>
        </p:nvSpPr>
        <p:spPr bwMode="auto">
          <a:xfrm>
            <a:off x="3000375" y="3565525"/>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.27</a:t>
            </a:r>
          </a:p>
        </p:txBody>
      </p:sp>
      <p:sp>
        <p:nvSpPr>
          <p:cNvPr id="332104" name="Text Box 328"/>
          <p:cNvSpPr txBox="1">
            <a:spLocks noChangeArrowheads="1"/>
          </p:cNvSpPr>
          <p:nvPr/>
        </p:nvSpPr>
        <p:spPr bwMode="auto">
          <a:xfrm>
            <a:off x="5038725" y="356235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.623</a:t>
            </a:r>
          </a:p>
        </p:txBody>
      </p:sp>
      <p:sp>
        <p:nvSpPr>
          <p:cNvPr id="332105" name="Text Box 329"/>
          <p:cNvSpPr txBox="1">
            <a:spLocks noChangeArrowheads="1"/>
          </p:cNvSpPr>
          <p:nvPr/>
        </p:nvSpPr>
        <p:spPr bwMode="auto">
          <a:xfrm>
            <a:off x="7096125" y="3565525"/>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.104</a:t>
            </a:r>
          </a:p>
        </p:txBody>
      </p:sp>
      <p:sp>
        <p:nvSpPr>
          <p:cNvPr id="332106" name="Text Box 330"/>
          <p:cNvSpPr txBox="1">
            <a:spLocks noChangeArrowheads="1"/>
          </p:cNvSpPr>
          <p:nvPr/>
        </p:nvSpPr>
        <p:spPr bwMode="auto">
          <a:xfrm>
            <a:off x="1752600" y="3171825"/>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.3028</a:t>
            </a:r>
          </a:p>
        </p:txBody>
      </p:sp>
      <p:sp>
        <p:nvSpPr>
          <p:cNvPr id="332107" name="Text Box 331"/>
          <p:cNvSpPr txBox="1">
            <a:spLocks noChangeArrowheads="1"/>
          </p:cNvSpPr>
          <p:nvPr/>
        </p:nvSpPr>
        <p:spPr bwMode="auto">
          <a:xfrm>
            <a:off x="5953125" y="3175000"/>
            <a:ext cx="76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.1559</a:t>
            </a:r>
          </a:p>
        </p:txBody>
      </p:sp>
      <p:sp>
        <p:nvSpPr>
          <p:cNvPr id="332108" name="Text Box 332"/>
          <p:cNvSpPr txBox="1">
            <a:spLocks noChangeArrowheads="1"/>
          </p:cNvSpPr>
          <p:nvPr/>
        </p:nvSpPr>
        <p:spPr bwMode="auto">
          <a:xfrm>
            <a:off x="3752850" y="2413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.24408</a:t>
            </a:r>
          </a:p>
        </p:txBody>
      </p:sp>
      <p:sp>
        <p:nvSpPr>
          <p:cNvPr id="332109" name="Text Box 333"/>
          <p:cNvSpPr txBox="1">
            <a:spLocks noChangeArrowheads="1"/>
          </p:cNvSpPr>
          <p:nvPr/>
        </p:nvSpPr>
        <p:spPr bwMode="auto">
          <a:xfrm>
            <a:off x="1762125" y="280035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.3028</a:t>
            </a:r>
          </a:p>
        </p:txBody>
      </p:sp>
      <p:sp>
        <p:nvSpPr>
          <p:cNvPr id="332110" name="Text Box 334"/>
          <p:cNvSpPr txBox="1">
            <a:spLocks noChangeArrowheads="1"/>
          </p:cNvSpPr>
          <p:nvPr/>
        </p:nvSpPr>
        <p:spPr bwMode="auto">
          <a:xfrm>
            <a:off x="5962650" y="2803525"/>
            <a:ext cx="76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000" b="1">
                <a:solidFill>
                  <a:schemeClr val="hlink"/>
                </a:solidFill>
              </a:rPr>
              <a:t>.1559</a:t>
            </a:r>
          </a:p>
        </p:txBody>
      </p:sp>
      <p:sp>
        <p:nvSpPr>
          <p:cNvPr id="332111" name="Text Box 335"/>
          <p:cNvSpPr txBox="1">
            <a:spLocks noChangeArrowheads="1"/>
          </p:cNvSpPr>
          <p:nvPr/>
        </p:nvSpPr>
        <p:spPr bwMode="auto">
          <a:xfrm>
            <a:off x="3390900" y="2085975"/>
            <a:ext cx="1828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b="1" dirty="0"/>
              <a:t>  P(D=1,E=0)=?</a:t>
            </a:r>
          </a:p>
        </p:txBody>
      </p:sp>
      <p:sp>
        <p:nvSpPr>
          <p:cNvPr id="332112" name="Line 336"/>
          <p:cNvSpPr>
            <a:spLocks noChangeShapeType="1"/>
          </p:cNvSpPr>
          <p:nvPr/>
        </p:nvSpPr>
        <p:spPr bwMode="auto">
          <a:xfrm flipH="1">
            <a:off x="4114800" y="2314575"/>
            <a:ext cx="76200" cy="152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8" name="Rounded Rectangle 227"/>
          <p:cNvSpPr/>
          <p:nvPr/>
        </p:nvSpPr>
        <p:spPr bwMode="auto">
          <a:xfrm>
            <a:off x="457200" y="3429000"/>
            <a:ext cx="1725613" cy="851297"/>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a:ln>
                <a:noFill/>
              </a:ln>
              <a:solidFill>
                <a:schemeClr val="tx1"/>
              </a:solidFill>
              <a:effectLst/>
              <a:latin typeface="Arial" charset="0"/>
              <a:ea typeface="ＭＳ Ｐゴシック" charset="0"/>
            </a:endParaRPr>
          </a:p>
        </p:txBody>
      </p:sp>
      <mc:AlternateContent xmlns:mc="http://schemas.openxmlformats.org/markup-compatibility/2006" xmlns:a14="http://schemas.microsoft.com/office/drawing/2010/main">
        <mc:Choice Requires="a14">
          <p:sp>
            <p:nvSpPr>
              <p:cNvPr id="229" name="TextBox 228"/>
              <p:cNvSpPr txBox="1"/>
              <p:nvPr/>
            </p:nvSpPr>
            <p:spPr>
              <a:xfrm>
                <a:off x="5549683" y="5802295"/>
                <a:ext cx="1241641" cy="478208"/>
              </a:xfrm>
              <a:prstGeom prst="rect">
                <a:avLst/>
              </a:prstGeom>
              <a:solidFill>
                <a:schemeClr val="accent2"/>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200" i="1" smtClean="0">
                              <a:latin typeface="Cambria Math" panose="02040503050406030204" pitchFamily="18" charset="0"/>
                            </a:rPr>
                          </m:ctrlPr>
                        </m:naryPr>
                        <m:sub>
                          <m:sSup>
                            <m:sSupPr>
                              <m:ctrlPr>
                                <a:rPr lang="en-US" sz="1200" b="0" i="1" smtClean="0">
                                  <a:latin typeface="Cambria Math" panose="02040503050406030204" pitchFamily="18" charset="0"/>
                                </a:rPr>
                              </m:ctrlPr>
                            </m:sSupPr>
                            <m:e>
                              <m:r>
                                <m:rPr>
                                  <m:brk m:alnAt="7"/>
                                </m:rPr>
                                <a:rPr lang="en-US" sz="1200" b="0" i="1" smtClean="0">
                                  <a:latin typeface="Cambria Math" panose="02040503050406030204" pitchFamily="18" charset="0"/>
                                </a:rPr>
                                <m:t>𝑛</m:t>
                              </m:r>
                            </m:e>
                            <m:sup>
                              <m:r>
                                <a:rPr lang="en-US" sz="1200" b="0" i="1" smtClean="0">
                                  <a:latin typeface="Cambria Math" panose="02040503050406030204" pitchFamily="18" charset="0"/>
                                </a:rPr>
                                <m:t>′</m:t>
                              </m:r>
                            </m:sup>
                          </m:sSup>
                          <m:r>
                            <m:rPr>
                              <m:brk m:alnAt="7"/>
                            </m:rP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𝑐h𝑖𝑙𝑑𝑟𝑒𝑛</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𝑛</m:t>
                          </m:r>
                          <m:r>
                            <a:rPr lang="en-US" sz="1200" b="0" i="1" smtClean="0">
                              <a:latin typeface="Cambria Math" panose="02040503050406030204" pitchFamily="18" charset="0"/>
                              <a:ea typeface="Cambria Math" panose="02040503050406030204" pitchFamily="18" charset="0"/>
                            </a:rPr>
                            <m:t>)</m:t>
                          </m:r>
                        </m:sub>
                        <m:sup/>
                        <m:e>
                          <m:r>
                            <a:rPr lang="en-US" sz="1200" b="0" i="1" smtClean="0">
                              <a:latin typeface="Cambria Math" panose="02040503050406030204" pitchFamily="18" charset="0"/>
                            </a:rPr>
                            <m:t>𝑣</m:t>
                          </m:r>
                          <m:r>
                            <a:rPr lang="en-US" sz="1200" b="0" i="1" smtClean="0">
                              <a:latin typeface="Cambria Math" panose="02040503050406030204" pitchFamily="18" charset="0"/>
                            </a:rPr>
                            <m:t>(</m:t>
                          </m:r>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𝑛</m:t>
                              </m:r>
                            </m:e>
                            <m:sup>
                              <m:r>
                                <a:rPr lang="en-US" sz="1200" b="0" i="1" smtClean="0">
                                  <a:latin typeface="Cambria Math" panose="02040503050406030204" pitchFamily="18" charset="0"/>
                                </a:rPr>
                                <m:t>′</m:t>
                              </m:r>
                            </m:sup>
                          </m:sSup>
                          <m:r>
                            <a:rPr lang="en-US" sz="1200" b="0" i="1" smtClean="0">
                              <a:latin typeface="Cambria Math" panose="02040503050406030204" pitchFamily="18" charset="0"/>
                            </a:rPr>
                            <m:t>)</m:t>
                          </m:r>
                        </m:e>
                      </m:nary>
                    </m:oMath>
                  </m:oMathPara>
                </a14:m>
                <a:endParaRPr lang="en-US" dirty="0"/>
              </a:p>
            </p:txBody>
          </p:sp>
        </mc:Choice>
        <mc:Fallback xmlns="">
          <p:sp>
            <p:nvSpPr>
              <p:cNvPr id="229" name="TextBox 228"/>
              <p:cNvSpPr txBox="1">
                <a:spLocks noRot="1" noChangeAspect="1" noMove="1" noResize="1" noEditPoints="1" noAdjustHandles="1" noChangeArrowheads="1" noChangeShapeType="1" noTextEdit="1"/>
              </p:cNvSpPr>
              <p:nvPr/>
            </p:nvSpPr>
            <p:spPr>
              <a:xfrm>
                <a:off x="5549683" y="5802295"/>
                <a:ext cx="1241641" cy="478208"/>
              </a:xfrm>
              <a:prstGeom prst="rect">
                <a:avLst/>
              </a:prstGeom>
              <a:blipFill rotWithShape="0">
                <a:blip r:embed="rId14"/>
                <a:stretch>
                  <a:fillRect l="-21569" t="-142308" r="-43627" b="-189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0" name="TextBox 229"/>
              <p:cNvSpPr txBox="1"/>
              <p:nvPr/>
            </p:nvSpPr>
            <p:spPr>
              <a:xfrm>
                <a:off x="6953305" y="6119806"/>
                <a:ext cx="1807546" cy="559384"/>
              </a:xfrm>
              <a:prstGeom prst="rect">
                <a:avLst/>
              </a:prstGeom>
              <a:solidFill>
                <a:schemeClr val="accent2"/>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sz="1200" i="1" smtClean="0">
                              <a:latin typeface="Cambria Math" panose="02040503050406030204" pitchFamily="18" charset="0"/>
                            </a:rPr>
                          </m:ctrlPr>
                        </m:naryPr>
                        <m:sub>
                          <m:r>
                            <m:rPr>
                              <m:brk m:alnAt="23"/>
                            </m:rP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𝑐h𝑖𝑙𝑑𝑟𝑒𝑛</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𝑛</m:t>
                          </m:r>
                          <m:r>
                            <a:rPr lang="en-US" sz="1200" b="0" i="1" smtClean="0">
                              <a:latin typeface="Cambria Math" panose="02040503050406030204" pitchFamily="18" charset="0"/>
                              <a:ea typeface="Cambria Math" panose="02040503050406030204" pitchFamily="18" charset="0"/>
                            </a:rPr>
                            <m:t>)</m:t>
                          </m:r>
                        </m:sub>
                        <m:sup/>
                        <m:e>
                          <m:r>
                            <a:rPr lang="en-US" sz="1200" b="0" i="1" smtClean="0">
                              <a:latin typeface="Cambria Math" panose="02040503050406030204" pitchFamily="18" charset="0"/>
                            </a:rPr>
                            <m:t>𝑤</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𝑛</m:t>
                                  </m:r>
                                </m:e>
                                <m:sup>
                                  <m:r>
                                    <a:rPr lang="en-US" sz="1200" b="0" i="1" smtClean="0">
                                      <a:latin typeface="Cambria Math" panose="02040503050406030204" pitchFamily="18" charset="0"/>
                                    </a:rPr>
                                    <m:t>′</m:t>
                                  </m:r>
                                </m:sup>
                              </m:sSup>
                            </m:e>
                          </m:d>
                          <m:r>
                            <a:rPr lang="en-US" sz="1200" b="0" i="1" smtClean="0">
                              <a:latin typeface="Cambria Math" panose="02040503050406030204" pitchFamily="18" charset="0"/>
                            </a:rPr>
                            <m:t> </m:t>
                          </m:r>
                          <m:r>
                            <a:rPr lang="en-US" sz="1200" b="0" i="1" smtClean="0">
                              <a:latin typeface="Cambria Math" panose="02040503050406030204" pitchFamily="18" charset="0"/>
                            </a:rPr>
                            <m:t>𝑣</m:t>
                          </m:r>
                          <m:r>
                            <a:rPr lang="en-US" sz="1200" b="0" i="1" smtClean="0">
                              <a:latin typeface="Cambria Math" panose="02040503050406030204" pitchFamily="18" charset="0"/>
                            </a:rPr>
                            <m:t>(</m:t>
                          </m:r>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𝑛</m:t>
                              </m:r>
                            </m:e>
                            <m:sup>
                              <m:r>
                                <a:rPr lang="en-US" sz="1200" b="0" i="1" smtClean="0">
                                  <a:latin typeface="Cambria Math" panose="02040503050406030204" pitchFamily="18" charset="0"/>
                                </a:rPr>
                                <m:t>′</m:t>
                              </m:r>
                            </m:sup>
                          </m:sSup>
                          <m:r>
                            <a:rPr lang="en-US" sz="1200" b="0" i="1" smtClean="0">
                              <a:latin typeface="Cambria Math" panose="02040503050406030204" pitchFamily="18" charset="0"/>
                            </a:rPr>
                            <m:t>)</m:t>
                          </m:r>
                        </m:e>
                      </m:nary>
                    </m:oMath>
                  </m:oMathPara>
                </a14:m>
                <a:endParaRPr lang="en-US" dirty="0"/>
              </a:p>
            </p:txBody>
          </p:sp>
        </mc:Choice>
        <mc:Fallback xmlns="">
          <p:sp>
            <p:nvSpPr>
              <p:cNvPr id="230" name="TextBox 229"/>
              <p:cNvSpPr txBox="1">
                <a:spLocks noRot="1" noChangeAspect="1" noMove="1" noResize="1" noEditPoints="1" noAdjustHandles="1" noChangeArrowheads="1" noChangeShapeType="1" noTextEdit="1"/>
              </p:cNvSpPr>
              <p:nvPr/>
            </p:nvSpPr>
            <p:spPr>
              <a:xfrm>
                <a:off x="6953305" y="6119806"/>
                <a:ext cx="1807546" cy="559384"/>
              </a:xfrm>
              <a:prstGeom prst="rect">
                <a:avLst/>
              </a:prstGeom>
              <a:blipFill rotWithShape="0">
                <a:blip r:embed="rId15"/>
                <a:stretch>
                  <a:fillRect/>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UMD 5/3/2019</a:t>
            </a:r>
          </a:p>
        </p:txBody>
      </p:sp>
      <p:sp>
        <p:nvSpPr>
          <p:cNvPr id="5" name="Slide Number Placeholder 4"/>
          <p:cNvSpPr>
            <a:spLocks noGrp="1"/>
          </p:cNvSpPr>
          <p:nvPr>
            <p:ph type="sldNum" sz="quarter" idx="12"/>
          </p:nvPr>
        </p:nvSpPr>
        <p:spPr/>
        <p:txBody>
          <a:bodyPr/>
          <a:lstStyle/>
          <a:p>
            <a:fld id="{7C7EBC6B-15C4-40EC-9541-A04D2D5C7D2C}" type="slidenum">
              <a:rPr lang="en-US" smtClean="0"/>
              <a:t>28</a:t>
            </a:fld>
            <a:endParaRPr lang="en-US"/>
          </a:p>
        </p:txBody>
      </p:sp>
    </p:spTree>
    <p:extLst>
      <p:ext uri="{BB962C8B-B14F-4D97-AF65-F5344CB8AC3E}">
        <p14:creationId xmlns:p14="http://schemas.microsoft.com/office/powerpoint/2010/main" val="108020691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 name="Rectangle 4"/>
          <p:cNvSpPr>
            <a:spLocks noGrp="1" noChangeArrowheads="1"/>
          </p:cNvSpPr>
          <p:nvPr>
            <p:ph type="title"/>
          </p:nvPr>
        </p:nvSpPr>
        <p:spPr>
          <a:xfrm>
            <a:off x="457200" y="160622"/>
            <a:ext cx="8686800" cy="762000"/>
          </a:xfrm>
        </p:spPr>
        <p:txBody>
          <a:bodyPr/>
          <a:lstStyle/>
          <a:p>
            <a:r>
              <a:rPr lang="en-US" sz="3600" dirty="0"/>
              <a:t>Answering Queries: Sum-Product</a:t>
            </a:r>
            <a:r>
              <a:rPr lang="en-US" sz="1800" dirty="0"/>
              <a:t>(Belief Updating)</a:t>
            </a:r>
          </a:p>
        </p:txBody>
      </p:sp>
      <p:sp>
        <p:nvSpPr>
          <p:cNvPr id="20488" name="Text Box 2"/>
          <p:cNvSpPr txBox="1">
            <a:spLocks noChangeArrowheads="1"/>
          </p:cNvSpPr>
          <p:nvPr/>
        </p:nvSpPr>
        <p:spPr bwMode="auto">
          <a:xfrm>
            <a:off x="4848225" y="5064125"/>
            <a:ext cx="4572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.7</a:t>
            </a:r>
          </a:p>
        </p:txBody>
      </p:sp>
      <p:sp>
        <p:nvSpPr>
          <p:cNvPr id="20489" name="Text Box 3"/>
          <p:cNvSpPr txBox="1">
            <a:spLocks noChangeArrowheads="1"/>
          </p:cNvSpPr>
          <p:nvPr/>
        </p:nvSpPr>
        <p:spPr bwMode="auto">
          <a:xfrm>
            <a:off x="2200275" y="5064125"/>
            <a:ext cx="4572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.8</a:t>
            </a:r>
          </a:p>
        </p:txBody>
      </p:sp>
      <p:sp>
        <p:nvSpPr>
          <p:cNvPr id="20491" name="Rectangle 5"/>
          <p:cNvSpPr>
            <a:spLocks noChangeAspect="1" noChangeArrowheads="1"/>
          </p:cNvSpPr>
          <p:nvPr/>
        </p:nvSpPr>
        <p:spPr bwMode="auto">
          <a:xfrm>
            <a:off x="2309813" y="3011488"/>
            <a:ext cx="104775" cy="131762"/>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0</a:t>
            </a:r>
          </a:p>
        </p:txBody>
      </p:sp>
      <p:cxnSp>
        <p:nvCxnSpPr>
          <p:cNvPr id="20492" name="AutoShape 6"/>
          <p:cNvCxnSpPr>
            <a:cxnSpLocks noChangeShapeType="1"/>
            <a:stCxn id="20494" idx="4"/>
            <a:endCxn id="20491" idx="0"/>
          </p:cNvCxnSpPr>
          <p:nvPr/>
        </p:nvCxnSpPr>
        <p:spPr bwMode="auto">
          <a:xfrm flipH="1">
            <a:off x="2362200" y="2635250"/>
            <a:ext cx="2095500" cy="376238"/>
          </a:xfrm>
          <a:prstGeom prst="straightConnector1">
            <a:avLst/>
          </a:prstGeom>
          <a:noFill/>
          <a:ln w="9525">
            <a:solidFill>
              <a:schemeClr val="tx1"/>
            </a:solidFill>
            <a:round/>
            <a:headEnd/>
            <a:tailEnd/>
          </a:ln>
        </p:spPr>
      </p:cxnSp>
      <p:cxnSp>
        <p:nvCxnSpPr>
          <p:cNvPr id="20493" name="AutoShape 7"/>
          <p:cNvCxnSpPr>
            <a:cxnSpLocks noChangeShapeType="1"/>
            <a:stCxn id="20494" idx="4"/>
            <a:endCxn id="20549" idx="0"/>
          </p:cNvCxnSpPr>
          <p:nvPr/>
        </p:nvCxnSpPr>
        <p:spPr bwMode="auto">
          <a:xfrm>
            <a:off x="4457700" y="2635250"/>
            <a:ext cx="2095500" cy="376238"/>
          </a:xfrm>
          <a:prstGeom prst="straightConnector1">
            <a:avLst/>
          </a:prstGeom>
          <a:noFill/>
          <a:ln w="9525">
            <a:solidFill>
              <a:schemeClr val="tx1"/>
            </a:solidFill>
            <a:round/>
            <a:headEnd/>
            <a:tailEnd/>
          </a:ln>
        </p:spPr>
      </p:cxnSp>
      <p:sp>
        <p:nvSpPr>
          <p:cNvPr id="20494" name="Oval 8"/>
          <p:cNvSpPr>
            <a:spLocks noChangeAspect="1" noChangeArrowheads="1"/>
          </p:cNvSpPr>
          <p:nvPr/>
        </p:nvSpPr>
        <p:spPr bwMode="auto">
          <a:xfrm>
            <a:off x="4354513" y="2452688"/>
            <a:ext cx="206375" cy="182562"/>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pitchFamily="34" charset="0"/>
              </a:rPr>
              <a:t>A</a:t>
            </a:r>
          </a:p>
        </p:txBody>
      </p:sp>
      <p:sp>
        <p:nvSpPr>
          <p:cNvPr id="20495" name="Oval 9"/>
          <p:cNvSpPr>
            <a:spLocks noChangeAspect="1" noChangeArrowheads="1"/>
          </p:cNvSpPr>
          <p:nvPr/>
        </p:nvSpPr>
        <p:spPr bwMode="auto">
          <a:xfrm>
            <a:off x="2259013" y="3367088"/>
            <a:ext cx="206375" cy="182562"/>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pitchFamily="34" charset="0"/>
              </a:rPr>
              <a:t>B</a:t>
            </a:r>
          </a:p>
        </p:txBody>
      </p:sp>
      <p:cxnSp>
        <p:nvCxnSpPr>
          <p:cNvPr id="20496" name="AutoShape 10"/>
          <p:cNvCxnSpPr>
            <a:cxnSpLocks noChangeShapeType="1"/>
            <a:stCxn id="20491" idx="2"/>
            <a:endCxn id="20495" idx="0"/>
          </p:cNvCxnSpPr>
          <p:nvPr/>
        </p:nvCxnSpPr>
        <p:spPr bwMode="auto">
          <a:xfrm>
            <a:off x="2362200" y="3143250"/>
            <a:ext cx="0" cy="223838"/>
          </a:xfrm>
          <a:prstGeom prst="straightConnector1">
            <a:avLst/>
          </a:prstGeom>
          <a:noFill/>
          <a:ln w="9525">
            <a:solidFill>
              <a:schemeClr val="tx1"/>
            </a:solidFill>
            <a:round/>
            <a:headEnd/>
            <a:tailEnd/>
          </a:ln>
        </p:spPr>
      </p:cxnSp>
      <p:sp>
        <p:nvSpPr>
          <p:cNvPr id="20497" name="Rectangle 11"/>
          <p:cNvSpPr>
            <a:spLocks noChangeAspect="1" noChangeArrowheads="1"/>
          </p:cNvSpPr>
          <p:nvPr/>
        </p:nvSpPr>
        <p:spPr bwMode="auto">
          <a:xfrm>
            <a:off x="1279525" y="3773488"/>
            <a:ext cx="104775" cy="131762"/>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0</a:t>
            </a:r>
          </a:p>
        </p:txBody>
      </p:sp>
      <p:cxnSp>
        <p:nvCxnSpPr>
          <p:cNvPr id="20498" name="AutoShape 12"/>
          <p:cNvCxnSpPr>
            <a:cxnSpLocks noChangeShapeType="1"/>
            <a:stCxn id="20495" idx="4"/>
            <a:endCxn id="20497" idx="0"/>
          </p:cNvCxnSpPr>
          <p:nvPr/>
        </p:nvCxnSpPr>
        <p:spPr bwMode="auto">
          <a:xfrm flipH="1">
            <a:off x="1331913" y="3549650"/>
            <a:ext cx="1030287" cy="223838"/>
          </a:xfrm>
          <a:prstGeom prst="straightConnector1">
            <a:avLst/>
          </a:prstGeom>
          <a:noFill/>
          <a:ln w="9525">
            <a:solidFill>
              <a:schemeClr val="tx1"/>
            </a:solidFill>
            <a:round/>
            <a:headEnd/>
            <a:tailEnd/>
          </a:ln>
        </p:spPr>
      </p:cxnSp>
      <p:cxnSp>
        <p:nvCxnSpPr>
          <p:cNvPr id="20499" name="AutoShape 13"/>
          <p:cNvCxnSpPr>
            <a:cxnSpLocks noChangeShapeType="1"/>
            <a:stCxn id="20495" idx="4"/>
            <a:endCxn id="20524" idx="0"/>
          </p:cNvCxnSpPr>
          <p:nvPr/>
        </p:nvCxnSpPr>
        <p:spPr bwMode="auto">
          <a:xfrm>
            <a:off x="2362200" y="3549650"/>
            <a:ext cx="1031875" cy="227013"/>
          </a:xfrm>
          <a:prstGeom prst="straightConnector1">
            <a:avLst/>
          </a:prstGeom>
          <a:noFill/>
          <a:ln w="9525">
            <a:solidFill>
              <a:schemeClr val="tx1"/>
            </a:solidFill>
            <a:round/>
            <a:headEnd/>
            <a:tailEnd/>
          </a:ln>
        </p:spPr>
      </p:cxnSp>
      <p:sp>
        <p:nvSpPr>
          <p:cNvPr id="20500" name="Oval 14"/>
          <p:cNvSpPr>
            <a:spLocks noChangeAspect="1" noChangeArrowheads="1"/>
          </p:cNvSpPr>
          <p:nvPr/>
        </p:nvSpPr>
        <p:spPr bwMode="auto">
          <a:xfrm>
            <a:off x="784225" y="4129088"/>
            <a:ext cx="198438" cy="182562"/>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pitchFamily="34" charset="0"/>
              </a:rPr>
              <a:t>E</a:t>
            </a:r>
          </a:p>
        </p:txBody>
      </p:sp>
      <p:cxnSp>
        <p:nvCxnSpPr>
          <p:cNvPr id="20501" name="AutoShape 15"/>
          <p:cNvCxnSpPr>
            <a:cxnSpLocks noChangeShapeType="1"/>
            <a:stCxn id="20497" idx="2"/>
            <a:endCxn id="20500" idx="0"/>
          </p:cNvCxnSpPr>
          <p:nvPr/>
        </p:nvCxnSpPr>
        <p:spPr bwMode="auto">
          <a:xfrm flipH="1">
            <a:off x="884238" y="3905250"/>
            <a:ext cx="447675" cy="223838"/>
          </a:xfrm>
          <a:prstGeom prst="straightConnector1">
            <a:avLst/>
          </a:prstGeom>
          <a:noFill/>
          <a:ln w="9525">
            <a:solidFill>
              <a:schemeClr val="tx1"/>
            </a:solidFill>
            <a:round/>
            <a:headEnd/>
            <a:tailEnd/>
          </a:ln>
        </p:spPr>
      </p:cxnSp>
      <p:cxnSp>
        <p:nvCxnSpPr>
          <p:cNvPr id="20502" name="AutoShape 16"/>
          <p:cNvCxnSpPr>
            <a:cxnSpLocks noChangeShapeType="1"/>
            <a:stCxn id="20497" idx="2"/>
            <a:endCxn id="20503" idx="0"/>
          </p:cNvCxnSpPr>
          <p:nvPr/>
        </p:nvCxnSpPr>
        <p:spPr bwMode="auto">
          <a:xfrm>
            <a:off x="1331913" y="3905250"/>
            <a:ext cx="452437" cy="223838"/>
          </a:xfrm>
          <a:prstGeom prst="straightConnector1">
            <a:avLst/>
          </a:prstGeom>
          <a:noFill/>
          <a:ln w="9525">
            <a:solidFill>
              <a:schemeClr val="tx1"/>
            </a:solidFill>
            <a:round/>
            <a:headEnd/>
            <a:tailEnd/>
          </a:ln>
        </p:spPr>
      </p:cxnSp>
      <p:sp>
        <p:nvSpPr>
          <p:cNvPr id="20503" name="Oval 17"/>
          <p:cNvSpPr>
            <a:spLocks noChangeAspect="1" noChangeArrowheads="1"/>
          </p:cNvSpPr>
          <p:nvPr/>
        </p:nvSpPr>
        <p:spPr bwMode="auto">
          <a:xfrm>
            <a:off x="1681163" y="4129088"/>
            <a:ext cx="206375" cy="182562"/>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pitchFamily="34" charset="0"/>
              </a:rPr>
              <a:t>C</a:t>
            </a:r>
          </a:p>
        </p:txBody>
      </p:sp>
      <p:sp>
        <p:nvSpPr>
          <p:cNvPr id="20504" name="Rectangle 18"/>
          <p:cNvSpPr>
            <a:spLocks noChangeAspect="1" noChangeArrowheads="1"/>
          </p:cNvSpPr>
          <p:nvPr/>
        </p:nvSpPr>
        <p:spPr bwMode="auto">
          <a:xfrm>
            <a:off x="1431925" y="4535488"/>
            <a:ext cx="104775" cy="131762"/>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0</a:t>
            </a:r>
          </a:p>
        </p:txBody>
      </p:sp>
      <p:cxnSp>
        <p:nvCxnSpPr>
          <p:cNvPr id="20505" name="AutoShape 19"/>
          <p:cNvCxnSpPr>
            <a:cxnSpLocks noChangeShapeType="1"/>
            <a:stCxn id="20503" idx="4"/>
            <a:endCxn id="20504" idx="0"/>
          </p:cNvCxnSpPr>
          <p:nvPr/>
        </p:nvCxnSpPr>
        <p:spPr bwMode="auto">
          <a:xfrm flipH="1">
            <a:off x="1484313" y="4311650"/>
            <a:ext cx="300037" cy="223838"/>
          </a:xfrm>
          <a:prstGeom prst="straightConnector1">
            <a:avLst/>
          </a:prstGeom>
          <a:noFill/>
          <a:ln w="9525">
            <a:solidFill>
              <a:schemeClr val="tx1"/>
            </a:solidFill>
            <a:round/>
            <a:headEnd/>
            <a:tailEnd/>
          </a:ln>
        </p:spPr>
      </p:cxnSp>
      <p:sp>
        <p:nvSpPr>
          <p:cNvPr id="20506" name="Oval 20"/>
          <p:cNvSpPr>
            <a:spLocks noChangeAspect="1" noChangeArrowheads="1"/>
          </p:cNvSpPr>
          <p:nvPr/>
        </p:nvSpPr>
        <p:spPr bwMode="auto">
          <a:xfrm>
            <a:off x="2447925" y="5094288"/>
            <a:ext cx="206375" cy="182562"/>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pitchFamily="34" charset="0"/>
              </a:rPr>
              <a:t>D</a:t>
            </a:r>
          </a:p>
        </p:txBody>
      </p:sp>
      <p:cxnSp>
        <p:nvCxnSpPr>
          <p:cNvPr id="20507" name="AutoShape 21"/>
          <p:cNvCxnSpPr>
            <a:cxnSpLocks noChangeShapeType="1"/>
            <a:stCxn id="20504" idx="2"/>
            <a:endCxn id="20506" idx="0"/>
          </p:cNvCxnSpPr>
          <p:nvPr/>
        </p:nvCxnSpPr>
        <p:spPr bwMode="auto">
          <a:xfrm>
            <a:off x="1484313" y="4667250"/>
            <a:ext cx="1066800" cy="427038"/>
          </a:xfrm>
          <a:prstGeom prst="straightConnector1">
            <a:avLst/>
          </a:prstGeom>
          <a:noFill/>
          <a:ln w="9525">
            <a:solidFill>
              <a:schemeClr val="tx1"/>
            </a:solidFill>
            <a:round/>
            <a:headEnd/>
            <a:tailEnd/>
          </a:ln>
        </p:spPr>
      </p:cxnSp>
      <p:sp>
        <p:nvSpPr>
          <p:cNvPr id="20508" name="Rectangle 22"/>
          <p:cNvSpPr>
            <a:spLocks noChangeAspect="1" noChangeArrowheads="1"/>
          </p:cNvSpPr>
          <p:nvPr/>
        </p:nvSpPr>
        <p:spPr bwMode="auto">
          <a:xfrm>
            <a:off x="2349500" y="5427663"/>
            <a:ext cx="104775" cy="131762"/>
          </a:xfrm>
          <a:prstGeom prst="rect">
            <a:avLst/>
          </a:prstGeom>
          <a:solidFill>
            <a:srgbClr val="C0C0C0">
              <a:alpha val="39999"/>
            </a:srgbClr>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0</a:t>
            </a:r>
          </a:p>
        </p:txBody>
      </p:sp>
      <p:sp>
        <p:nvSpPr>
          <p:cNvPr id="20509" name="Rectangle 23"/>
          <p:cNvSpPr>
            <a:spLocks noChangeAspect="1" noChangeArrowheads="1"/>
          </p:cNvSpPr>
          <p:nvPr/>
        </p:nvSpPr>
        <p:spPr bwMode="auto">
          <a:xfrm>
            <a:off x="2643188" y="5427663"/>
            <a:ext cx="104775" cy="131762"/>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1</a:t>
            </a:r>
          </a:p>
        </p:txBody>
      </p:sp>
      <p:cxnSp>
        <p:nvCxnSpPr>
          <p:cNvPr id="20510" name="AutoShape 24"/>
          <p:cNvCxnSpPr>
            <a:cxnSpLocks noChangeShapeType="1"/>
            <a:stCxn id="20506" idx="4"/>
            <a:endCxn id="20508" idx="0"/>
          </p:cNvCxnSpPr>
          <p:nvPr/>
        </p:nvCxnSpPr>
        <p:spPr bwMode="auto">
          <a:xfrm flipH="1">
            <a:off x="2401888" y="5276850"/>
            <a:ext cx="149225" cy="150813"/>
          </a:xfrm>
          <a:prstGeom prst="straightConnector1">
            <a:avLst/>
          </a:prstGeom>
          <a:noFill/>
          <a:ln w="9525">
            <a:solidFill>
              <a:srgbClr val="969696">
                <a:alpha val="39999"/>
              </a:srgbClr>
            </a:solidFill>
            <a:round/>
            <a:headEnd/>
            <a:tailEnd/>
          </a:ln>
        </p:spPr>
      </p:cxnSp>
      <p:cxnSp>
        <p:nvCxnSpPr>
          <p:cNvPr id="20511" name="AutoShape 25"/>
          <p:cNvCxnSpPr>
            <a:cxnSpLocks noChangeShapeType="1"/>
            <a:stCxn id="20506" idx="4"/>
            <a:endCxn id="20509" idx="0"/>
          </p:cNvCxnSpPr>
          <p:nvPr/>
        </p:nvCxnSpPr>
        <p:spPr bwMode="auto">
          <a:xfrm>
            <a:off x="2551113" y="5276850"/>
            <a:ext cx="144462" cy="150813"/>
          </a:xfrm>
          <a:prstGeom prst="straightConnector1">
            <a:avLst/>
          </a:prstGeom>
          <a:noFill/>
          <a:ln w="9525">
            <a:solidFill>
              <a:schemeClr val="tx1"/>
            </a:solidFill>
            <a:round/>
            <a:headEnd/>
            <a:tailEnd/>
          </a:ln>
        </p:spPr>
      </p:cxnSp>
      <p:sp>
        <p:nvSpPr>
          <p:cNvPr id="20512" name="Rectangle 26"/>
          <p:cNvSpPr>
            <a:spLocks noChangeAspect="1" noChangeArrowheads="1"/>
          </p:cNvSpPr>
          <p:nvPr/>
        </p:nvSpPr>
        <p:spPr bwMode="auto">
          <a:xfrm>
            <a:off x="2027238" y="4535488"/>
            <a:ext cx="104775" cy="131762"/>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1</a:t>
            </a:r>
          </a:p>
        </p:txBody>
      </p:sp>
      <p:cxnSp>
        <p:nvCxnSpPr>
          <p:cNvPr id="20513" name="AutoShape 27"/>
          <p:cNvCxnSpPr>
            <a:cxnSpLocks noChangeShapeType="1"/>
            <a:stCxn id="20503" idx="4"/>
            <a:endCxn id="20512" idx="0"/>
          </p:cNvCxnSpPr>
          <p:nvPr/>
        </p:nvCxnSpPr>
        <p:spPr bwMode="auto">
          <a:xfrm>
            <a:off x="1784350" y="4311650"/>
            <a:ext cx="295275" cy="223838"/>
          </a:xfrm>
          <a:prstGeom prst="straightConnector1">
            <a:avLst/>
          </a:prstGeom>
          <a:noFill/>
          <a:ln w="9525">
            <a:solidFill>
              <a:schemeClr val="tx1"/>
            </a:solidFill>
            <a:round/>
            <a:headEnd/>
            <a:tailEnd/>
          </a:ln>
        </p:spPr>
      </p:cxnSp>
      <p:sp>
        <p:nvSpPr>
          <p:cNvPr id="20514" name="Oval 28"/>
          <p:cNvSpPr>
            <a:spLocks noChangeAspect="1" noChangeArrowheads="1"/>
          </p:cNvSpPr>
          <p:nvPr/>
        </p:nvSpPr>
        <p:spPr bwMode="auto">
          <a:xfrm>
            <a:off x="3633788" y="5094288"/>
            <a:ext cx="206375" cy="182562"/>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pitchFamily="34" charset="0"/>
              </a:rPr>
              <a:t>D</a:t>
            </a:r>
          </a:p>
        </p:txBody>
      </p:sp>
      <p:cxnSp>
        <p:nvCxnSpPr>
          <p:cNvPr id="20515" name="AutoShape 29"/>
          <p:cNvCxnSpPr>
            <a:cxnSpLocks noChangeShapeType="1"/>
            <a:stCxn id="20512" idx="2"/>
            <a:endCxn id="20514" idx="0"/>
          </p:cNvCxnSpPr>
          <p:nvPr/>
        </p:nvCxnSpPr>
        <p:spPr bwMode="auto">
          <a:xfrm>
            <a:off x="2079625" y="4667250"/>
            <a:ext cx="1657350" cy="427038"/>
          </a:xfrm>
          <a:prstGeom prst="straightConnector1">
            <a:avLst/>
          </a:prstGeom>
          <a:noFill/>
          <a:ln w="9525">
            <a:solidFill>
              <a:schemeClr val="tx1"/>
            </a:solidFill>
            <a:round/>
            <a:headEnd/>
            <a:tailEnd/>
          </a:ln>
        </p:spPr>
      </p:cxnSp>
      <p:sp>
        <p:nvSpPr>
          <p:cNvPr id="20516" name="Rectangle 30"/>
          <p:cNvSpPr>
            <a:spLocks noChangeAspect="1" noChangeArrowheads="1"/>
          </p:cNvSpPr>
          <p:nvPr/>
        </p:nvSpPr>
        <p:spPr bwMode="auto">
          <a:xfrm>
            <a:off x="3552825" y="5427663"/>
            <a:ext cx="104775" cy="131762"/>
          </a:xfrm>
          <a:prstGeom prst="rect">
            <a:avLst/>
          </a:prstGeom>
          <a:solidFill>
            <a:srgbClr val="C0C0C0">
              <a:alpha val="39999"/>
            </a:srgbClr>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0</a:t>
            </a:r>
          </a:p>
        </p:txBody>
      </p:sp>
      <p:sp>
        <p:nvSpPr>
          <p:cNvPr id="20517" name="Rectangle 31"/>
          <p:cNvSpPr>
            <a:spLocks noChangeAspect="1" noChangeArrowheads="1"/>
          </p:cNvSpPr>
          <p:nvPr/>
        </p:nvSpPr>
        <p:spPr bwMode="auto">
          <a:xfrm>
            <a:off x="3805238" y="5427663"/>
            <a:ext cx="104775" cy="131762"/>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1</a:t>
            </a:r>
          </a:p>
        </p:txBody>
      </p:sp>
      <p:cxnSp>
        <p:nvCxnSpPr>
          <p:cNvPr id="20518" name="AutoShape 32"/>
          <p:cNvCxnSpPr>
            <a:cxnSpLocks noChangeShapeType="1"/>
            <a:stCxn id="20514" idx="4"/>
            <a:endCxn id="20516" idx="0"/>
          </p:cNvCxnSpPr>
          <p:nvPr/>
        </p:nvCxnSpPr>
        <p:spPr bwMode="auto">
          <a:xfrm flipH="1">
            <a:off x="3605213" y="5276850"/>
            <a:ext cx="131762" cy="150813"/>
          </a:xfrm>
          <a:prstGeom prst="straightConnector1">
            <a:avLst/>
          </a:prstGeom>
          <a:noFill/>
          <a:ln w="9525">
            <a:solidFill>
              <a:srgbClr val="969696">
                <a:alpha val="39999"/>
              </a:srgbClr>
            </a:solidFill>
            <a:round/>
            <a:headEnd/>
            <a:tailEnd/>
          </a:ln>
        </p:spPr>
      </p:cxnSp>
      <p:cxnSp>
        <p:nvCxnSpPr>
          <p:cNvPr id="20519" name="AutoShape 33"/>
          <p:cNvCxnSpPr>
            <a:cxnSpLocks noChangeShapeType="1"/>
            <a:stCxn id="20514" idx="4"/>
            <a:endCxn id="20517" idx="0"/>
          </p:cNvCxnSpPr>
          <p:nvPr/>
        </p:nvCxnSpPr>
        <p:spPr bwMode="auto">
          <a:xfrm>
            <a:off x="3736975" y="5276850"/>
            <a:ext cx="120650" cy="150813"/>
          </a:xfrm>
          <a:prstGeom prst="straightConnector1">
            <a:avLst/>
          </a:prstGeom>
          <a:noFill/>
          <a:ln w="9525">
            <a:solidFill>
              <a:schemeClr val="tx1"/>
            </a:solidFill>
            <a:round/>
            <a:headEnd/>
            <a:tailEnd/>
          </a:ln>
        </p:spPr>
      </p:cxnSp>
      <p:sp>
        <p:nvSpPr>
          <p:cNvPr id="20520" name="Rectangle 34"/>
          <p:cNvSpPr>
            <a:spLocks noChangeAspect="1" noChangeArrowheads="1"/>
          </p:cNvSpPr>
          <p:nvPr/>
        </p:nvSpPr>
        <p:spPr bwMode="auto">
          <a:xfrm>
            <a:off x="685800" y="4535488"/>
            <a:ext cx="104775" cy="131762"/>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0</a:t>
            </a:r>
          </a:p>
        </p:txBody>
      </p:sp>
      <p:sp>
        <p:nvSpPr>
          <p:cNvPr id="20521" name="Rectangle 35"/>
          <p:cNvSpPr>
            <a:spLocks noChangeAspect="1" noChangeArrowheads="1"/>
          </p:cNvSpPr>
          <p:nvPr/>
        </p:nvSpPr>
        <p:spPr bwMode="auto">
          <a:xfrm>
            <a:off x="965200" y="4535488"/>
            <a:ext cx="104775" cy="131762"/>
          </a:xfrm>
          <a:prstGeom prst="rect">
            <a:avLst/>
          </a:prstGeom>
          <a:solidFill>
            <a:srgbClr val="C0C0C0">
              <a:alpha val="39999"/>
            </a:srgbClr>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1</a:t>
            </a:r>
          </a:p>
        </p:txBody>
      </p:sp>
      <p:cxnSp>
        <p:nvCxnSpPr>
          <p:cNvPr id="20522" name="AutoShape 36"/>
          <p:cNvCxnSpPr>
            <a:cxnSpLocks noChangeShapeType="1"/>
            <a:stCxn id="20500" idx="4"/>
            <a:endCxn id="20520" idx="0"/>
          </p:cNvCxnSpPr>
          <p:nvPr/>
        </p:nvCxnSpPr>
        <p:spPr bwMode="auto">
          <a:xfrm flipH="1">
            <a:off x="738188" y="4311650"/>
            <a:ext cx="146050" cy="223838"/>
          </a:xfrm>
          <a:prstGeom prst="straightConnector1">
            <a:avLst/>
          </a:prstGeom>
          <a:noFill/>
          <a:ln w="9525">
            <a:solidFill>
              <a:schemeClr val="tx1"/>
            </a:solidFill>
            <a:round/>
            <a:headEnd/>
            <a:tailEnd/>
          </a:ln>
        </p:spPr>
      </p:cxnSp>
      <p:cxnSp>
        <p:nvCxnSpPr>
          <p:cNvPr id="20523" name="AutoShape 37"/>
          <p:cNvCxnSpPr>
            <a:cxnSpLocks noChangeShapeType="1"/>
            <a:stCxn id="20500" idx="4"/>
            <a:endCxn id="20521" idx="0"/>
          </p:cNvCxnSpPr>
          <p:nvPr/>
        </p:nvCxnSpPr>
        <p:spPr bwMode="auto">
          <a:xfrm>
            <a:off x="884238" y="4311650"/>
            <a:ext cx="133350" cy="223838"/>
          </a:xfrm>
          <a:prstGeom prst="straightConnector1">
            <a:avLst/>
          </a:prstGeom>
          <a:noFill/>
          <a:ln w="9525">
            <a:solidFill>
              <a:srgbClr val="969696">
                <a:alpha val="39999"/>
              </a:srgbClr>
            </a:solidFill>
            <a:round/>
            <a:headEnd/>
            <a:tailEnd/>
          </a:ln>
        </p:spPr>
      </p:cxnSp>
      <p:sp>
        <p:nvSpPr>
          <p:cNvPr id="20524" name="Rectangle 38"/>
          <p:cNvSpPr>
            <a:spLocks noChangeAspect="1" noChangeArrowheads="1"/>
          </p:cNvSpPr>
          <p:nvPr/>
        </p:nvSpPr>
        <p:spPr bwMode="auto">
          <a:xfrm>
            <a:off x="3341688" y="3776663"/>
            <a:ext cx="104775" cy="131762"/>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1</a:t>
            </a:r>
          </a:p>
        </p:txBody>
      </p:sp>
      <p:sp>
        <p:nvSpPr>
          <p:cNvPr id="20525" name="Oval 39"/>
          <p:cNvSpPr>
            <a:spLocks noChangeAspect="1" noChangeArrowheads="1"/>
          </p:cNvSpPr>
          <p:nvPr/>
        </p:nvSpPr>
        <p:spPr bwMode="auto">
          <a:xfrm>
            <a:off x="2846388" y="4132263"/>
            <a:ext cx="198437" cy="182562"/>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pitchFamily="34" charset="0"/>
              </a:rPr>
              <a:t>E</a:t>
            </a:r>
          </a:p>
        </p:txBody>
      </p:sp>
      <p:cxnSp>
        <p:nvCxnSpPr>
          <p:cNvPr id="20526" name="AutoShape 40"/>
          <p:cNvCxnSpPr>
            <a:cxnSpLocks noChangeShapeType="1"/>
            <a:stCxn id="20524" idx="2"/>
            <a:endCxn id="20525" idx="0"/>
          </p:cNvCxnSpPr>
          <p:nvPr/>
        </p:nvCxnSpPr>
        <p:spPr bwMode="auto">
          <a:xfrm flipH="1">
            <a:off x="2946400" y="3908425"/>
            <a:ext cx="447675" cy="223838"/>
          </a:xfrm>
          <a:prstGeom prst="straightConnector1">
            <a:avLst/>
          </a:prstGeom>
          <a:noFill/>
          <a:ln w="9525">
            <a:solidFill>
              <a:schemeClr val="tx1"/>
            </a:solidFill>
            <a:round/>
            <a:headEnd/>
            <a:tailEnd/>
          </a:ln>
        </p:spPr>
      </p:cxnSp>
      <p:cxnSp>
        <p:nvCxnSpPr>
          <p:cNvPr id="20527" name="AutoShape 41"/>
          <p:cNvCxnSpPr>
            <a:cxnSpLocks noChangeShapeType="1"/>
            <a:stCxn id="20524" idx="2"/>
            <a:endCxn id="20528" idx="0"/>
          </p:cNvCxnSpPr>
          <p:nvPr/>
        </p:nvCxnSpPr>
        <p:spPr bwMode="auto">
          <a:xfrm>
            <a:off x="3394075" y="3908425"/>
            <a:ext cx="452438" cy="223838"/>
          </a:xfrm>
          <a:prstGeom prst="straightConnector1">
            <a:avLst/>
          </a:prstGeom>
          <a:noFill/>
          <a:ln w="9525">
            <a:solidFill>
              <a:schemeClr val="tx1"/>
            </a:solidFill>
            <a:round/>
            <a:headEnd/>
            <a:tailEnd/>
          </a:ln>
        </p:spPr>
      </p:cxnSp>
      <p:sp>
        <p:nvSpPr>
          <p:cNvPr id="20528" name="Oval 42"/>
          <p:cNvSpPr>
            <a:spLocks noChangeAspect="1" noChangeArrowheads="1"/>
          </p:cNvSpPr>
          <p:nvPr/>
        </p:nvSpPr>
        <p:spPr bwMode="auto">
          <a:xfrm>
            <a:off x="3743325" y="4132263"/>
            <a:ext cx="206375" cy="182562"/>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pitchFamily="34" charset="0"/>
              </a:rPr>
              <a:t>C</a:t>
            </a:r>
          </a:p>
        </p:txBody>
      </p:sp>
      <p:sp>
        <p:nvSpPr>
          <p:cNvPr id="20529" name="Rectangle 43"/>
          <p:cNvSpPr>
            <a:spLocks noChangeAspect="1" noChangeArrowheads="1"/>
          </p:cNvSpPr>
          <p:nvPr/>
        </p:nvSpPr>
        <p:spPr bwMode="auto">
          <a:xfrm>
            <a:off x="3498850" y="4538663"/>
            <a:ext cx="104775" cy="131762"/>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0</a:t>
            </a:r>
          </a:p>
        </p:txBody>
      </p:sp>
      <p:cxnSp>
        <p:nvCxnSpPr>
          <p:cNvPr id="20530" name="AutoShape 44"/>
          <p:cNvCxnSpPr>
            <a:cxnSpLocks noChangeShapeType="1"/>
            <a:stCxn id="20528" idx="4"/>
            <a:endCxn id="20529" idx="0"/>
          </p:cNvCxnSpPr>
          <p:nvPr/>
        </p:nvCxnSpPr>
        <p:spPr bwMode="auto">
          <a:xfrm flipH="1">
            <a:off x="3551238" y="4314825"/>
            <a:ext cx="295275" cy="223838"/>
          </a:xfrm>
          <a:prstGeom prst="straightConnector1">
            <a:avLst/>
          </a:prstGeom>
          <a:noFill/>
          <a:ln w="9525">
            <a:solidFill>
              <a:schemeClr val="tx1"/>
            </a:solidFill>
            <a:round/>
            <a:headEnd/>
            <a:tailEnd/>
          </a:ln>
        </p:spPr>
      </p:cxnSp>
      <p:sp>
        <p:nvSpPr>
          <p:cNvPr id="20531" name="Oval 45"/>
          <p:cNvSpPr>
            <a:spLocks noChangeAspect="1" noChangeArrowheads="1"/>
          </p:cNvSpPr>
          <p:nvPr/>
        </p:nvSpPr>
        <p:spPr bwMode="auto">
          <a:xfrm>
            <a:off x="5105400" y="5097463"/>
            <a:ext cx="206375" cy="182562"/>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pitchFamily="34" charset="0"/>
              </a:rPr>
              <a:t>D</a:t>
            </a:r>
          </a:p>
        </p:txBody>
      </p:sp>
      <p:cxnSp>
        <p:nvCxnSpPr>
          <p:cNvPr id="20532" name="AutoShape 46"/>
          <p:cNvCxnSpPr>
            <a:cxnSpLocks noChangeShapeType="1"/>
            <a:stCxn id="20529" idx="2"/>
            <a:endCxn id="20531" idx="0"/>
          </p:cNvCxnSpPr>
          <p:nvPr/>
        </p:nvCxnSpPr>
        <p:spPr bwMode="auto">
          <a:xfrm>
            <a:off x="3551238" y="4670425"/>
            <a:ext cx="1657350" cy="427038"/>
          </a:xfrm>
          <a:prstGeom prst="straightConnector1">
            <a:avLst/>
          </a:prstGeom>
          <a:noFill/>
          <a:ln w="9525">
            <a:solidFill>
              <a:schemeClr val="tx1"/>
            </a:solidFill>
            <a:round/>
            <a:headEnd/>
            <a:tailEnd/>
          </a:ln>
        </p:spPr>
      </p:cxnSp>
      <p:sp>
        <p:nvSpPr>
          <p:cNvPr id="20533" name="Rectangle 47"/>
          <p:cNvSpPr>
            <a:spLocks noChangeAspect="1" noChangeArrowheads="1"/>
          </p:cNvSpPr>
          <p:nvPr/>
        </p:nvSpPr>
        <p:spPr bwMode="auto">
          <a:xfrm>
            <a:off x="5006975" y="5430838"/>
            <a:ext cx="104775" cy="131762"/>
          </a:xfrm>
          <a:prstGeom prst="rect">
            <a:avLst/>
          </a:prstGeom>
          <a:solidFill>
            <a:srgbClr val="C0C0C0">
              <a:alpha val="39999"/>
            </a:srgbClr>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0</a:t>
            </a:r>
          </a:p>
        </p:txBody>
      </p:sp>
      <p:sp>
        <p:nvSpPr>
          <p:cNvPr id="20534" name="Rectangle 48"/>
          <p:cNvSpPr>
            <a:spLocks noChangeAspect="1" noChangeArrowheads="1"/>
          </p:cNvSpPr>
          <p:nvPr/>
        </p:nvSpPr>
        <p:spPr bwMode="auto">
          <a:xfrm>
            <a:off x="5295900" y="5430838"/>
            <a:ext cx="104775" cy="131762"/>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1</a:t>
            </a:r>
          </a:p>
        </p:txBody>
      </p:sp>
      <p:cxnSp>
        <p:nvCxnSpPr>
          <p:cNvPr id="20535" name="AutoShape 49"/>
          <p:cNvCxnSpPr>
            <a:cxnSpLocks noChangeShapeType="1"/>
            <a:stCxn id="20531" idx="4"/>
            <a:endCxn id="20533" idx="0"/>
          </p:cNvCxnSpPr>
          <p:nvPr/>
        </p:nvCxnSpPr>
        <p:spPr bwMode="auto">
          <a:xfrm flipH="1">
            <a:off x="5059363" y="5280025"/>
            <a:ext cx="149225" cy="150813"/>
          </a:xfrm>
          <a:prstGeom prst="straightConnector1">
            <a:avLst/>
          </a:prstGeom>
          <a:noFill/>
          <a:ln w="9525">
            <a:solidFill>
              <a:srgbClr val="969696">
                <a:alpha val="39999"/>
              </a:srgbClr>
            </a:solidFill>
            <a:round/>
            <a:headEnd/>
            <a:tailEnd/>
          </a:ln>
        </p:spPr>
      </p:cxnSp>
      <p:cxnSp>
        <p:nvCxnSpPr>
          <p:cNvPr id="20536" name="AutoShape 50"/>
          <p:cNvCxnSpPr>
            <a:cxnSpLocks noChangeShapeType="1"/>
            <a:stCxn id="20531" idx="4"/>
            <a:endCxn id="20534" idx="0"/>
          </p:cNvCxnSpPr>
          <p:nvPr/>
        </p:nvCxnSpPr>
        <p:spPr bwMode="auto">
          <a:xfrm>
            <a:off x="5208588" y="5280025"/>
            <a:ext cx="139700" cy="150813"/>
          </a:xfrm>
          <a:prstGeom prst="straightConnector1">
            <a:avLst/>
          </a:prstGeom>
          <a:noFill/>
          <a:ln w="9525">
            <a:solidFill>
              <a:schemeClr val="tx1"/>
            </a:solidFill>
            <a:round/>
            <a:headEnd/>
            <a:tailEnd/>
          </a:ln>
        </p:spPr>
      </p:cxnSp>
      <p:sp>
        <p:nvSpPr>
          <p:cNvPr id="20537" name="Rectangle 51"/>
          <p:cNvSpPr>
            <a:spLocks noChangeAspect="1" noChangeArrowheads="1"/>
          </p:cNvSpPr>
          <p:nvPr/>
        </p:nvSpPr>
        <p:spPr bwMode="auto">
          <a:xfrm>
            <a:off x="4084638" y="4538663"/>
            <a:ext cx="104775" cy="131762"/>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1</a:t>
            </a:r>
          </a:p>
        </p:txBody>
      </p:sp>
      <p:cxnSp>
        <p:nvCxnSpPr>
          <p:cNvPr id="20538" name="AutoShape 52"/>
          <p:cNvCxnSpPr>
            <a:cxnSpLocks noChangeShapeType="1"/>
            <a:stCxn id="20528" idx="4"/>
            <a:endCxn id="20537" idx="0"/>
          </p:cNvCxnSpPr>
          <p:nvPr/>
        </p:nvCxnSpPr>
        <p:spPr bwMode="auto">
          <a:xfrm>
            <a:off x="3846513" y="4314825"/>
            <a:ext cx="290512" cy="223838"/>
          </a:xfrm>
          <a:prstGeom prst="straightConnector1">
            <a:avLst/>
          </a:prstGeom>
          <a:noFill/>
          <a:ln w="9525">
            <a:solidFill>
              <a:schemeClr val="tx1"/>
            </a:solidFill>
            <a:round/>
            <a:headEnd/>
            <a:tailEnd/>
          </a:ln>
        </p:spPr>
      </p:cxnSp>
      <p:sp>
        <p:nvSpPr>
          <p:cNvPr id="20539" name="Oval 53"/>
          <p:cNvSpPr>
            <a:spLocks noChangeAspect="1" noChangeArrowheads="1"/>
          </p:cNvSpPr>
          <p:nvPr/>
        </p:nvSpPr>
        <p:spPr bwMode="auto">
          <a:xfrm>
            <a:off x="6300788" y="5097463"/>
            <a:ext cx="206375" cy="182562"/>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pitchFamily="34" charset="0"/>
              </a:rPr>
              <a:t>D</a:t>
            </a:r>
          </a:p>
        </p:txBody>
      </p:sp>
      <p:cxnSp>
        <p:nvCxnSpPr>
          <p:cNvPr id="20540" name="AutoShape 54"/>
          <p:cNvCxnSpPr>
            <a:cxnSpLocks noChangeShapeType="1"/>
            <a:stCxn id="20537" idx="2"/>
            <a:endCxn id="20539" idx="0"/>
          </p:cNvCxnSpPr>
          <p:nvPr/>
        </p:nvCxnSpPr>
        <p:spPr bwMode="auto">
          <a:xfrm>
            <a:off x="4137025" y="4670425"/>
            <a:ext cx="2266950" cy="427038"/>
          </a:xfrm>
          <a:prstGeom prst="straightConnector1">
            <a:avLst/>
          </a:prstGeom>
          <a:noFill/>
          <a:ln w="9525">
            <a:solidFill>
              <a:schemeClr val="tx1"/>
            </a:solidFill>
            <a:round/>
            <a:headEnd/>
            <a:tailEnd/>
          </a:ln>
        </p:spPr>
      </p:cxnSp>
      <p:sp>
        <p:nvSpPr>
          <p:cNvPr id="20541" name="Rectangle 55"/>
          <p:cNvSpPr>
            <a:spLocks noChangeAspect="1" noChangeArrowheads="1"/>
          </p:cNvSpPr>
          <p:nvPr/>
        </p:nvSpPr>
        <p:spPr bwMode="auto">
          <a:xfrm>
            <a:off x="6229350" y="5430838"/>
            <a:ext cx="104775" cy="131762"/>
          </a:xfrm>
          <a:prstGeom prst="rect">
            <a:avLst/>
          </a:prstGeom>
          <a:solidFill>
            <a:srgbClr val="C0C0C0">
              <a:alpha val="39999"/>
            </a:srgbClr>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0</a:t>
            </a:r>
          </a:p>
        </p:txBody>
      </p:sp>
      <p:sp>
        <p:nvSpPr>
          <p:cNvPr id="20542" name="Rectangle 56"/>
          <p:cNvSpPr>
            <a:spLocks noChangeAspect="1" noChangeArrowheads="1"/>
          </p:cNvSpPr>
          <p:nvPr/>
        </p:nvSpPr>
        <p:spPr bwMode="auto">
          <a:xfrm>
            <a:off x="6473825" y="5430838"/>
            <a:ext cx="104775" cy="131762"/>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1</a:t>
            </a:r>
          </a:p>
        </p:txBody>
      </p:sp>
      <p:cxnSp>
        <p:nvCxnSpPr>
          <p:cNvPr id="20543" name="AutoShape 57"/>
          <p:cNvCxnSpPr>
            <a:cxnSpLocks noChangeShapeType="1"/>
            <a:stCxn id="20539" idx="4"/>
            <a:endCxn id="20541" idx="0"/>
          </p:cNvCxnSpPr>
          <p:nvPr/>
        </p:nvCxnSpPr>
        <p:spPr bwMode="auto">
          <a:xfrm flipH="1">
            <a:off x="6281738" y="5280025"/>
            <a:ext cx="122237" cy="150813"/>
          </a:xfrm>
          <a:prstGeom prst="straightConnector1">
            <a:avLst/>
          </a:prstGeom>
          <a:noFill/>
          <a:ln w="9525">
            <a:solidFill>
              <a:srgbClr val="969696">
                <a:alpha val="39999"/>
              </a:srgbClr>
            </a:solidFill>
            <a:round/>
            <a:headEnd/>
            <a:tailEnd/>
          </a:ln>
        </p:spPr>
      </p:cxnSp>
      <p:cxnSp>
        <p:nvCxnSpPr>
          <p:cNvPr id="20544" name="AutoShape 58"/>
          <p:cNvCxnSpPr>
            <a:cxnSpLocks noChangeShapeType="1"/>
            <a:stCxn id="20539" idx="4"/>
            <a:endCxn id="20542" idx="0"/>
          </p:cNvCxnSpPr>
          <p:nvPr/>
        </p:nvCxnSpPr>
        <p:spPr bwMode="auto">
          <a:xfrm>
            <a:off x="6403975" y="5280025"/>
            <a:ext cx="122238" cy="150813"/>
          </a:xfrm>
          <a:prstGeom prst="straightConnector1">
            <a:avLst/>
          </a:prstGeom>
          <a:noFill/>
          <a:ln w="9525">
            <a:solidFill>
              <a:schemeClr val="tx1"/>
            </a:solidFill>
            <a:round/>
            <a:headEnd/>
            <a:tailEnd/>
          </a:ln>
        </p:spPr>
      </p:cxnSp>
      <p:sp>
        <p:nvSpPr>
          <p:cNvPr id="20545" name="Rectangle 59"/>
          <p:cNvSpPr>
            <a:spLocks noChangeAspect="1" noChangeArrowheads="1"/>
          </p:cNvSpPr>
          <p:nvPr/>
        </p:nvSpPr>
        <p:spPr bwMode="auto">
          <a:xfrm>
            <a:off x="2747963" y="4538663"/>
            <a:ext cx="104775" cy="131762"/>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0</a:t>
            </a:r>
          </a:p>
        </p:txBody>
      </p:sp>
      <p:sp>
        <p:nvSpPr>
          <p:cNvPr id="20546" name="Rectangle 60"/>
          <p:cNvSpPr>
            <a:spLocks noChangeAspect="1" noChangeArrowheads="1"/>
          </p:cNvSpPr>
          <p:nvPr/>
        </p:nvSpPr>
        <p:spPr bwMode="auto">
          <a:xfrm>
            <a:off x="3027363" y="4538663"/>
            <a:ext cx="104775" cy="131762"/>
          </a:xfrm>
          <a:prstGeom prst="rect">
            <a:avLst/>
          </a:prstGeom>
          <a:solidFill>
            <a:srgbClr val="C0C0C0">
              <a:alpha val="39999"/>
            </a:srgbClr>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1</a:t>
            </a:r>
          </a:p>
        </p:txBody>
      </p:sp>
      <p:cxnSp>
        <p:nvCxnSpPr>
          <p:cNvPr id="20547" name="AutoShape 61"/>
          <p:cNvCxnSpPr>
            <a:cxnSpLocks noChangeShapeType="1"/>
            <a:stCxn id="20525" idx="4"/>
            <a:endCxn id="20545" idx="0"/>
          </p:cNvCxnSpPr>
          <p:nvPr/>
        </p:nvCxnSpPr>
        <p:spPr bwMode="auto">
          <a:xfrm flipH="1">
            <a:off x="2800350" y="4314825"/>
            <a:ext cx="146050" cy="223838"/>
          </a:xfrm>
          <a:prstGeom prst="straightConnector1">
            <a:avLst/>
          </a:prstGeom>
          <a:noFill/>
          <a:ln w="9525">
            <a:solidFill>
              <a:schemeClr val="tx1"/>
            </a:solidFill>
            <a:round/>
            <a:headEnd/>
            <a:tailEnd/>
          </a:ln>
        </p:spPr>
      </p:cxnSp>
      <p:cxnSp>
        <p:nvCxnSpPr>
          <p:cNvPr id="20548" name="AutoShape 62"/>
          <p:cNvCxnSpPr>
            <a:cxnSpLocks noChangeShapeType="1"/>
            <a:stCxn id="20525" idx="4"/>
            <a:endCxn id="20546" idx="0"/>
          </p:cNvCxnSpPr>
          <p:nvPr/>
        </p:nvCxnSpPr>
        <p:spPr bwMode="auto">
          <a:xfrm>
            <a:off x="2946400" y="4314825"/>
            <a:ext cx="133350" cy="223838"/>
          </a:xfrm>
          <a:prstGeom prst="straightConnector1">
            <a:avLst/>
          </a:prstGeom>
          <a:noFill/>
          <a:ln w="9525">
            <a:solidFill>
              <a:srgbClr val="969696">
                <a:alpha val="39999"/>
              </a:srgbClr>
            </a:solidFill>
            <a:round/>
            <a:headEnd/>
            <a:tailEnd/>
          </a:ln>
        </p:spPr>
      </p:cxnSp>
      <p:sp>
        <p:nvSpPr>
          <p:cNvPr id="20549" name="Rectangle 63"/>
          <p:cNvSpPr>
            <a:spLocks noChangeAspect="1" noChangeArrowheads="1"/>
          </p:cNvSpPr>
          <p:nvPr/>
        </p:nvSpPr>
        <p:spPr bwMode="auto">
          <a:xfrm>
            <a:off x="6500813" y="3011488"/>
            <a:ext cx="104775" cy="131762"/>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1</a:t>
            </a:r>
          </a:p>
        </p:txBody>
      </p:sp>
      <p:sp>
        <p:nvSpPr>
          <p:cNvPr id="20550" name="Oval 64"/>
          <p:cNvSpPr>
            <a:spLocks noChangeAspect="1" noChangeArrowheads="1"/>
          </p:cNvSpPr>
          <p:nvPr/>
        </p:nvSpPr>
        <p:spPr bwMode="auto">
          <a:xfrm>
            <a:off x="6450013" y="3367088"/>
            <a:ext cx="206375" cy="182562"/>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pitchFamily="34" charset="0"/>
              </a:rPr>
              <a:t>B</a:t>
            </a:r>
          </a:p>
        </p:txBody>
      </p:sp>
      <p:cxnSp>
        <p:nvCxnSpPr>
          <p:cNvPr id="20551" name="AutoShape 65"/>
          <p:cNvCxnSpPr>
            <a:cxnSpLocks noChangeShapeType="1"/>
            <a:stCxn id="20549" idx="2"/>
            <a:endCxn id="20550" idx="0"/>
          </p:cNvCxnSpPr>
          <p:nvPr/>
        </p:nvCxnSpPr>
        <p:spPr bwMode="auto">
          <a:xfrm>
            <a:off x="6553200" y="3143250"/>
            <a:ext cx="0" cy="223838"/>
          </a:xfrm>
          <a:prstGeom prst="straightConnector1">
            <a:avLst/>
          </a:prstGeom>
          <a:noFill/>
          <a:ln w="9525">
            <a:solidFill>
              <a:schemeClr val="tx1"/>
            </a:solidFill>
            <a:round/>
            <a:headEnd/>
            <a:tailEnd/>
          </a:ln>
        </p:spPr>
      </p:cxnSp>
      <p:sp>
        <p:nvSpPr>
          <p:cNvPr id="20552" name="Rectangle 66"/>
          <p:cNvSpPr>
            <a:spLocks noChangeAspect="1" noChangeArrowheads="1"/>
          </p:cNvSpPr>
          <p:nvPr/>
        </p:nvSpPr>
        <p:spPr bwMode="auto">
          <a:xfrm>
            <a:off x="5470525" y="3773488"/>
            <a:ext cx="104775" cy="131762"/>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0</a:t>
            </a:r>
          </a:p>
        </p:txBody>
      </p:sp>
      <p:cxnSp>
        <p:nvCxnSpPr>
          <p:cNvPr id="20553" name="AutoShape 67"/>
          <p:cNvCxnSpPr>
            <a:cxnSpLocks noChangeShapeType="1"/>
            <a:stCxn id="20550" idx="4"/>
            <a:endCxn id="20552" idx="0"/>
          </p:cNvCxnSpPr>
          <p:nvPr/>
        </p:nvCxnSpPr>
        <p:spPr bwMode="auto">
          <a:xfrm flipH="1">
            <a:off x="5522913" y="3549650"/>
            <a:ext cx="1030287" cy="223838"/>
          </a:xfrm>
          <a:prstGeom prst="straightConnector1">
            <a:avLst/>
          </a:prstGeom>
          <a:noFill/>
          <a:ln w="9525">
            <a:solidFill>
              <a:schemeClr val="tx1"/>
            </a:solidFill>
            <a:round/>
            <a:headEnd/>
            <a:tailEnd/>
          </a:ln>
        </p:spPr>
      </p:cxnSp>
      <p:cxnSp>
        <p:nvCxnSpPr>
          <p:cNvPr id="20554" name="AutoShape 68"/>
          <p:cNvCxnSpPr>
            <a:cxnSpLocks noChangeShapeType="1"/>
            <a:stCxn id="20550" idx="4"/>
            <a:endCxn id="20569" idx="0"/>
          </p:cNvCxnSpPr>
          <p:nvPr/>
        </p:nvCxnSpPr>
        <p:spPr bwMode="auto">
          <a:xfrm>
            <a:off x="6553200" y="3549650"/>
            <a:ext cx="1031875" cy="227013"/>
          </a:xfrm>
          <a:prstGeom prst="straightConnector1">
            <a:avLst/>
          </a:prstGeom>
          <a:noFill/>
          <a:ln w="9525">
            <a:solidFill>
              <a:schemeClr val="tx1"/>
            </a:solidFill>
            <a:round/>
            <a:headEnd/>
            <a:tailEnd/>
          </a:ln>
        </p:spPr>
      </p:cxnSp>
      <p:sp>
        <p:nvSpPr>
          <p:cNvPr id="20555" name="Oval 69"/>
          <p:cNvSpPr>
            <a:spLocks noChangeAspect="1" noChangeArrowheads="1"/>
          </p:cNvSpPr>
          <p:nvPr/>
        </p:nvSpPr>
        <p:spPr bwMode="auto">
          <a:xfrm>
            <a:off x="4975225" y="4129088"/>
            <a:ext cx="198438" cy="182562"/>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pitchFamily="34" charset="0"/>
              </a:rPr>
              <a:t>E</a:t>
            </a:r>
          </a:p>
        </p:txBody>
      </p:sp>
      <p:cxnSp>
        <p:nvCxnSpPr>
          <p:cNvPr id="20556" name="AutoShape 70"/>
          <p:cNvCxnSpPr>
            <a:cxnSpLocks noChangeShapeType="1"/>
            <a:stCxn id="20552" idx="2"/>
            <a:endCxn id="20555" idx="0"/>
          </p:cNvCxnSpPr>
          <p:nvPr/>
        </p:nvCxnSpPr>
        <p:spPr bwMode="auto">
          <a:xfrm flipH="1">
            <a:off x="5075238" y="3905250"/>
            <a:ext cx="447675" cy="223838"/>
          </a:xfrm>
          <a:prstGeom prst="straightConnector1">
            <a:avLst/>
          </a:prstGeom>
          <a:noFill/>
          <a:ln w="9525">
            <a:solidFill>
              <a:schemeClr val="tx1"/>
            </a:solidFill>
            <a:round/>
            <a:headEnd/>
            <a:tailEnd/>
          </a:ln>
        </p:spPr>
      </p:cxnSp>
      <p:cxnSp>
        <p:nvCxnSpPr>
          <p:cNvPr id="20557" name="AutoShape 71"/>
          <p:cNvCxnSpPr>
            <a:cxnSpLocks noChangeShapeType="1"/>
            <a:stCxn id="20552" idx="2"/>
            <a:endCxn id="20558" idx="0"/>
          </p:cNvCxnSpPr>
          <p:nvPr/>
        </p:nvCxnSpPr>
        <p:spPr bwMode="auto">
          <a:xfrm>
            <a:off x="5522913" y="3905250"/>
            <a:ext cx="452437" cy="223838"/>
          </a:xfrm>
          <a:prstGeom prst="straightConnector1">
            <a:avLst/>
          </a:prstGeom>
          <a:noFill/>
          <a:ln w="9525">
            <a:solidFill>
              <a:schemeClr val="tx1"/>
            </a:solidFill>
            <a:round/>
            <a:headEnd/>
            <a:tailEnd/>
          </a:ln>
        </p:spPr>
      </p:cxnSp>
      <p:sp>
        <p:nvSpPr>
          <p:cNvPr id="20558" name="Oval 72"/>
          <p:cNvSpPr>
            <a:spLocks noChangeAspect="1" noChangeArrowheads="1"/>
          </p:cNvSpPr>
          <p:nvPr/>
        </p:nvSpPr>
        <p:spPr bwMode="auto">
          <a:xfrm>
            <a:off x="5872163" y="4129088"/>
            <a:ext cx="206375" cy="182562"/>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pitchFamily="34" charset="0"/>
              </a:rPr>
              <a:t>C</a:t>
            </a:r>
          </a:p>
        </p:txBody>
      </p:sp>
      <p:sp>
        <p:nvSpPr>
          <p:cNvPr id="20559" name="Rectangle 73"/>
          <p:cNvSpPr>
            <a:spLocks noChangeAspect="1" noChangeArrowheads="1"/>
          </p:cNvSpPr>
          <p:nvPr/>
        </p:nvSpPr>
        <p:spPr bwMode="auto">
          <a:xfrm>
            <a:off x="5618163" y="4535488"/>
            <a:ext cx="104775" cy="131762"/>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0</a:t>
            </a:r>
          </a:p>
        </p:txBody>
      </p:sp>
      <p:cxnSp>
        <p:nvCxnSpPr>
          <p:cNvPr id="20560" name="AutoShape 74"/>
          <p:cNvCxnSpPr>
            <a:cxnSpLocks noChangeShapeType="1"/>
            <a:stCxn id="20558" idx="4"/>
            <a:endCxn id="20559" idx="0"/>
          </p:cNvCxnSpPr>
          <p:nvPr/>
        </p:nvCxnSpPr>
        <p:spPr bwMode="auto">
          <a:xfrm flipH="1">
            <a:off x="5670550" y="4311650"/>
            <a:ext cx="304800" cy="223838"/>
          </a:xfrm>
          <a:prstGeom prst="straightConnector1">
            <a:avLst/>
          </a:prstGeom>
          <a:noFill/>
          <a:ln w="9525">
            <a:solidFill>
              <a:schemeClr val="tx1"/>
            </a:solidFill>
            <a:round/>
            <a:headEnd/>
            <a:tailEnd/>
          </a:ln>
        </p:spPr>
      </p:cxnSp>
      <p:cxnSp>
        <p:nvCxnSpPr>
          <p:cNvPr id="20561" name="AutoShape 75"/>
          <p:cNvCxnSpPr>
            <a:cxnSpLocks noChangeShapeType="1"/>
            <a:stCxn id="20559" idx="2"/>
            <a:endCxn id="20506" idx="0"/>
          </p:cNvCxnSpPr>
          <p:nvPr/>
        </p:nvCxnSpPr>
        <p:spPr bwMode="auto">
          <a:xfrm flipH="1">
            <a:off x="2551113" y="4667250"/>
            <a:ext cx="3119437" cy="427038"/>
          </a:xfrm>
          <a:prstGeom prst="straightConnector1">
            <a:avLst/>
          </a:prstGeom>
          <a:noFill/>
          <a:ln w="9525">
            <a:solidFill>
              <a:schemeClr val="tx1"/>
            </a:solidFill>
            <a:round/>
            <a:headEnd/>
            <a:tailEnd/>
          </a:ln>
        </p:spPr>
      </p:cxnSp>
      <p:sp>
        <p:nvSpPr>
          <p:cNvPr id="20562" name="Rectangle 76"/>
          <p:cNvSpPr>
            <a:spLocks noChangeAspect="1" noChangeArrowheads="1"/>
          </p:cNvSpPr>
          <p:nvPr/>
        </p:nvSpPr>
        <p:spPr bwMode="auto">
          <a:xfrm>
            <a:off x="6213475" y="4535488"/>
            <a:ext cx="104775" cy="131762"/>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1</a:t>
            </a:r>
          </a:p>
        </p:txBody>
      </p:sp>
      <p:cxnSp>
        <p:nvCxnSpPr>
          <p:cNvPr id="20563" name="AutoShape 77"/>
          <p:cNvCxnSpPr>
            <a:cxnSpLocks noChangeShapeType="1"/>
            <a:stCxn id="20558" idx="4"/>
            <a:endCxn id="20562" idx="0"/>
          </p:cNvCxnSpPr>
          <p:nvPr/>
        </p:nvCxnSpPr>
        <p:spPr bwMode="auto">
          <a:xfrm>
            <a:off x="5975350" y="4311650"/>
            <a:ext cx="290513" cy="223838"/>
          </a:xfrm>
          <a:prstGeom prst="straightConnector1">
            <a:avLst/>
          </a:prstGeom>
          <a:noFill/>
          <a:ln w="9525">
            <a:solidFill>
              <a:schemeClr val="tx1"/>
            </a:solidFill>
            <a:round/>
            <a:headEnd/>
            <a:tailEnd/>
          </a:ln>
        </p:spPr>
      </p:cxnSp>
      <p:cxnSp>
        <p:nvCxnSpPr>
          <p:cNvPr id="20564" name="AutoShape 78"/>
          <p:cNvCxnSpPr>
            <a:cxnSpLocks noChangeShapeType="1"/>
            <a:stCxn id="20562" idx="2"/>
            <a:endCxn id="20514" idx="0"/>
          </p:cNvCxnSpPr>
          <p:nvPr/>
        </p:nvCxnSpPr>
        <p:spPr bwMode="auto">
          <a:xfrm flipH="1">
            <a:off x="3736975" y="4667250"/>
            <a:ext cx="2528888" cy="427038"/>
          </a:xfrm>
          <a:prstGeom prst="straightConnector1">
            <a:avLst/>
          </a:prstGeom>
          <a:noFill/>
          <a:ln w="9525">
            <a:solidFill>
              <a:schemeClr val="tx1"/>
            </a:solidFill>
            <a:round/>
            <a:headEnd/>
            <a:tailEnd/>
          </a:ln>
        </p:spPr>
      </p:cxnSp>
      <p:sp>
        <p:nvSpPr>
          <p:cNvPr id="20565" name="Rectangle 79"/>
          <p:cNvSpPr>
            <a:spLocks noChangeAspect="1" noChangeArrowheads="1"/>
          </p:cNvSpPr>
          <p:nvPr/>
        </p:nvSpPr>
        <p:spPr bwMode="auto">
          <a:xfrm>
            <a:off x="4876800" y="4535488"/>
            <a:ext cx="104775" cy="131762"/>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0</a:t>
            </a:r>
          </a:p>
        </p:txBody>
      </p:sp>
      <p:sp>
        <p:nvSpPr>
          <p:cNvPr id="20566" name="Rectangle 80"/>
          <p:cNvSpPr>
            <a:spLocks noChangeAspect="1" noChangeArrowheads="1"/>
          </p:cNvSpPr>
          <p:nvPr/>
        </p:nvSpPr>
        <p:spPr bwMode="auto">
          <a:xfrm>
            <a:off x="5156200" y="4535488"/>
            <a:ext cx="104775" cy="131762"/>
          </a:xfrm>
          <a:prstGeom prst="rect">
            <a:avLst/>
          </a:prstGeom>
          <a:solidFill>
            <a:srgbClr val="C0C0C0">
              <a:alpha val="39999"/>
            </a:srgbClr>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1</a:t>
            </a:r>
          </a:p>
        </p:txBody>
      </p:sp>
      <p:cxnSp>
        <p:nvCxnSpPr>
          <p:cNvPr id="20567" name="AutoShape 81"/>
          <p:cNvCxnSpPr>
            <a:cxnSpLocks noChangeShapeType="1"/>
            <a:stCxn id="20555" idx="4"/>
            <a:endCxn id="20565" idx="0"/>
          </p:cNvCxnSpPr>
          <p:nvPr/>
        </p:nvCxnSpPr>
        <p:spPr bwMode="auto">
          <a:xfrm flipH="1">
            <a:off x="4929188" y="4311650"/>
            <a:ext cx="146050" cy="223838"/>
          </a:xfrm>
          <a:prstGeom prst="straightConnector1">
            <a:avLst/>
          </a:prstGeom>
          <a:noFill/>
          <a:ln w="9525">
            <a:solidFill>
              <a:schemeClr val="tx1"/>
            </a:solidFill>
            <a:round/>
            <a:headEnd/>
            <a:tailEnd/>
          </a:ln>
        </p:spPr>
      </p:cxnSp>
      <p:cxnSp>
        <p:nvCxnSpPr>
          <p:cNvPr id="20568" name="AutoShape 82"/>
          <p:cNvCxnSpPr>
            <a:cxnSpLocks noChangeShapeType="1"/>
            <a:stCxn id="20555" idx="4"/>
            <a:endCxn id="20566" idx="0"/>
          </p:cNvCxnSpPr>
          <p:nvPr/>
        </p:nvCxnSpPr>
        <p:spPr bwMode="auto">
          <a:xfrm>
            <a:off x="5075238" y="4311650"/>
            <a:ext cx="133350" cy="223838"/>
          </a:xfrm>
          <a:prstGeom prst="straightConnector1">
            <a:avLst/>
          </a:prstGeom>
          <a:noFill/>
          <a:ln w="9525">
            <a:solidFill>
              <a:srgbClr val="969696">
                <a:alpha val="39999"/>
              </a:srgbClr>
            </a:solidFill>
            <a:round/>
            <a:headEnd/>
            <a:tailEnd/>
          </a:ln>
        </p:spPr>
      </p:cxnSp>
      <p:sp>
        <p:nvSpPr>
          <p:cNvPr id="20569" name="Rectangle 83"/>
          <p:cNvSpPr>
            <a:spLocks noChangeAspect="1" noChangeArrowheads="1"/>
          </p:cNvSpPr>
          <p:nvPr/>
        </p:nvSpPr>
        <p:spPr bwMode="auto">
          <a:xfrm>
            <a:off x="7532688" y="3776663"/>
            <a:ext cx="104775" cy="131762"/>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1</a:t>
            </a:r>
          </a:p>
        </p:txBody>
      </p:sp>
      <p:sp>
        <p:nvSpPr>
          <p:cNvPr id="20570" name="Oval 84"/>
          <p:cNvSpPr>
            <a:spLocks noChangeAspect="1" noChangeArrowheads="1"/>
          </p:cNvSpPr>
          <p:nvPr/>
        </p:nvSpPr>
        <p:spPr bwMode="auto">
          <a:xfrm>
            <a:off x="7037388" y="4132263"/>
            <a:ext cx="198437" cy="182562"/>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pitchFamily="34" charset="0"/>
              </a:rPr>
              <a:t>E</a:t>
            </a:r>
          </a:p>
        </p:txBody>
      </p:sp>
      <p:cxnSp>
        <p:nvCxnSpPr>
          <p:cNvPr id="20571" name="AutoShape 85"/>
          <p:cNvCxnSpPr>
            <a:cxnSpLocks noChangeShapeType="1"/>
            <a:stCxn id="20569" idx="2"/>
            <a:endCxn id="20570" idx="0"/>
          </p:cNvCxnSpPr>
          <p:nvPr/>
        </p:nvCxnSpPr>
        <p:spPr bwMode="auto">
          <a:xfrm flipH="1">
            <a:off x="7137400" y="3908425"/>
            <a:ext cx="447675" cy="223838"/>
          </a:xfrm>
          <a:prstGeom prst="straightConnector1">
            <a:avLst/>
          </a:prstGeom>
          <a:noFill/>
          <a:ln w="9525">
            <a:solidFill>
              <a:schemeClr val="tx1"/>
            </a:solidFill>
            <a:round/>
            <a:headEnd/>
            <a:tailEnd/>
          </a:ln>
        </p:spPr>
      </p:cxnSp>
      <p:cxnSp>
        <p:nvCxnSpPr>
          <p:cNvPr id="20572" name="AutoShape 86"/>
          <p:cNvCxnSpPr>
            <a:cxnSpLocks noChangeShapeType="1"/>
            <a:stCxn id="20569" idx="2"/>
            <a:endCxn id="20573" idx="0"/>
          </p:cNvCxnSpPr>
          <p:nvPr/>
        </p:nvCxnSpPr>
        <p:spPr bwMode="auto">
          <a:xfrm>
            <a:off x="7585075" y="3908425"/>
            <a:ext cx="452438" cy="223838"/>
          </a:xfrm>
          <a:prstGeom prst="straightConnector1">
            <a:avLst/>
          </a:prstGeom>
          <a:noFill/>
          <a:ln w="9525">
            <a:solidFill>
              <a:schemeClr val="tx1"/>
            </a:solidFill>
            <a:round/>
            <a:headEnd/>
            <a:tailEnd/>
          </a:ln>
        </p:spPr>
      </p:cxnSp>
      <p:sp>
        <p:nvSpPr>
          <p:cNvPr id="20573" name="Oval 87"/>
          <p:cNvSpPr>
            <a:spLocks noChangeAspect="1" noChangeArrowheads="1"/>
          </p:cNvSpPr>
          <p:nvPr/>
        </p:nvSpPr>
        <p:spPr bwMode="auto">
          <a:xfrm>
            <a:off x="7934325" y="4132263"/>
            <a:ext cx="206375" cy="182562"/>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pitchFamily="34" charset="0"/>
              </a:rPr>
              <a:t>C</a:t>
            </a:r>
          </a:p>
        </p:txBody>
      </p:sp>
      <p:sp>
        <p:nvSpPr>
          <p:cNvPr id="20574" name="Rectangle 88"/>
          <p:cNvSpPr>
            <a:spLocks noChangeAspect="1" noChangeArrowheads="1"/>
          </p:cNvSpPr>
          <p:nvPr/>
        </p:nvSpPr>
        <p:spPr bwMode="auto">
          <a:xfrm>
            <a:off x="7680325" y="4538663"/>
            <a:ext cx="104775" cy="131762"/>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0</a:t>
            </a:r>
          </a:p>
        </p:txBody>
      </p:sp>
      <p:cxnSp>
        <p:nvCxnSpPr>
          <p:cNvPr id="20575" name="AutoShape 89"/>
          <p:cNvCxnSpPr>
            <a:cxnSpLocks noChangeShapeType="1"/>
            <a:stCxn id="20573" idx="4"/>
            <a:endCxn id="20574" idx="0"/>
          </p:cNvCxnSpPr>
          <p:nvPr/>
        </p:nvCxnSpPr>
        <p:spPr bwMode="auto">
          <a:xfrm flipH="1">
            <a:off x="7732713" y="4314825"/>
            <a:ext cx="304800" cy="223838"/>
          </a:xfrm>
          <a:prstGeom prst="straightConnector1">
            <a:avLst/>
          </a:prstGeom>
          <a:noFill/>
          <a:ln w="9525">
            <a:solidFill>
              <a:schemeClr val="tx1"/>
            </a:solidFill>
            <a:round/>
            <a:headEnd/>
            <a:tailEnd/>
          </a:ln>
        </p:spPr>
      </p:cxnSp>
      <p:cxnSp>
        <p:nvCxnSpPr>
          <p:cNvPr id="20576" name="AutoShape 90"/>
          <p:cNvCxnSpPr>
            <a:cxnSpLocks noChangeShapeType="1"/>
            <a:stCxn id="20574" idx="2"/>
            <a:endCxn id="20531" idx="0"/>
          </p:cNvCxnSpPr>
          <p:nvPr/>
        </p:nvCxnSpPr>
        <p:spPr bwMode="auto">
          <a:xfrm flipH="1">
            <a:off x="5208588" y="4670425"/>
            <a:ext cx="2524125" cy="427038"/>
          </a:xfrm>
          <a:prstGeom prst="straightConnector1">
            <a:avLst/>
          </a:prstGeom>
          <a:noFill/>
          <a:ln w="9525">
            <a:solidFill>
              <a:schemeClr val="tx1"/>
            </a:solidFill>
            <a:round/>
            <a:headEnd/>
            <a:tailEnd/>
          </a:ln>
        </p:spPr>
      </p:cxnSp>
      <p:sp>
        <p:nvSpPr>
          <p:cNvPr id="20577" name="Rectangle 91"/>
          <p:cNvSpPr>
            <a:spLocks noChangeAspect="1" noChangeArrowheads="1"/>
          </p:cNvSpPr>
          <p:nvPr/>
        </p:nvSpPr>
        <p:spPr bwMode="auto">
          <a:xfrm>
            <a:off x="8275638" y="4538663"/>
            <a:ext cx="104775" cy="131762"/>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1</a:t>
            </a:r>
          </a:p>
        </p:txBody>
      </p:sp>
      <p:cxnSp>
        <p:nvCxnSpPr>
          <p:cNvPr id="20578" name="AutoShape 92"/>
          <p:cNvCxnSpPr>
            <a:cxnSpLocks noChangeShapeType="1"/>
            <a:stCxn id="20573" idx="4"/>
            <a:endCxn id="20577" idx="0"/>
          </p:cNvCxnSpPr>
          <p:nvPr/>
        </p:nvCxnSpPr>
        <p:spPr bwMode="auto">
          <a:xfrm>
            <a:off x="8037513" y="4314825"/>
            <a:ext cx="290512" cy="223838"/>
          </a:xfrm>
          <a:prstGeom prst="straightConnector1">
            <a:avLst/>
          </a:prstGeom>
          <a:noFill/>
          <a:ln w="9525">
            <a:solidFill>
              <a:schemeClr val="tx1"/>
            </a:solidFill>
            <a:round/>
            <a:headEnd/>
            <a:tailEnd/>
          </a:ln>
        </p:spPr>
      </p:cxnSp>
      <p:cxnSp>
        <p:nvCxnSpPr>
          <p:cNvPr id="20579" name="AutoShape 93"/>
          <p:cNvCxnSpPr>
            <a:cxnSpLocks noChangeShapeType="1"/>
            <a:stCxn id="20577" idx="2"/>
            <a:endCxn id="20539" idx="0"/>
          </p:cNvCxnSpPr>
          <p:nvPr/>
        </p:nvCxnSpPr>
        <p:spPr bwMode="auto">
          <a:xfrm flipH="1">
            <a:off x="6403975" y="4670425"/>
            <a:ext cx="1924050" cy="427038"/>
          </a:xfrm>
          <a:prstGeom prst="straightConnector1">
            <a:avLst/>
          </a:prstGeom>
          <a:noFill/>
          <a:ln w="9525">
            <a:solidFill>
              <a:schemeClr val="tx1"/>
            </a:solidFill>
            <a:round/>
            <a:headEnd/>
            <a:tailEnd/>
          </a:ln>
        </p:spPr>
      </p:cxnSp>
      <p:sp>
        <p:nvSpPr>
          <p:cNvPr id="20580" name="Rectangle 94"/>
          <p:cNvSpPr>
            <a:spLocks noChangeAspect="1" noChangeArrowheads="1"/>
          </p:cNvSpPr>
          <p:nvPr/>
        </p:nvSpPr>
        <p:spPr bwMode="auto">
          <a:xfrm>
            <a:off x="6938963" y="4538663"/>
            <a:ext cx="104775" cy="131762"/>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0</a:t>
            </a:r>
          </a:p>
        </p:txBody>
      </p:sp>
      <p:sp>
        <p:nvSpPr>
          <p:cNvPr id="20581" name="Rectangle 95"/>
          <p:cNvSpPr>
            <a:spLocks noChangeAspect="1" noChangeArrowheads="1"/>
          </p:cNvSpPr>
          <p:nvPr/>
        </p:nvSpPr>
        <p:spPr bwMode="auto">
          <a:xfrm>
            <a:off x="7218363" y="4538663"/>
            <a:ext cx="104775" cy="131762"/>
          </a:xfrm>
          <a:prstGeom prst="rect">
            <a:avLst/>
          </a:prstGeom>
          <a:solidFill>
            <a:srgbClr val="C0C0C0">
              <a:alpha val="39999"/>
            </a:srgbClr>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pitchFamily="34" charset="0"/>
              </a:rPr>
              <a:t>1</a:t>
            </a:r>
          </a:p>
        </p:txBody>
      </p:sp>
      <p:cxnSp>
        <p:nvCxnSpPr>
          <p:cNvPr id="20582" name="AutoShape 96"/>
          <p:cNvCxnSpPr>
            <a:cxnSpLocks noChangeShapeType="1"/>
            <a:stCxn id="20570" idx="4"/>
            <a:endCxn id="20580" idx="0"/>
          </p:cNvCxnSpPr>
          <p:nvPr/>
        </p:nvCxnSpPr>
        <p:spPr bwMode="auto">
          <a:xfrm flipH="1">
            <a:off x="6991350" y="4314825"/>
            <a:ext cx="146050" cy="223838"/>
          </a:xfrm>
          <a:prstGeom prst="straightConnector1">
            <a:avLst/>
          </a:prstGeom>
          <a:noFill/>
          <a:ln w="9525">
            <a:solidFill>
              <a:schemeClr val="tx1"/>
            </a:solidFill>
            <a:round/>
            <a:headEnd/>
            <a:tailEnd/>
          </a:ln>
        </p:spPr>
      </p:cxnSp>
      <p:cxnSp>
        <p:nvCxnSpPr>
          <p:cNvPr id="20583" name="AutoShape 97"/>
          <p:cNvCxnSpPr>
            <a:cxnSpLocks noChangeShapeType="1"/>
            <a:stCxn id="20570" idx="4"/>
            <a:endCxn id="20581" idx="0"/>
          </p:cNvCxnSpPr>
          <p:nvPr/>
        </p:nvCxnSpPr>
        <p:spPr bwMode="auto">
          <a:xfrm>
            <a:off x="7137400" y="4314825"/>
            <a:ext cx="133350" cy="223838"/>
          </a:xfrm>
          <a:prstGeom prst="straightConnector1">
            <a:avLst/>
          </a:prstGeom>
          <a:noFill/>
          <a:ln w="9525">
            <a:solidFill>
              <a:srgbClr val="969696">
                <a:alpha val="39999"/>
              </a:srgbClr>
            </a:solidFill>
            <a:round/>
            <a:headEnd/>
            <a:tailEnd/>
          </a:ln>
        </p:spPr>
      </p:cxnSp>
      <p:grpSp>
        <p:nvGrpSpPr>
          <p:cNvPr id="20584" name="Group 98"/>
          <p:cNvGrpSpPr>
            <a:grpSpLocks noChangeAspect="1"/>
          </p:cNvGrpSpPr>
          <p:nvPr/>
        </p:nvGrpSpPr>
        <p:grpSpPr bwMode="auto">
          <a:xfrm>
            <a:off x="6705600" y="1295400"/>
            <a:ext cx="847725" cy="1233488"/>
            <a:chOff x="1095" y="864"/>
            <a:chExt cx="831" cy="1208"/>
          </a:xfrm>
        </p:grpSpPr>
        <p:sp>
          <p:nvSpPr>
            <p:cNvPr id="20817" name="Oval 99"/>
            <p:cNvSpPr>
              <a:spLocks noChangeAspect="1" noChangeArrowheads="1"/>
            </p:cNvSpPr>
            <p:nvPr/>
          </p:nvSpPr>
          <p:spPr bwMode="auto">
            <a:xfrm>
              <a:off x="1410" y="864"/>
              <a:ext cx="200" cy="200"/>
            </a:xfrm>
            <a:prstGeom prst="ellipse">
              <a:avLst/>
            </a:prstGeom>
            <a:solidFill>
              <a:srgbClr val="CCECFF"/>
            </a:solidFill>
            <a:ln w="3175">
              <a:solidFill>
                <a:schemeClr val="tx1"/>
              </a:solidFill>
              <a:round/>
              <a:headEnd/>
              <a:tailEnd/>
            </a:ln>
          </p:spPr>
          <p:txBody>
            <a:bodyPr wrap="none" anchor="ctr" anchorCtr="1"/>
            <a:lstStyle/>
            <a:p>
              <a:pPr algn="ctr" eaLnBrk="1" hangingPunct="1"/>
              <a:r>
                <a:rPr lang="en-US" sz="1000" b="1">
                  <a:cs typeface="Arial" pitchFamily="34" charset="0"/>
                </a:rPr>
                <a:t>A</a:t>
              </a:r>
            </a:p>
          </p:txBody>
        </p:sp>
        <p:sp>
          <p:nvSpPr>
            <p:cNvPr id="20818" name="Oval 100"/>
            <p:cNvSpPr>
              <a:spLocks noChangeAspect="1" noChangeArrowheads="1"/>
            </p:cNvSpPr>
            <p:nvPr/>
          </p:nvSpPr>
          <p:spPr bwMode="auto">
            <a:xfrm>
              <a:off x="1410" y="1872"/>
              <a:ext cx="200" cy="200"/>
            </a:xfrm>
            <a:prstGeom prst="ellipse">
              <a:avLst/>
            </a:prstGeom>
            <a:solidFill>
              <a:srgbClr val="CCECFF"/>
            </a:solidFill>
            <a:ln w="3175">
              <a:solidFill>
                <a:schemeClr val="tx1"/>
              </a:solidFill>
              <a:round/>
              <a:headEnd/>
              <a:tailEnd/>
            </a:ln>
          </p:spPr>
          <p:txBody>
            <a:bodyPr wrap="none" anchor="ctr" anchorCtr="1"/>
            <a:lstStyle/>
            <a:p>
              <a:pPr algn="ctr" eaLnBrk="1" hangingPunct="1"/>
              <a:r>
                <a:rPr lang="en-US" sz="1000" b="1">
                  <a:cs typeface="Arial" pitchFamily="34" charset="0"/>
                </a:rPr>
                <a:t>D</a:t>
              </a:r>
            </a:p>
          </p:txBody>
        </p:sp>
        <p:sp>
          <p:nvSpPr>
            <p:cNvPr id="20819" name="Oval 101"/>
            <p:cNvSpPr>
              <a:spLocks noChangeAspect="1" noChangeArrowheads="1"/>
            </p:cNvSpPr>
            <p:nvPr/>
          </p:nvSpPr>
          <p:spPr bwMode="auto">
            <a:xfrm>
              <a:off x="1095" y="1368"/>
              <a:ext cx="200" cy="200"/>
            </a:xfrm>
            <a:prstGeom prst="ellipse">
              <a:avLst/>
            </a:prstGeom>
            <a:solidFill>
              <a:srgbClr val="CCECFF"/>
            </a:solidFill>
            <a:ln w="3175">
              <a:solidFill>
                <a:schemeClr val="tx1"/>
              </a:solidFill>
              <a:round/>
              <a:headEnd/>
              <a:tailEnd/>
            </a:ln>
          </p:spPr>
          <p:txBody>
            <a:bodyPr wrap="none" anchor="ctr" anchorCtr="1"/>
            <a:lstStyle/>
            <a:p>
              <a:pPr algn="ctr" eaLnBrk="1" hangingPunct="1"/>
              <a:r>
                <a:rPr lang="en-US" sz="1000" b="1">
                  <a:cs typeface="Arial" pitchFamily="34" charset="0"/>
                </a:rPr>
                <a:t>B</a:t>
              </a:r>
            </a:p>
          </p:txBody>
        </p:sp>
        <p:sp>
          <p:nvSpPr>
            <p:cNvPr id="20820" name="Oval 102"/>
            <p:cNvSpPr>
              <a:spLocks noChangeAspect="1" noChangeArrowheads="1"/>
            </p:cNvSpPr>
            <p:nvPr/>
          </p:nvSpPr>
          <p:spPr bwMode="auto">
            <a:xfrm>
              <a:off x="1726" y="1368"/>
              <a:ext cx="200" cy="200"/>
            </a:xfrm>
            <a:prstGeom prst="ellipse">
              <a:avLst/>
            </a:prstGeom>
            <a:solidFill>
              <a:srgbClr val="CCECFF"/>
            </a:solidFill>
            <a:ln w="3175">
              <a:solidFill>
                <a:schemeClr val="tx1"/>
              </a:solidFill>
              <a:round/>
              <a:headEnd/>
              <a:tailEnd/>
            </a:ln>
          </p:spPr>
          <p:txBody>
            <a:bodyPr wrap="none" anchor="ctr" anchorCtr="1"/>
            <a:lstStyle/>
            <a:p>
              <a:pPr algn="ctr" eaLnBrk="1" hangingPunct="1"/>
              <a:r>
                <a:rPr lang="en-US" sz="1000" b="1">
                  <a:cs typeface="Arial" pitchFamily="34" charset="0"/>
                </a:rPr>
                <a:t>C</a:t>
              </a:r>
            </a:p>
          </p:txBody>
        </p:sp>
        <p:cxnSp>
          <p:nvCxnSpPr>
            <p:cNvPr id="20821" name="AutoShape 103"/>
            <p:cNvCxnSpPr>
              <a:cxnSpLocks noChangeAspect="1" noChangeShapeType="1"/>
              <a:stCxn id="20817" idx="3"/>
              <a:endCxn id="20819" idx="0"/>
            </p:cNvCxnSpPr>
            <p:nvPr/>
          </p:nvCxnSpPr>
          <p:spPr bwMode="auto">
            <a:xfrm flipH="1">
              <a:off x="1195" y="1035"/>
              <a:ext cx="244" cy="333"/>
            </a:xfrm>
            <a:prstGeom prst="straightConnector1">
              <a:avLst/>
            </a:prstGeom>
            <a:noFill/>
            <a:ln w="3175">
              <a:solidFill>
                <a:schemeClr val="tx1"/>
              </a:solidFill>
              <a:round/>
              <a:headEnd/>
              <a:tailEnd type="triangle" w="med" len="med"/>
            </a:ln>
          </p:spPr>
        </p:cxnSp>
        <p:cxnSp>
          <p:nvCxnSpPr>
            <p:cNvPr id="20822" name="AutoShape 104"/>
            <p:cNvCxnSpPr>
              <a:cxnSpLocks noChangeAspect="1" noChangeShapeType="1"/>
              <a:stCxn id="20817" idx="5"/>
              <a:endCxn id="20820" idx="0"/>
            </p:cNvCxnSpPr>
            <p:nvPr/>
          </p:nvCxnSpPr>
          <p:spPr bwMode="auto">
            <a:xfrm>
              <a:off x="1581" y="1035"/>
              <a:ext cx="245" cy="333"/>
            </a:xfrm>
            <a:prstGeom prst="straightConnector1">
              <a:avLst/>
            </a:prstGeom>
            <a:noFill/>
            <a:ln w="3175">
              <a:solidFill>
                <a:schemeClr val="tx1"/>
              </a:solidFill>
              <a:round/>
              <a:headEnd/>
              <a:tailEnd type="triangle" w="med" len="med"/>
            </a:ln>
          </p:spPr>
        </p:cxnSp>
        <p:cxnSp>
          <p:nvCxnSpPr>
            <p:cNvPr id="20823" name="AutoShape 105"/>
            <p:cNvCxnSpPr>
              <a:cxnSpLocks noChangeAspect="1" noChangeShapeType="1"/>
              <a:stCxn id="20819" idx="5"/>
              <a:endCxn id="20818" idx="0"/>
            </p:cNvCxnSpPr>
            <p:nvPr/>
          </p:nvCxnSpPr>
          <p:spPr bwMode="auto">
            <a:xfrm>
              <a:off x="1266" y="1539"/>
              <a:ext cx="244" cy="333"/>
            </a:xfrm>
            <a:prstGeom prst="straightConnector1">
              <a:avLst/>
            </a:prstGeom>
            <a:noFill/>
            <a:ln w="3175">
              <a:solidFill>
                <a:schemeClr val="tx1"/>
              </a:solidFill>
              <a:round/>
              <a:headEnd/>
              <a:tailEnd type="triangle" w="med" len="med"/>
            </a:ln>
          </p:spPr>
        </p:cxnSp>
        <p:cxnSp>
          <p:nvCxnSpPr>
            <p:cNvPr id="20824" name="AutoShape 106"/>
            <p:cNvCxnSpPr>
              <a:cxnSpLocks noChangeAspect="1" noChangeShapeType="1"/>
              <a:stCxn id="20819" idx="4"/>
              <a:endCxn id="20825" idx="0"/>
            </p:cNvCxnSpPr>
            <p:nvPr/>
          </p:nvCxnSpPr>
          <p:spPr bwMode="auto">
            <a:xfrm>
              <a:off x="1195" y="1568"/>
              <a:ext cx="0" cy="304"/>
            </a:xfrm>
            <a:prstGeom prst="straightConnector1">
              <a:avLst/>
            </a:prstGeom>
            <a:noFill/>
            <a:ln w="3175">
              <a:solidFill>
                <a:schemeClr val="tx1"/>
              </a:solidFill>
              <a:round/>
              <a:headEnd/>
              <a:tailEnd type="triangle" w="med" len="med"/>
            </a:ln>
          </p:spPr>
        </p:cxnSp>
        <p:sp>
          <p:nvSpPr>
            <p:cNvPr id="20825" name="Oval 107"/>
            <p:cNvSpPr>
              <a:spLocks noChangeAspect="1" noChangeArrowheads="1"/>
            </p:cNvSpPr>
            <p:nvPr/>
          </p:nvSpPr>
          <p:spPr bwMode="auto">
            <a:xfrm>
              <a:off x="1095" y="1872"/>
              <a:ext cx="200" cy="200"/>
            </a:xfrm>
            <a:prstGeom prst="ellipse">
              <a:avLst/>
            </a:prstGeom>
            <a:solidFill>
              <a:srgbClr val="CCECFF"/>
            </a:solidFill>
            <a:ln w="3175">
              <a:solidFill>
                <a:schemeClr val="tx1"/>
              </a:solidFill>
              <a:round/>
              <a:headEnd/>
              <a:tailEnd/>
            </a:ln>
          </p:spPr>
          <p:txBody>
            <a:bodyPr wrap="none" anchor="ctr" anchorCtr="1"/>
            <a:lstStyle/>
            <a:p>
              <a:pPr algn="ctr" eaLnBrk="1" hangingPunct="1"/>
              <a:r>
                <a:rPr lang="en-US" sz="1000" b="1">
                  <a:cs typeface="Arial" pitchFamily="34" charset="0"/>
                </a:rPr>
                <a:t>E</a:t>
              </a:r>
            </a:p>
          </p:txBody>
        </p:sp>
        <p:cxnSp>
          <p:nvCxnSpPr>
            <p:cNvPr id="20826" name="AutoShape 108"/>
            <p:cNvCxnSpPr>
              <a:cxnSpLocks noChangeAspect="1" noChangeShapeType="1"/>
              <a:stCxn id="20820" idx="3"/>
              <a:endCxn id="20818" idx="0"/>
            </p:cNvCxnSpPr>
            <p:nvPr/>
          </p:nvCxnSpPr>
          <p:spPr bwMode="auto">
            <a:xfrm flipH="1">
              <a:off x="1510" y="1539"/>
              <a:ext cx="245" cy="333"/>
            </a:xfrm>
            <a:prstGeom prst="straightConnector1">
              <a:avLst/>
            </a:prstGeom>
            <a:noFill/>
            <a:ln w="3175">
              <a:solidFill>
                <a:schemeClr val="tx1"/>
              </a:solidFill>
              <a:round/>
              <a:headEnd/>
              <a:tailEnd type="triangle" w="med" len="med"/>
            </a:ln>
          </p:spPr>
        </p:cxnSp>
        <p:cxnSp>
          <p:nvCxnSpPr>
            <p:cNvPr id="20827" name="AutoShape 109"/>
            <p:cNvCxnSpPr>
              <a:cxnSpLocks noChangeAspect="1" noChangeShapeType="1"/>
              <a:stCxn id="20817" idx="4"/>
              <a:endCxn id="20825" idx="0"/>
            </p:cNvCxnSpPr>
            <p:nvPr/>
          </p:nvCxnSpPr>
          <p:spPr bwMode="auto">
            <a:xfrm flipH="1">
              <a:off x="1195" y="1064"/>
              <a:ext cx="315" cy="808"/>
            </a:xfrm>
            <a:prstGeom prst="straightConnector1">
              <a:avLst/>
            </a:prstGeom>
            <a:noFill/>
            <a:ln w="3175">
              <a:solidFill>
                <a:schemeClr val="tx1"/>
              </a:solidFill>
              <a:round/>
              <a:headEnd/>
              <a:tailEnd type="triangle" w="med" len="med"/>
            </a:ln>
          </p:spPr>
        </p:cxnSp>
        <p:cxnSp>
          <p:nvCxnSpPr>
            <p:cNvPr id="20828" name="AutoShape 110"/>
            <p:cNvCxnSpPr>
              <a:cxnSpLocks noChangeAspect="1" noChangeShapeType="1"/>
              <a:stCxn id="20819" idx="6"/>
              <a:endCxn id="20820" idx="2"/>
            </p:cNvCxnSpPr>
            <p:nvPr/>
          </p:nvCxnSpPr>
          <p:spPr bwMode="auto">
            <a:xfrm>
              <a:off x="1295" y="1468"/>
              <a:ext cx="431" cy="0"/>
            </a:xfrm>
            <a:prstGeom prst="straightConnector1">
              <a:avLst/>
            </a:prstGeom>
            <a:noFill/>
            <a:ln w="3175">
              <a:solidFill>
                <a:schemeClr val="tx1"/>
              </a:solidFill>
              <a:prstDash val="dash"/>
              <a:miter lim="800000"/>
              <a:headEnd/>
              <a:tailEnd/>
            </a:ln>
          </p:spPr>
        </p:cxnSp>
      </p:grpSp>
      <p:graphicFrame>
        <p:nvGraphicFramePr>
          <p:cNvPr id="2294895" name="Group 111"/>
          <p:cNvGraphicFramePr>
            <a:graphicFrameLocks noGrp="1"/>
          </p:cNvGraphicFramePr>
          <p:nvPr/>
        </p:nvGraphicFramePr>
        <p:xfrm>
          <a:off x="7432675" y="5610225"/>
          <a:ext cx="1101725" cy="790575"/>
        </p:xfrm>
        <a:graphic>
          <a:graphicData uri="http://schemas.openxmlformats.org/drawingml/2006/table">
            <a:tbl>
              <a:tblPr/>
              <a:tblGrid>
                <a:gridCol w="179388">
                  <a:extLst>
                    <a:ext uri="{9D8B030D-6E8A-4147-A177-3AD203B41FA5}">
                      <a16:colId xmlns:a16="http://schemas.microsoft.com/office/drawing/2014/main" val="20000"/>
                    </a:ext>
                  </a:extLst>
                </a:gridCol>
                <a:gridCol w="176212">
                  <a:extLst>
                    <a:ext uri="{9D8B030D-6E8A-4147-A177-3AD203B41FA5}">
                      <a16:colId xmlns:a16="http://schemas.microsoft.com/office/drawing/2014/main" val="20001"/>
                    </a:ext>
                  </a:extLst>
                </a:gridCol>
                <a:gridCol w="373063">
                  <a:extLst>
                    <a:ext uri="{9D8B030D-6E8A-4147-A177-3AD203B41FA5}">
                      <a16:colId xmlns:a16="http://schemas.microsoft.com/office/drawing/2014/main" val="20002"/>
                    </a:ext>
                  </a:extLst>
                </a:gridCol>
                <a:gridCol w="373062">
                  <a:extLst>
                    <a:ext uri="{9D8B030D-6E8A-4147-A177-3AD203B41FA5}">
                      <a16:colId xmlns:a16="http://schemas.microsoft.com/office/drawing/2014/main" val="20003"/>
                    </a:ext>
                  </a:extLst>
                </a:gridCol>
              </a:tblGrid>
              <a:tr h="1349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B</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C</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D=0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D=1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52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.2</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.8</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1"/>
                  </a:ext>
                </a:extLst>
              </a:tr>
              <a:tr h="152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.9</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2"/>
                  </a:ext>
                </a:extLst>
              </a:tr>
              <a:tr h="152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.3</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.7</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66">
                        <a:alpha val="50000"/>
                      </a:srgbClr>
                    </a:solidFill>
                  </a:tcPr>
                </a:tc>
                <a:extLst>
                  <a:ext uri="{0D108BD9-81ED-4DB2-BD59-A6C34878D82A}">
                    <a16:rowId xmlns:a16="http://schemas.microsoft.com/office/drawing/2014/main" val="10003"/>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.5</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.5</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4"/>
                  </a:ext>
                </a:extLst>
              </a:tr>
            </a:tbl>
          </a:graphicData>
        </a:graphic>
      </p:graphicFrame>
      <p:graphicFrame>
        <p:nvGraphicFramePr>
          <p:cNvPr id="20482" name="Object 143"/>
          <p:cNvGraphicFramePr>
            <a:graphicFrameLocks noChangeAspect="1"/>
          </p:cNvGraphicFramePr>
          <p:nvPr/>
        </p:nvGraphicFramePr>
        <p:xfrm>
          <a:off x="7542213" y="5314950"/>
          <a:ext cx="862012" cy="258763"/>
        </p:xfrm>
        <a:graphic>
          <a:graphicData uri="http://schemas.openxmlformats.org/presentationml/2006/ole">
            <mc:AlternateContent xmlns:mc="http://schemas.openxmlformats.org/markup-compatibility/2006">
              <mc:Choice xmlns:v="urn:schemas-microsoft-com:vml" Requires="v">
                <p:oleObj spid="_x0000_s125080" name="Equation" r:id="rId4" imgW="723600" imgH="203040" progId="Equation.3">
                  <p:embed/>
                </p:oleObj>
              </mc:Choice>
              <mc:Fallback>
                <p:oleObj name="Equation" r:id="rId4" imgW="723600" imgH="203040" progId="Equation.3">
                  <p:embed/>
                  <p:pic>
                    <p:nvPicPr>
                      <p:cNvPr id="20482" name="Object 1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2213" y="5314950"/>
                        <a:ext cx="862012" cy="25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17" name="Text Box 144"/>
          <p:cNvSpPr txBox="1">
            <a:spLocks noChangeArrowheads="1"/>
          </p:cNvSpPr>
          <p:nvPr/>
        </p:nvSpPr>
        <p:spPr bwMode="auto">
          <a:xfrm>
            <a:off x="5238750" y="5219700"/>
            <a:ext cx="457200" cy="244475"/>
          </a:xfrm>
          <a:prstGeom prst="rect">
            <a:avLst/>
          </a:prstGeom>
          <a:noFill/>
          <a:ln w="9525">
            <a:noFill/>
            <a:miter lim="800000"/>
            <a:headEnd/>
            <a:tailEnd/>
          </a:ln>
        </p:spPr>
        <p:txBody>
          <a:bodyPr>
            <a:spAutoFit/>
          </a:bodyPr>
          <a:lstStyle/>
          <a:p>
            <a:pPr>
              <a:spcBef>
                <a:spcPct val="50000"/>
              </a:spcBef>
            </a:pPr>
            <a:r>
              <a:rPr lang="en-US" sz="1000" b="1"/>
              <a:t>.7</a:t>
            </a:r>
          </a:p>
        </p:txBody>
      </p:sp>
      <p:sp>
        <p:nvSpPr>
          <p:cNvPr id="20618" name="Text Box 145"/>
          <p:cNvSpPr txBox="1">
            <a:spLocks noChangeArrowheads="1"/>
          </p:cNvSpPr>
          <p:nvPr/>
        </p:nvSpPr>
        <p:spPr bwMode="auto">
          <a:xfrm>
            <a:off x="2590800" y="5210175"/>
            <a:ext cx="457200" cy="244475"/>
          </a:xfrm>
          <a:prstGeom prst="rect">
            <a:avLst/>
          </a:prstGeom>
          <a:noFill/>
          <a:ln w="9525">
            <a:noFill/>
            <a:miter lim="800000"/>
            <a:headEnd/>
            <a:tailEnd/>
          </a:ln>
        </p:spPr>
        <p:txBody>
          <a:bodyPr>
            <a:spAutoFit/>
          </a:bodyPr>
          <a:lstStyle/>
          <a:p>
            <a:pPr>
              <a:spcBef>
                <a:spcPct val="50000"/>
              </a:spcBef>
            </a:pPr>
            <a:r>
              <a:rPr lang="en-US" sz="1000" b="1"/>
              <a:t>.8</a:t>
            </a:r>
          </a:p>
        </p:txBody>
      </p:sp>
      <p:sp>
        <p:nvSpPr>
          <p:cNvPr id="20619" name="Text Box 146"/>
          <p:cNvSpPr txBox="1">
            <a:spLocks noChangeArrowheads="1"/>
          </p:cNvSpPr>
          <p:nvPr/>
        </p:nvSpPr>
        <p:spPr bwMode="auto">
          <a:xfrm>
            <a:off x="3800475" y="5210175"/>
            <a:ext cx="457200" cy="244475"/>
          </a:xfrm>
          <a:prstGeom prst="rect">
            <a:avLst/>
          </a:prstGeom>
          <a:noFill/>
          <a:ln w="9525">
            <a:noFill/>
            <a:miter lim="800000"/>
            <a:headEnd/>
            <a:tailEnd/>
          </a:ln>
        </p:spPr>
        <p:txBody>
          <a:bodyPr>
            <a:spAutoFit/>
          </a:bodyPr>
          <a:lstStyle/>
          <a:p>
            <a:pPr>
              <a:spcBef>
                <a:spcPct val="50000"/>
              </a:spcBef>
            </a:pPr>
            <a:r>
              <a:rPr lang="en-US" sz="1000" b="1"/>
              <a:t>.9</a:t>
            </a:r>
          </a:p>
        </p:txBody>
      </p:sp>
      <p:sp>
        <p:nvSpPr>
          <p:cNvPr id="20620" name="Text Box 147"/>
          <p:cNvSpPr txBox="1">
            <a:spLocks noChangeArrowheads="1"/>
          </p:cNvSpPr>
          <p:nvPr/>
        </p:nvSpPr>
        <p:spPr bwMode="auto">
          <a:xfrm>
            <a:off x="6467475" y="5210175"/>
            <a:ext cx="457200" cy="244475"/>
          </a:xfrm>
          <a:prstGeom prst="rect">
            <a:avLst/>
          </a:prstGeom>
          <a:noFill/>
          <a:ln w="9525">
            <a:noFill/>
            <a:miter lim="800000"/>
            <a:headEnd/>
            <a:tailEnd/>
          </a:ln>
        </p:spPr>
        <p:txBody>
          <a:bodyPr>
            <a:spAutoFit/>
          </a:bodyPr>
          <a:lstStyle/>
          <a:p>
            <a:pPr>
              <a:spcBef>
                <a:spcPct val="50000"/>
              </a:spcBef>
            </a:pPr>
            <a:r>
              <a:rPr lang="en-US" sz="1000" b="1"/>
              <a:t>.5</a:t>
            </a:r>
          </a:p>
        </p:txBody>
      </p:sp>
      <p:sp>
        <p:nvSpPr>
          <p:cNvPr id="20621" name="Text Box 148"/>
          <p:cNvSpPr txBox="1">
            <a:spLocks noChangeArrowheads="1"/>
          </p:cNvSpPr>
          <p:nvPr/>
        </p:nvSpPr>
        <p:spPr bwMode="auto">
          <a:xfrm>
            <a:off x="7362825" y="6400800"/>
            <a:ext cx="1447800" cy="274638"/>
          </a:xfrm>
          <a:prstGeom prst="rect">
            <a:avLst/>
          </a:prstGeom>
          <a:noFill/>
          <a:ln w="9525">
            <a:noFill/>
            <a:miter lim="800000"/>
            <a:headEnd/>
            <a:tailEnd/>
          </a:ln>
        </p:spPr>
        <p:txBody>
          <a:bodyPr>
            <a:spAutoFit/>
          </a:bodyPr>
          <a:lstStyle/>
          <a:p>
            <a:pPr>
              <a:spcBef>
                <a:spcPct val="50000"/>
              </a:spcBef>
            </a:pPr>
            <a:r>
              <a:rPr lang="en-US" sz="1200" b="1"/>
              <a:t>Evidence: D=1</a:t>
            </a:r>
          </a:p>
        </p:txBody>
      </p:sp>
      <p:graphicFrame>
        <p:nvGraphicFramePr>
          <p:cNvPr id="2294933" name="Group 149"/>
          <p:cNvGraphicFramePr>
            <a:graphicFrameLocks noGrp="1"/>
          </p:cNvGraphicFramePr>
          <p:nvPr/>
        </p:nvGraphicFramePr>
        <p:xfrm>
          <a:off x="869950" y="1501775"/>
          <a:ext cx="1076325" cy="762000"/>
        </p:xfrm>
        <a:graphic>
          <a:graphicData uri="http://schemas.openxmlformats.org/drawingml/2006/table">
            <a:tbl>
              <a:tblPr/>
              <a:tblGrid>
                <a:gridCol w="179388">
                  <a:extLst>
                    <a:ext uri="{9D8B030D-6E8A-4147-A177-3AD203B41FA5}">
                      <a16:colId xmlns:a16="http://schemas.microsoft.com/office/drawing/2014/main" val="20000"/>
                    </a:ext>
                  </a:extLst>
                </a:gridCol>
                <a:gridCol w="179387">
                  <a:extLst>
                    <a:ext uri="{9D8B030D-6E8A-4147-A177-3AD203B41FA5}">
                      <a16:colId xmlns:a16="http://schemas.microsoft.com/office/drawing/2014/main" val="20001"/>
                    </a:ext>
                  </a:extLst>
                </a:gridCol>
                <a:gridCol w="363538">
                  <a:extLst>
                    <a:ext uri="{9D8B030D-6E8A-4147-A177-3AD203B41FA5}">
                      <a16:colId xmlns:a16="http://schemas.microsoft.com/office/drawing/2014/main" val="20002"/>
                    </a:ext>
                  </a:extLst>
                </a:gridCol>
                <a:gridCol w="354012">
                  <a:extLst>
                    <a:ext uri="{9D8B030D-6E8A-4147-A177-3AD203B41FA5}">
                      <a16:colId xmlns:a16="http://schemas.microsoft.com/office/drawing/2014/main" val="20003"/>
                    </a:ext>
                  </a:extLst>
                </a:gridCol>
              </a:tblGrid>
              <a:tr h="1476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A</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B</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E=0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E=1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476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.4</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66">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.6</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1"/>
                  </a:ext>
                </a:extLst>
              </a:tr>
              <a:tr h="1476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.5</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.5</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2"/>
                  </a:ext>
                </a:extLst>
              </a:tr>
              <a:tr h="889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.7</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.3</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3"/>
                  </a:ext>
                </a:extLst>
              </a:tr>
              <a:tr h="889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.2</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.8</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4"/>
                  </a:ext>
                </a:extLst>
              </a:tr>
            </a:tbl>
          </a:graphicData>
        </a:graphic>
      </p:graphicFrame>
      <p:graphicFrame>
        <p:nvGraphicFramePr>
          <p:cNvPr id="20483" name="Object 181"/>
          <p:cNvGraphicFramePr>
            <a:graphicFrameLocks noChangeAspect="1"/>
          </p:cNvGraphicFramePr>
          <p:nvPr/>
        </p:nvGraphicFramePr>
        <p:xfrm>
          <a:off x="1135063" y="1219200"/>
          <a:ext cx="846137" cy="258763"/>
        </p:xfrm>
        <a:graphic>
          <a:graphicData uri="http://schemas.openxmlformats.org/presentationml/2006/ole">
            <mc:AlternateContent xmlns:mc="http://schemas.openxmlformats.org/markup-compatibility/2006">
              <mc:Choice xmlns:v="urn:schemas-microsoft-com:vml" Requires="v">
                <p:oleObj spid="_x0000_s125081" name="Equation" r:id="rId6" imgW="711000" imgH="203040" progId="Equation.3">
                  <p:embed/>
                </p:oleObj>
              </mc:Choice>
              <mc:Fallback>
                <p:oleObj name="Equation" r:id="rId6" imgW="711000" imgH="203040" progId="Equation.3">
                  <p:embed/>
                  <p:pic>
                    <p:nvPicPr>
                      <p:cNvPr id="20483" name="Object 1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5063" y="1219200"/>
                        <a:ext cx="846137" cy="25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54" name="Text Box 182"/>
          <p:cNvSpPr txBox="1">
            <a:spLocks noChangeArrowheads="1"/>
          </p:cNvSpPr>
          <p:nvPr/>
        </p:nvSpPr>
        <p:spPr bwMode="auto">
          <a:xfrm>
            <a:off x="790575" y="2249488"/>
            <a:ext cx="1828800" cy="274637"/>
          </a:xfrm>
          <a:prstGeom prst="rect">
            <a:avLst/>
          </a:prstGeom>
          <a:noFill/>
          <a:ln w="9525">
            <a:noFill/>
            <a:miter lim="800000"/>
            <a:headEnd/>
            <a:tailEnd/>
          </a:ln>
        </p:spPr>
        <p:txBody>
          <a:bodyPr>
            <a:spAutoFit/>
          </a:bodyPr>
          <a:lstStyle/>
          <a:p>
            <a:pPr>
              <a:spcBef>
                <a:spcPct val="50000"/>
              </a:spcBef>
            </a:pPr>
            <a:r>
              <a:rPr lang="en-US" sz="1200" b="1"/>
              <a:t>Evidence: E=0</a:t>
            </a:r>
          </a:p>
        </p:txBody>
      </p:sp>
      <p:sp>
        <p:nvSpPr>
          <p:cNvPr id="20655" name="Text Box 183"/>
          <p:cNvSpPr txBox="1">
            <a:spLocks noChangeArrowheads="1"/>
          </p:cNvSpPr>
          <p:nvPr/>
        </p:nvSpPr>
        <p:spPr bwMode="auto">
          <a:xfrm>
            <a:off x="542925" y="4279900"/>
            <a:ext cx="457200" cy="244475"/>
          </a:xfrm>
          <a:prstGeom prst="rect">
            <a:avLst/>
          </a:prstGeom>
          <a:noFill/>
          <a:ln w="9525">
            <a:noFill/>
            <a:miter lim="800000"/>
            <a:headEnd/>
            <a:tailEnd/>
          </a:ln>
        </p:spPr>
        <p:txBody>
          <a:bodyPr>
            <a:spAutoFit/>
          </a:bodyPr>
          <a:lstStyle/>
          <a:p>
            <a:pPr>
              <a:spcBef>
                <a:spcPct val="50000"/>
              </a:spcBef>
            </a:pPr>
            <a:r>
              <a:rPr lang="en-US" sz="1000" b="1"/>
              <a:t>.4</a:t>
            </a:r>
          </a:p>
        </p:txBody>
      </p:sp>
      <p:sp>
        <p:nvSpPr>
          <p:cNvPr id="20656" name="Text Box 184"/>
          <p:cNvSpPr txBox="1">
            <a:spLocks noChangeArrowheads="1"/>
          </p:cNvSpPr>
          <p:nvPr/>
        </p:nvSpPr>
        <p:spPr bwMode="auto">
          <a:xfrm>
            <a:off x="2609850" y="4279900"/>
            <a:ext cx="457200" cy="244475"/>
          </a:xfrm>
          <a:prstGeom prst="rect">
            <a:avLst/>
          </a:prstGeom>
          <a:noFill/>
          <a:ln w="9525">
            <a:noFill/>
            <a:miter lim="800000"/>
            <a:headEnd/>
            <a:tailEnd/>
          </a:ln>
        </p:spPr>
        <p:txBody>
          <a:bodyPr>
            <a:spAutoFit/>
          </a:bodyPr>
          <a:lstStyle/>
          <a:p>
            <a:pPr>
              <a:spcBef>
                <a:spcPct val="50000"/>
              </a:spcBef>
            </a:pPr>
            <a:r>
              <a:rPr lang="en-US" sz="1000" b="1"/>
              <a:t>.5</a:t>
            </a:r>
          </a:p>
        </p:txBody>
      </p:sp>
      <p:sp>
        <p:nvSpPr>
          <p:cNvPr id="20657" name="Text Box 185"/>
          <p:cNvSpPr txBox="1">
            <a:spLocks noChangeArrowheads="1"/>
          </p:cNvSpPr>
          <p:nvPr/>
        </p:nvSpPr>
        <p:spPr bwMode="auto">
          <a:xfrm>
            <a:off x="4733925" y="4279900"/>
            <a:ext cx="457200" cy="244475"/>
          </a:xfrm>
          <a:prstGeom prst="rect">
            <a:avLst/>
          </a:prstGeom>
          <a:noFill/>
          <a:ln w="9525">
            <a:noFill/>
            <a:miter lim="800000"/>
            <a:headEnd/>
            <a:tailEnd/>
          </a:ln>
        </p:spPr>
        <p:txBody>
          <a:bodyPr>
            <a:spAutoFit/>
          </a:bodyPr>
          <a:lstStyle/>
          <a:p>
            <a:pPr>
              <a:spcBef>
                <a:spcPct val="50000"/>
              </a:spcBef>
            </a:pPr>
            <a:r>
              <a:rPr lang="en-US" sz="1000" b="1"/>
              <a:t>.7</a:t>
            </a:r>
          </a:p>
        </p:txBody>
      </p:sp>
      <p:sp>
        <p:nvSpPr>
          <p:cNvPr id="20658" name="Text Box 186"/>
          <p:cNvSpPr txBox="1">
            <a:spLocks noChangeArrowheads="1"/>
          </p:cNvSpPr>
          <p:nvPr/>
        </p:nvSpPr>
        <p:spPr bwMode="auto">
          <a:xfrm>
            <a:off x="6781800" y="4279900"/>
            <a:ext cx="457200" cy="244475"/>
          </a:xfrm>
          <a:prstGeom prst="rect">
            <a:avLst/>
          </a:prstGeom>
          <a:noFill/>
          <a:ln w="9525">
            <a:noFill/>
            <a:miter lim="800000"/>
            <a:headEnd/>
            <a:tailEnd/>
          </a:ln>
        </p:spPr>
        <p:txBody>
          <a:bodyPr>
            <a:spAutoFit/>
          </a:bodyPr>
          <a:lstStyle/>
          <a:p>
            <a:pPr>
              <a:spcBef>
                <a:spcPct val="50000"/>
              </a:spcBef>
            </a:pPr>
            <a:r>
              <a:rPr lang="en-US" sz="1000" b="1"/>
              <a:t>.2</a:t>
            </a:r>
          </a:p>
        </p:txBody>
      </p:sp>
      <p:sp>
        <p:nvSpPr>
          <p:cNvPr id="20659" name="Freeform 187"/>
          <p:cNvSpPr>
            <a:spLocks/>
          </p:cNvSpPr>
          <p:nvPr/>
        </p:nvSpPr>
        <p:spPr bwMode="auto">
          <a:xfrm>
            <a:off x="476250" y="1752600"/>
            <a:ext cx="819150" cy="2476500"/>
          </a:xfrm>
          <a:custGeom>
            <a:avLst/>
            <a:gdLst>
              <a:gd name="T0" fmla="*/ 2147483647 w 516"/>
              <a:gd name="T1" fmla="*/ 0 h 1560"/>
              <a:gd name="T2" fmla="*/ 2147483647 w 516"/>
              <a:gd name="T3" fmla="*/ 2147483647 h 1560"/>
              <a:gd name="T4" fmla="*/ 2147483647 w 516"/>
              <a:gd name="T5" fmla="*/ 2147483647 h 1560"/>
              <a:gd name="T6" fmla="*/ 2147483647 w 516"/>
              <a:gd name="T7" fmla="*/ 2147483647 h 1560"/>
              <a:gd name="T8" fmla="*/ 2147483647 w 516"/>
              <a:gd name="T9" fmla="*/ 2147483647 h 1560"/>
              <a:gd name="T10" fmla="*/ 2147483647 w 516"/>
              <a:gd name="T11" fmla="*/ 2147483647 h 1560"/>
              <a:gd name="T12" fmla="*/ 0 60000 65536"/>
              <a:gd name="T13" fmla="*/ 0 60000 65536"/>
              <a:gd name="T14" fmla="*/ 0 60000 65536"/>
              <a:gd name="T15" fmla="*/ 0 60000 65536"/>
              <a:gd name="T16" fmla="*/ 0 60000 65536"/>
              <a:gd name="T17" fmla="*/ 0 60000 65536"/>
              <a:gd name="T18" fmla="*/ 0 w 516"/>
              <a:gd name="T19" fmla="*/ 0 h 1560"/>
              <a:gd name="T20" fmla="*/ 516 w 516"/>
              <a:gd name="T21" fmla="*/ 1560 h 1560"/>
            </a:gdLst>
            <a:ahLst/>
            <a:cxnLst>
              <a:cxn ang="T12">
                <a:pos x="T0" y="T1"/>
              </a:cxn>
              <a:cxn ang="T13">
                <a:pos x="T2" y="T3"/>
              </a:cxn>
              <a:cxn ang="T14">
                <a:pos x="T4" y="T5"/>
              </a:cxn>
              <a:cxn ang="T15">
                <a:pos x="T6" y="T7"/>
              </a:cxn>
              <a:cxn ang="T16">
                <a:pos x="T8" y="T9"/>
              </a:cxn>
              <a:cxn ang="T17">
                <a:pos x="T10" y="T11"/>
              </a:cxn>
            </a:cxnLst>
            <a:rect l="T18" t="T19" r="T20" b="T21"/>
            <a:pathLst>
              <a:path w="516" h="1560">
                <a:moveTo>
                  <a:pt x="516" y="0"/>
                </a:moveTo>
                <a:cubicBezTo>
                  <a:pt x="465" y="53"/>
                  <a:pt x="276" y="204"/>
                  <a:pt x="210" y="318"/>
                </a:cubicBezTo>
                <a:cubicBezTo>
                  <a:pt x="144" y="432"/>
                  <a:pt x="132" y="438"/>
                  <a:pt x="84" y="582"/>
                </a:cubicBezTo>
                <a:cubicBezTo>
                  <a:pt x="36" y="726"/>
                  <a:pt x="0" y="912"/>
                  <a:pt x="6" y="1080"/>
                </a:cubicBezTo>
                <a:cubicBezTo>
                  <a:pt x="12" y="1248"/>
                  <a:pt x="42" y="1356"/>
                  <a:pt x="54" y="1440"/>
                </a:cubicBezTo>
                <a:cubicBezTo>
                  <a:pt x="66" y="1524"/>
                  <a:pt x="83" y="1535"/>
                  <a:pt x="90" y="1560"/>
                </a:cubicBezTo>
              </a:path>
            </a:pathLst>
          </a:custGeom>
          <a:noFill/>
          <a:ln w="9525">
            <a:solidFill>
              <a:schemeClr val="tx1"/>
            </a:solidFill>
            <a:miter lim="800000"/>
            <a:headEnd/>
            <a:tailEnd type="triangle" w="med" len="med"/>
          </a:ln>
        </p:spPr>
        <p:txBody>
          <a:bodyPr wrap="none"/>
          <a:lstStyle/>
          <a:p>
            <a:endParaRPr lang="en-US"/>
          </a:p>
        </p:txBody>
      </p:sp>
      <p:graphicFrame>
        <p:nvGraphicFramePr>
          <p:cNvPr id="2294972" name="Group 188"/>
          <p:cNvGraphicFramePr>
            <a:graphicFrameLocks noGrp="1"/>
          </p:cNvGraphicFramePr>
          <p:nvPr/>
        </p:nvGraphicFramePr>
        <p:xfrm>
          <a:off x="2187575" y="1498600"/>
          <a:ext cx="906463" cy="457200"/>
        </p:xfrm>
        <a:graphic>
          <a:graphicData uri="http://schemas.openxmlformats.org/drawingml/2006/table">
            <a:tbl>
              <a:tblPr/>
              <a:tblGrid>
                <a:gridCol w="179388">
                  <a:extLst>
                    <a:ext uri="{9D8B030D-6E8A-4147-A177-3AD203B41FA5}">
                      <a16:colId xmlns:a16="http://schemas.microsoft.com/office/drawing/2014/main" val="20000"/>
                    </a:ext>
                  </a:extLst>
                </a:gridCol>
                <a:gridCol w="363537">
                  <a:extLst>
                    <a:ext uri="{9D8B030D-6E8A-4147-A177-3AD203B41FA5}">
                      <a16:colId xmlns:a16="http://schemas.microsoft.com/office/drawing/2014/main" val="20001"/>
                    </a:ext>
                  </a:extLst>
                </a:gridCol>
                <a:gridCol w="363538">
                  <a:extLst>
                    <a:ext uri="{9D8B030D-6E8A-4147-A177-3AD203B41FA5}">
                      <a16:colId xmlns:a16="http://schemas.microsoft.com/office/drawing/2014/main" val="20002"/>
                    </a:ext>
                  </a:extLst>
                </a:gridCol>
              </a:tblGrid>
              <a:tr h="1508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A</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B=0</a:t>
                      </a:r>
                    </a:p>
                  </a:txBody>
                  <a:tcPr marL="45720" marR="4572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B=1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52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.4</a:t>
                      </a:r>
                    </a:p>
                  </a:txBody>
                  <a:tcPr marL="45720" marR="4572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.6</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1"/>
                  </a:ext>
                </a:extLst>
              </a:tr>
              <a:tr h="152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.1</a:t>
                      </a:r>
                    </a:p>
                  </a:txBody>
                  <a:tcPr marL="45720" marR="4572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.9</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2"/>
                  </a:ext>
                </a:extLst>
              </a:tr>
            </a:tbl>
          </a:graphicData>
        </a:graphic>
      </p:graphicFrame>
      <p:graphicFrame>
        <p:nvGraphicFramePr>
          <p:cNvPr id="20484" name="Object 206"/>
          <p:cNvGraphicFramePr>
            <a:graphicFrameLocks noChangeAspect="1"/>
          </p:cNvGraphicFramePr>
          <p:nvPr/>
        </p:nvGraphicFramePr>
        <p:xfrm>
          <a:off x="2292350" y="1219200"/>
          <a:ext cx="650875" cy="258763"/>
        </p:xfrm>
        <a:graphic>
          <a:graphicData uri="http://schemas.openxmlformats.org/presentationml/2006/ole">
            <mc:AlternateContent xmlns:mc="http://schemas.openxmlformats.org/markup-compatibility/2006">
              <mc:Choice xmlns:v="urn:schemas-microsoft-com:vml" Requires="v">
                <p:oleObj spid="_x0000_s125082" name="Equation" r:id="rId8" imgW="545760" imgH="203040" progId="Equation.3">
                  <p:embed/>
                </p:oleObj>
              </mc:Choice>
              <mc:Fallback>
                <p:oleObj name="Equation" r:id="rId8" imgW="545760" imgH="203040" progId="Equation.3">
                  <p:embed/>
                  <p:pic>
                    <p:nvPicPr>
                      <p:cNvPr id="20484" name="Object 2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2350" y="1219200"/>
                        <a:ext cx="650875" cy="25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94991" name="Group 207"/>
          <p:cNvGraphicFramePr>
            <a:graphicFrameLocks noGrp="1"/>
          </p:cNvGraphicFramePr>
          <p:nvPr/>
        </p:nvGraphicFramePr>
        <p:xfrm>
          <a:off x="3338513" y="1497013"/>
          <a:ext cx="906462" cy="457200"/>
        </p:xfrm>
        <a:graphic>
          <a:graphicData uri="http://schemas.openxmlformats.org/drawingml/2006/table">
            <a:tbl>
              <a:tblPr/>
              <a:tblGrid>
                <a:gridCol w="179387">
                  <a:extLst>
                    <a:ext uri="{9D8B030D-6E8A-4147-A177-3AD203B41FA5}">
                      <a16:colId xmlns:a16="http://schemas.microsoft.com/office/drawing/2014/main" val="20000"/>
                    </a:ext>
                  </a:extLst>
                </a:gridCol>
                <a:gridCol w="363538">
                  <a:extLst>
                    <a:ext uri="{9D8B030D-6E8A-4147-A177-3AD203B41FA5}">
                      <a16:colId xmlns:a16="http://schemas.microsoft.com/office/drawing/2014/main" val="20001"/>
                    </a:ext>
                  </a:extLst>
                </a:gridCol>
                <a:gridCol w="363537">
                  <a:extLst>
                    <a:ext uri="{9D8B030D-6E8A-4147-A177-3AD203B41FA5}">
                      <a16:colId xmlns:a16="http://schemas.microsoft.com/office/drawing/2014/main" val="20002"/>
                    </a:ext>
                  </a:extLst>
                </a:gridCol>
              </a:tblGrid>
              <a:tr h="1508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A</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C=0</a:t>
                      </a:r>
                    </a:p>
                  </a:txBody>
                  <a:tcPr marL="45720" marR="4572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C=1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52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.2</a:t>
                      </a:r>
                    </a:p>
                  </a:txBody>
                  <a:tcPr marL="45720" marR="4572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.8</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1"/>
                  </a:ext>
                </a:extLst>
              </a:tr>
              <a:tr h="152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.7</a:t>
                      </a:r>
                    </a:p>
                  </a:txBody>
                  <a:tcPr marL="45720" marR="45720" marT="0"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.3</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2"/>
                  </a:ext>
                </a:extLst>
              </a:tr>
            </a:tbl>
          </a:graphicData>
        </a:graphic>
      </p:graphicFrame>
      <p:graphicFrame>
        <p:nvGraphicFramePr>
          <p:cNvPr id="20485" name="Object 225"/>
          <p:cNvGraphicFramePr>
            <a:graphicFrameLocks noChangeAspect="1"/>
          </p:cNvGraphicFramePr>
          <p:nvPr/>
        </p:nvGraphicFramePr>
        <p:xfrm>
          <a:off x="3441700" y="1219200"/>
          <a:ext cx="650875" cy="258763"/>
        </p:xfrm>
        <a:graphic>
          <a:graphicData uri="http://schemas.openxmlformats.org/presentationml/2006/ole">
            <mc:AlternateContent xmlns:mc="http://schemas.openxmlformats.org/markup-compatibility/2006">
              <mc:Choice xmlns:v="urn:schemas-microsoft-com:vml" Requires="v">
                <p:oleObj spid="_x0000_s125083" name="Equation" r:id="rId10" imgW="545760" imgH="203040" progId="Equation.3">
                  <p:embed/>
                </p:oleObj>
              </mc:Choice>
              <mc:Fallback>
                <p:oleObj name="Equation" r:id="rId10" imgW="545760" imgH="203040" progId="Equation.3">
                  <p:embed/>
                  <p:pic>
                    <p:nvPicPr>
                      <p:cNvPr id="20485" name="Object 2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41700" y="1219200"/>
                        <a:ext cx="650875" cy="25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95010" name="Group 226"/>
          <p:cNvGraphicFramePr>
            <a:graphicFrameLocks noGrp="1"/>
          </p:cNvGraphicFramePr>
          <p:nvPr/>
        </p:nvGraphicFramePr>
        <p:xfrm>
          <a:off x="4471988" y="1497013"/>
          <a:ext cx="557212" cy="457200"/>
        </p:xfrm>
        <a:graphic>
          <a:graphicData uri="http://schemas.openxmlformats.org/drawingml/2006/table">
            <a:tbl>
              <a:tblPr/>
              <a:tblGrid>
                <a:gridCol w="179387">
                  <a:extLst>
                    <a:ext uri="{9D8B030D-6E8A-4147-A177-3AD203B41FA5}">
                      <a16:colId xmlns:a16="http://schemas.microsoft.com/office/drawing/2014/main" val="20000"/>
                    </a:ext>
                  </a:extLst>
                </a:gridCol>
                <a:gridCol w="377825">
                  <a:extLst>
                    <a:ext uri="{9D8B030D-6E8A-4147-A177-3AD203B41FA5}">
                      <a16:colId xmlns:a16="http://schemas.microsoft.com/office/drawing/2014/main" val="20001"/>
                    </a:ext>
                  </a:extLst>
                </a:gridCol>
              </a:tblGrid>
              <a:tr h="1508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A</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P(A)</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52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.6</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1"/>
                  </a:ext>
                </a:extLst>
              </a:tr>
              <a:tr h="152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a:ln>
                            <a:noFill/>
                          </a:ln>
                          <a:solidFill>
                            <a:schemeClr val="tx1"/>
                          </a:solidFill>
                          <a:effectLst/>
                          <a:latin typeface="Tahoma" pitchFamily="34" charset="0"/>
                        </a:rPr>
                        <a:t>.4</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CCFFCC">
                        <a:alpha val="50000"/>
                      </a:srgbClr>
                    </a:solidFill>
                  </a:tcPr>
                </a:tc>
                <a:extLst>
                  <a:ext uri="{0D108BD9-81ED-4DB2-BD59-A6C34878D82A}">
                    <a16:rowId xmlns:a16="http://schemas.microsoft.com/office/drawing/2014/main" val="10002"/>
                  </a:ext>
                </a:extLst>
              </a:tr>
            </a:tbl>
          </a:graphicData>
        </a:graphic>
      </p:graphicFrame>
      <p:graphicFrame>
        <p:nvGraphicFramePr>
          <p:cNvPr id="20486" name="Object 240"/>
          <p:cNvGraphicFramePr>
            <a:graphicFrameLocks noChangeAspect="1"/>
          </p:cNvGraphicFramePr>
          <p:nvPr/>
        </p:nvGraphicFramePr>
        <p:xfrm>
          <a:off x="4549775" y="1219200"/>
          <a:ext cx="423863" cy="258763"/>
        </p:xfrm>
        <a:graphic>
          <a:graphicData uri="http://schemas.openxmlformats.org/presentationml/2006/ole">
            <mc:AlternateContent xmlns:mc="http://schemas.openxmlformats.org/markup-compatibility/2006">
              <mc:Choice xmlns:v="urn:schemas-microsoft-com:vml" Requires="v">
                <p:oleObj spid="_x0000_s125084" name="Equation" r:id="rId12" imgW="355320" imgH="203040" progId="Equation.3">
                  <p:embed/>
                </p:oleObj>
              </mc:Choice>
              <mc:Fallback>
                <p:oleObj name="Equation" r:id="rId12" imgW="355320" imgH="203040" progId="Equation.3">
                  <p:embed/>
                  <p:pic>
                    <p:nvPicPr>
                      <p:cNvPr id="20486" name="Object 2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49775" y="1219200"/>
                        <a:ext cx="423863" cy="25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10" name="Text Box 241"/>
          <p:cNvSpPr txBox="1">
            <a:spLocks noChangeArrowheads="1"/>
          </p:cNvSpPr>
          <p:nvPr/>
        </p:nvSpPr>
        <p:spPr bwMode="auto">
          <a:xfrm>
            <a:off x="1323975" y="4286250"/>
            <a:ext cx="457200" cy="244475"/>
          </a:xfrm>
          <a:prstGeom prst="rect">
            <a:avLst/>
          </a:prstGeom>
          <a:noFill/>
          <a:ln w="9525">
            <a:noFill/>
            <a:miter lim="800000"/>
            <a:headEnd/>
            <a:tailEnd/>
          </a:ln>
        </p:spPr>
        <p:txBody>
          <a:bodyPr>
            <a:spAutoFit/>
          </a:bodyPr>
          <a:lstStyle/>
          <a:p>
            <a:pPr>
              <a:spcBef>
                <a:spcPct val="50000"/>
              </a:spcBef>
            </a:pPr>
            <a:r>
              <a:rPr lang="en-US" sz="1000" b="1"/>
              <a:t>.2</a:t>
            </a:r>
          </a:p>
        </p:txBody>
      </p:sp>
      <p:sp>
        <p:nvSpPr>
          <p:cNvPr id="20711" name="Text Box 242"/>
          <p:cNvSpPr txBox="1">
            <a:spLocks noChangeArrowheads="1"/>
          </p:cNvSpPr>
          <p:nvPr/>
        </p:nvSpPr>
        <p:spPr bwMode="auto">
          <a:xfrm>
            <a:off x="1914525" y="4286250"/>
            <a:ext cx="457200" cy="244475"/>
          </a:xfrm>
          <a:prstGeom prst="rect">
            <a:avLst/>
          </a:prstGeom>
          <a:noFill/>
          <a:ln w="9525">
            <a:noFill/>
            <a:miter lim="800000"/>
            <a:headEnd/>
            <a:tailEnd/>
          </a:ln>
        </p:spPr>
        <p:txBody>
          <a:bodyPr>
            <a:spAutoFit/>
          </a:bodyPr>
          <a:lstStyle/>
          <a:p>
            <a:pPr>
              <a:spcBef>
                <a:spcPct val="50000"/>
              </a:spcBef>
            </a:pPr>
            <a:r>
              <a:rPr lang="en-US" sz="1000" b="1"/>
              <a:t>.8</a:t>
            </a:r>
          </a:p>
        </p:txBody>
      </p:sp>
      <p:sp>
        <p:nvSpPr>
          <p:cNvPr id="20712" name="Text Box 243"/>
          <p:cNvSpPr txBox="1">
            <a:spLocks noChangeArrowheads="1"/>
          </p:cNvSpPr>
          <p:nvPr/>
        </p:nvSpPr>
        <p:spPr bwMode="auto">
          <a:xfrm>
            <a:off x="3390900" y="4286250"/>
            <a:ext cx="457200" cy="244475"/>
          </a:xfrm>
          <a:prstGeom prst="rect">
            <a:avLst/>
          </a:prstGeom>
          <a:noFill/>
          <a:ln w="9525">
            <a:noFill/>
            <a:miter lim="800000"/>
            <a:headEnd/>
            <a:tailEnd/>
          </a:ln>
        </p:spPr>
        <p:txBody>
          <a:bodyPr>
            <a:spAutoFit/>
          </a:bodyPr>
          <a:lstStyle/>
          <a:p>
            <a:pPr>
              <a:spcBef>
                <a:spcPct val="50000"/>
              </a:spcBef>
            </a:pPr>
            <a:r>
              <a:rPr lang="en-US" sz="1000" b="1"/>
              <a:t>.2</a:t>
            </a:r>
          </a:p>
        </p:txBody>
      </p:sp>
      <p:sp>
        <p:nvSpPr>
          <p:cNvPr id="20713" name="Text Box 244"/>
          <p:cNvSpPr txBox="1">
            <a:spLocks noChangeArrowheads="1"/>
          </p:cNvSpPr>
          <p:nvPr/>
        </p:nvSpPr>
        <p:spPr bwMode="auto">
          <a:xfrm>
            <a:off x="3981450" y="4286250"/>
            <a:ext cx="457200" cy="244475"/>
          </a:xfrm>
          <a:prstGeom prst="rect">
            <a:avLst/>
          </a:prstGeom>
          <a:noFill/>
          <a:ln w="9525">
            <a:noFill/>
            <a:miter lim="800000"/>
            <a:headEnd/>
            <a:tailEnd/>
          </a:ln>
        </p:spPr>
        <p:txBody>
          <a:bodyPr>
            <a:spAutoFit/>
          </a:bodyPr>
          <a:lstStyle/>
          <a:p>
            <a:pPr>
              <a:spcBef>
                <a:spcPct val="50000"/>
              </a:spcBef>
            </a:pPr>
            <a:r>
              <a:rPr lang="en-US" sz="1000" b="1"/>
              <a:t>.8</a:t>
            </a:r>
          </a:p>
        </p:txBody>
      </p:sp>
      <p:sp>
        <p:nvSpPr>
          <p:cNvPr id="20714" name="Text Box 245"/>
          <p:cNvSpPr txBox="1">
            <a:spLocks noChangeArrowheads="1"/>
          </p:cNvSpPr>
          <p:nvPr/>
        </p:nvSpPr>
        <p:spPr bwMode="auto">
          <a:xfrm>
            <a:off x="5524500" y="4286250"/>
            <a:ext cx="457200" cy="244475"/>
          </a:xfrm>
          <a:prstGeom prst="rect">
            <a:avLst/>
          </a:prstGeom>
          <a:noFill/>
          <a:ln w="9525">
            <a:noFill/>
            <a:miter lim="800000"/>
            <a:headEnd/>
            <a:tailEnd/>
          </a:ln>
        </p:spPr>
        <p:txBody>
          <a:bodyPr>
            <a:spAutoFit/>
          </a:bodyPr>
          <a:lstStyle/>
          <a:p>
            <a:pPr>
              <a:spcBef>
                <a:spcPct val="50000"/>
              </a:spcBef>
            </a:pPr>
            <a:r>
              <a:rPr lang="en-US" sz="1000" b="1"/>
              <a:t>.1</a:t>
            </a:r>
          </a:p>
        </p:txBody>
      </p:sp>
      <p:sp>
        <p:nvSpPr>
          <p:cNvPr id="20715" name="Text Box 246"/>
          <p:cNvSpPr txBox="1">
            <a:spLocks noChangeArrowheads="1"/>
          </p:cNvSpPr>
          <p:nvPr/>
        </p:nvSpPr>
        <p:spPr bwMode="auto">
          <a:xfrm>
            <a:off x="6115050" y="4286250"/>
            <a:ext cx="457200" cy="244475"/>
          </a:xfrm>
          <a:prstGeom prst="rect">
            <a:avLst/>
          </a:prstGeom>
          <a:noFill/>
          <a:ln w="9525">
            <a:noFill/>
            <a:miter lim="800000"/>
            <a:headEnd/>
            <a:tailEnd/>
          </a:ln>
        </p:spPr>
        <p:txBody>
          <a:bodyPr>
            <a:spAutoFit/>
          </a:bodyPr>
          <a:lstStyle/>
          <a:p>
            <a:pPr>
              <a:spcBef>
                <a:spcPct val="50000"/>
              </a:spcBef>
            </a:pPr>
            <a:r>
              <a:rPr lang="en-US" sz="1000" b="1"/>
              <a:t>.9</a:t>
            </a:r>
          </a:p>
        </p:txBody>
      </p:sp>
      <p:sp>
        <p:nvSpPr>
          <p:cNvPr id="20716" name="Text Box 247"/>
          <p:cNvSpPr txBox="1">
            <a:spLocks noChangeArrowheads="1"/>
          </p:cNvSpPr>
          <p:nvPr/>
        </p:nvSpPr>
        <p:spPr bwMode="auto">
          <a:xfrm>
            <a:off x="7581900" y="4286250"/>
            <a:ext cx="457200" cy="244475"/>
          </a:xfrm>
          <a:prstGeom prst="rect">
            <a:avLst/>
          </a:prstGeom>
          <a:noFill/>
          <a:ln w="9525">
            <a:noFill/>
            <a:miter lim="800000"/>
            <a:headEnd/>
            <a:tailEnd/>
          </a:ln>
        </p:spPr>
        <p:txBody>
          <a:bodyPr>
            <a:spAutoFit/>
          </a:bodyPr>
          <a:lstStyle/>
          <a:p>
            <a:pPr>
              <a:spcBef>
                <a:spcPct val="50000"/>
              </a:spcBef>
            </a:pPr>
            <a:r>
              <a:rPr lang="en-US" sz="1000" b="1"/>
              <a:t>.1</a:t>
            </a:r>
          </a:p>
        </p:txBody>
      </p:sp>
      <p:sp>
        <p:nvSpPr>
          <p:cNvPr id="20717" name="Text Box 248"/>
          <p:cNvSpPr txBox="1">
            <a:spLocks noChangeArrowheads="1"/>
          </p:cNvSpPr>
          <p:nvPr/>
        </p:nvSpPr>
        <p:spPr bwMode="auto">
          <a:xfrm>
            <a:off x="8172450" y="4286250"/>
            <a:ext cx="457200" cy="244475"/>
          </a:xfrm>
          <a:prstGeom prst="rect">
            <a:avLst/>
          </a:prstGeom>
          <a:noFill/>
          <a:ln w="9525">
            <a:noFill/>
            <a:miter lim="800000"/>
            <a:headEnd/>
            <a:tailEnd/>
          </a:ln>
        </p:spPr>
        <p:txBody>
          <a:bodyPr>
            <a:spAutoFit/>
          </a:bodyPr>
          <a:lstStyle/>
          <a:p>
            <a:pPr>
              <a:spcBef>
                <a:spcPct val="50000"/>
              </a:spcBef>
            </a:pPr>
            <a:r>
              <a:rPr lang="en-US" sz="1000" b="1"/>
              <a:t>.9</a:t>
            </a:r>
          </a:p>
        </p:txBody>
      </p:sp>
      <p:sp>
        <p:nvSpPr>
          <p:cNvPr id="20718" name="Text Box 249"/>
          <p:cNvSpPr txBox="1">
            <a:spLocks noChangeArrowheads="1"/>
          </p:cNvSpPr>
          <p:nvPr/>
        </p:nvSpPr>
        <p:spPr bwMode="auto">
          <a:xfrm>
            <a:off x="1581150" y="3479800"/>
            <a:ext cx="457200" cy="244475"/>
          </a:xfrm>
          <a:prstGeom prst="rect">
            <a:avLst/>
          </a:prstGeom>
          <a:noFill/>
          <a:ln w="9525">
            <a:noFill/>
            <a:miter lim="800000"/>
            <a:headEnd/>
            <a:tailEnd/>
          </a:ln>
        </p:spPr>
        <p:txBody>
          <a:bodyPr>
            <a:spAutoFit/>
          </a:bodyPr>
          <a:lstStyle/>
          <a:p>
            <a:pPr>
              <a:spcBef>
                <a:spcPct val="50000"/>
              </a:spcBef>
            </a:pPr>
            <a:r>
              <a:rPr lang="en-US" sz="1000" b="1"/>
              <a:t>.4</a:t>
            </a:r>
          </a:p>
        </p:txBody>
      </p:sp>
      <p:sp>
        <p:nvSpPr>
          <p:cNvPr id="20719" name="Text Box 250"/>
          <p:cNvSpPr txBox="1">
            <a:spLocks noChangeArrowheads="1"/>
          </p:cNvSpPr>
          <p:nvPr/>
        </p:nvSpPr>
        <p:spPr bwMode="auto">
          <a:xfrm>
            <a:off x="2876550" y="3479800"/>
            <a:ext cx="457200" cy="244475"/>
          </a:xfrm>
          <a:prstGeom prst="rect">
            <a:avLst/>
          </a:prstGeom>
          <a:noFill/>
          <a:ln w="9525">
            <a:noFill/>
            <a:miter lim="800000"/>
            <a:headEnd/>
            <a:tailEnd/>
          </a:ln>
        </p:spPr>
        <p:txBody>
          <a:bodyPr>
            <a:spAutoFit/>
          </a:bodyPr>
          <a:lstStyle/>
          <a:p>
            <a:pPr>
              <a:spcBef>
                <a:spcPct val="50000"/>
              </a:spcBef>
            </a:pPr>
            <a:r>
              <a:rPr lang="en-US" sz="1000" b="1"/>
              <a:t>.6</a:t>
            </a:r>
          </a:p>
        </p:txBody>
      </p:sp>
      <p:sp>
        <p:nvSpPr>
          <p:cNvPr id="20720" name="Text Box 251"/>
          <p:cNvSpPr txBox="1">
            <a:spLocks noChangeArrowheads="1"/>
          </p:cNvSpPr>
          <p:nvPr/>
        </p:nvSpPr>
        <p:spPr bwMode="auto">
          <a:xfrm>
            <a:off x="5724525" y="3476625"/>
            <a:ext cx="457200" cy="244475"/>
          </a:xfrm>
          <a:prstGeom prst="rect">
            <a:avLst/>
          </a:prstGeom>
          <a:noFill/>
          <a:ln w="9525">
            <a:noFill/>
            <a:miter lim="800000"/>
            <a:headEnd/>
            <a:tailEnd/>
          </a:ln>
        </p:spPr>
        <p:txBody>
          <a:bodyPr>
            <a:spAutoFit/>
          </a:bodyPr>
          <a:lstStyle/>
          <a:p>
            <a:pPr>
              <a:spcBef>
                <a:spcPct val="50000"/>
              </a:spcBef>
            </a:pPr>
            <a:r>
              <a:rPr lang="en-US" sz="1000" b="1"/>
              <a:t>.1</a:t>
            </a:r>
          </a:p>
        </p:txBody>
      </p:sp>
      <p:sp>
        <p:nvSpPr>
          <p:cNvPr id="20721" name="Text Box 252"/>
          <p:cNvSpPr txBox="1">
            <a:spLocks noChangeArrowheads="1"/>
          </p:cNvSpPr>
          <p:nvPr/>
        </p:nvSpPr>
        <p:spPr bwMode="auto">
          <a:xfrm>
            <a:off x="7019925" y="3476625"/>
            <a:ext cx="457200" cy="244475"/>
          </a:xfrm>
          <a:prstGeom prst="rect">
            <a:avLst/>
          </a:prstGeom>
          <a:noFill/>
          <a:ln w="9525">
            <a:noFill/>
            <a:miter lim="800000"/>
            <a:headEnd/>
            <a:tailEnd/>
          </a:ln>
        </p:spPr>
        <p:txBody>
          <a:bodyPr>
            <a:spAutoFit/>
          </a:bodyPr>
          <a:lstStyle/>
          <a:p>
            <a:pPr>
              <a:spcBef>
                <a:spcPct val="50000"/>
              </a:spcBef>
            </a:pPr>
            <a:r>
              <a:rPr lang="en-US" sz="1000" b="1"/>
              <a:t>.9</a:t>
            </a:r>
          </a:p>
        </p:txBody>
      </p:sp>
      <p:sp>
        <p:nvSpPr>
          <p:cNvPr id="20722" name="Text Box 253"/>
          <p:cNvSpPr txBox="1">
            <a:spLocks noChangeArrowheads="1"/>
          </p:cNvSpPr>
          <p:nvPr/>
        </p:nvSpPr>
        <p:spPr bwMode="auto">
          <a:xfrm>
            <a:off x="3095625" y="2705100"/>
            <a:ext cx="457200" cy="244475"/>
          </a:xfrm>
          <a:prstGeom prst="rect">
            <a:avLst/>
          </a:prstGeom>
          <a:noFill/>
          <a:ln w="9525">
            <a:noFill/>
            <a:miter lim="800000"/>
            <a:headEnd/>
            <a:tailEnd/>
          </a:ln>
        </p:spPr>
        <p:txBody>
          <a:bodyPr>
            <a:spAutoFit/>
          </a:bodyPr>
          <a:lstStyle/>
          <a:p>
            <a:pPr>
              <a:spcBef>
                <a:spcPct val="50000"/>
              </a:spcBef>
            </a:pPr>
            <a:r>
              <a:rPr lang="en-US" sz="1000" b="1"/>
              <a:t>.6</a:t>
            </a:r>
          </a:p>
        </p:txBody>
      </p:sp>
      <p:sp>
        <p:nvSpPr>
          <p:cNvPr id="20723" name="Text Box 254"/>
          <p:cNvSpPr txBox="1">
            <a:spLocks noChangeArrowheads="1"/>
          </p:cNvSpPr>
          <p:nvPr/>
        </p:nvSpPr>
        <p:spPr bwMode="auto">
          <a:xfrm>
            <a:off x="5419725" y="2705100"/>
            <a:ext cx="457200" cy="244475"/>
          </a:xfrm>
          <a:prstGeom prst="rect">
            <a:avLst/>
          </a:prstGeom>
          <a:noFill/>
          <a:ln w="9525">
            <a:noFill/>
            <a:miter lim="800000"/>
            <a:headEnd/>
            <a:tailEnd/>
          </a:ln>
        </p:spPr>
        <p:txBody>
          <a:bodyPr>
            <a:spAutoFit/>
          </a:bodyPr>
          <a:lstStyle/>
          <a:p>
            <a:pPr>
              <a:spcBef>
                <a:spcPct val="50000"/>
              </a:spcBef>
            </a:pPr>
            <a:r>
              <a:rPr lang="en-US" sz="1000" b="1"/>
              <a:t>.4</a:t>
            </a:r>
          </a:p>
        </p:txBody>
      </p:sp>
      <p:sp>
        <p:nvSpPr>
          <p:cNvPr id="20724" name="Text Box 255"/>
          <p:cNvSpPr txBox="1">
            <a:spLocks noChangeArrowheads="1"/>
          </p:cNvSpPr>
          <p:nvPr/>
        </p:nvSpPr>
        <p:spPr bwMode="auto">
          <a:xfrm>
            <a:off x="3790950" y="5064125"/>
            <a:ext cx="4572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.9</a:t>
            </a:r>
          </a:p>
        </p:txBody>
      </p:sp>
      <p:sp>
        <p:nvSpPr>
          <p:cNvPr id="20725" name="Text Box 256"/>
          <p:cNvSpPr txBox="1">
            <a:spLocks noChangeArrowheads="1"/>
          </p:cNvSpPr>
          <p:nvPr/>
        </p:nvSpPr>
        <p:spPr bwMode="auto">
          <a:xfrm>
            <a:off x="1143000" y="4476750"/>
            <a:ext cx="4572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.8</a:t>
            </a:r>
          </a:p>
        </p:txBody>
      </p:sp>
      <p:sp>
        <p:nvSpPr>
          <p:cNvPr id="20726" name="Text Box 257"/>
          <p:cNvSpPr txBox="1">
            <a:spLocks noChangeArrowheads="1"/>
          </p:cNvSpPr>
          <p:nvPr/>
        </p:nvSpPr>
        <p:spPr bwMode="auto">
          <a:xfrm>
            <a:off x="2143125" y="4476750"/>
            <a:ext cx="4572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.9</a:t>
            </a:r>
          </a:p>
        </p:txBody>
      </p:sp>
      <p:sp>
        <p:nvSpPr>
          <p:cNvPr id="20727" name="Text Box 258"/>
          <p:cNvSpPr txBox="1">
            <a:spLocks noChangeArrowheads="1"/>
          </p:cNvSpPr>
          <p:nvPr/>
        </p:nvSpPr>
        <p:spPr bwMode="auto">
          <a:xfrm>
            <a:off x="6457950" y="5064125"/>
            <a:ext cx="4572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.5</a:t>
            </a:r>
          </a:p>
        </p:txBody>
      </p:sp>
      <p:sp>
        <p:nvSpPr>
          <p:cNvPr id="20728" name="Text Box 259"/>
          <p:cNvSpPr txBox="1">
            <a:spLocks noChangeArrowheads="1"/>
          </p:cNvSpPr>
          <p:nvPr/>
        </p:nvSpPr>
        <p:spPr bwMode="auto">
          <a:xfrm>
            <a:off x="3190875" y="4476750"/>
            <a:ext cx="4572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.7</a:t>
            </a:r>
          </a:p>
        </p:txBody>
      </p:sp>
      <p:sp>
        <p:nvSpPr>
          <p:cNvPr id="20729" name="Text Box 260"/>
          <p:cNvSpPr txBox="1">
            <a:spLocks noChangeArrowheads="1"/>
          </p:cNvSpPr>
          <p:nvPr/>
        </p:nvSpPr>
        <p:spPr bwMode="auto">
          <a:xfrm>
            <a:off x="4191000" y="4476750"/>
            <a:ext cx="4572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.5</a:t>
            </a:r>
          </a:p>
        </p:txBody>
      </p:sp>
      <p:sp>
        <p:nvSpPr>
          <p:cNvPr id="20730" name="Text Box 261"/>
          <p:cNvSpPr txBox="1">
            <a:spLocks noChangeArrowheads="1"/>
          </p:cNvSpPr>
          <p:nvPr/>
        </p:nvSpPr>
        <p:spPr bwMode="auto">
          <a:xfrm>
            <a:off x="5324475" y="4476750"/>
            <a:ext cx="4572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.8</a:t>
            </a:r>
          </a:p>
        </p:txBody>
      </p:sp>
      <p:sp>
        <p:nvSpPr>
          <p:cNvPr id="20731" name="Text Box 262"/>
          <p:cNvSpPr txBox="1">
            <a:spLocks noChangeArrowheads="1"/>
          </p:cNvSpPr>
          <p:nvPr/>
        </p:nvSpPr>
        <p:spPr bwMode="auto">
          <a:xfrm>
            <a:off x="6324600" y="4476750"/>
            <a:ext cx="4572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.9</a:t>
            </a:r>
          </a:p>
        </p:txBody>
      </p:sp>
      <p:sp>
        <p:nvSpPr>
          <p:cNvPr id="20732" name="Text Box 263"/>
          <p:cNvSpPr txBox="1">
            <a:spLocks noChangeArrowheads="1"/>
          </p:cNvSpPr>
          <p:nvPr/>
        </p:nvSpPr>
        <p:spPr bwMode="auto">
          <a:xfrm>
            <a:off x="7372350" y="4476750"/>
            <a:ext cx="4572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.7</a:t>
            </a:r>
          </a:p>
        </p:txBody>
      </p:sp>
      <p:sp>
        <p:nvSpPr>
          <p:cNvPr id="20733" name="Text Box 264"/>
          <p:cNvSpPr txBox="1">
            <a:spLocks noChangeArrowheads="1"/>
          </p:cNvSpPr>
          <p:nvPr/>
        </p:nvSpPr>
        <p:spPr bwMode="auto">
          <a:xfrm>
            <a:off x="8372475" y="4476750"/>
            <a:ext cx="4572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.5</a:t>
            </a:r>
          </a:p>
        </p:txBody>
      </p:sp>
      <p:sp>
        <p:nvSpPr>
          <p:cNvPr id="20734" name="Text Box 265"/>
          <p:cNvSpPr txBox="1">
            <a:spLocks noChangeArrowheads="1"/>
          </p:cNvSpPr>
          <p:nvPr/>
        </p:nvSpPr>
        <p:spPr bwMode="auto">
          <a:xfrm>
            <a:off x="533400" y="4098925"/>
            <a:ext cx="4572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.4</a:t>
            </a:r>
          </a:p>
        </p:txBody>
      </p:sp>
      <p:sp>
        <p:nvSpPr>
          <p:cNvPr id="20735" name="Text Box 266"/>
          <p:cNvSpPr txBox="1">
            <a:spLocks noChangeArrowheads="1"/>
          </p:cNvSpPr>
          <p:nvPr/>
        </p:nvSpPr>
        <p:spPr bwMode="auto">
          <a:xfrm>
            <a:off x="2590800" y="4095750"/>
            <a:ext cx="4572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.5</a:t>
            </a:r>
          </a:p>
        </p:txBody>
      </p:sp>
      <p:sp>
        <p:nvSpPr>
          <p:cNvPr id="20736" name="Text Box 267"/>
          <p:cNvSpPr txBox="1">
            <a:spLocks noChangeArrowheads="1"/>
          </p:cNvSpPr>
          <p:nvPr/>
        </p:nvSpPr>
        <p:spPr bwMode="auto">
          <a:xfrm>
            <a:off x="4724400" y="4095750"/>
            <a:ext cx="4572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.7</a:t>
            </a:r>
          </a:p>
        </p:txBody>
      </p:sp>
      <p:sp>
        <p:nvSpPr>
          <p:cNvPr id="20737" name="Text Box 268"/>
          <p:cNvSpPr txBox="1">
            <a:spLocks noChangeArrowheads="1"/>
          </p:cNvSpPr>
          <p:nvPr/>
        </p:nvSpPr>
        <p:spPr bwMode="auto">
          <a:xfrm>
            <a:off x="6791325" y="4098925"/>
            <a:ext cx="4572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.2</a:t>
            </a:r>
          </a:p>
        </p:txBody>
      </p:sp>
      <p:sp>
        <p:nvSpPr>
          <p:cNvPr id="20738" name="Text Box 269"/>
          <p:cNvSpPr txBox="1">
            <a:spLocks noChangeArrowheads="1"/>
          </p:cNvSpPr>
          <p:nvPr/>
        </p:nvSpPr>
        <p:spPr bwMode="auto">
          <a:xfrm>
            <a:off x="1362075" y="4098925"/>
            <a:ext cx="4572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.88</a:t>
            </a:r>
          </a:p>
        </p:txBody>
      </p:sp>
      <p:sp>
        <p:nvSpPr>
          <p:cNvPr id="20739" name="Text Box 270"/>
          <p:cNvSpPr txBox="1">
            <a:spLocks noChangeArrowheads="1"/>
          </p:cNvSpPr>
          <p:nvPr/>
        </p:nvSpPr>
        <p:spPr bwMode="auto">
          <a:xfrm>
            <a:off x="3419475" y="4098925"/>
            <a:ext cx="4572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.54</a:t>
            </a:r>
          </a:p>
        </p:txBody>
      </p:sp>
      <p:sp>
        <p:nvSpPr>
          <p:cNvPr id="20740" name="Text Box 271"/>
          <p:cNvSpPr txBox="1">
            <a:spLocks noChangeArrowheads="1"/>
          </p:cNvSpPr>
          <p:nvPr/>
        </p:nvSpPr>
        <p:spPr bwMode="auto">
          <a:xfrm>
            <a:off x="5534025" y="4098925"/>
            <a:ext cx="4572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.89</a:t>
            </a:r>
          </a:p>
        </p:txBody>
      </p:sp>
      <p:sp>
        <p:nvSpPr>
          <p:cNvPr id="20741" name="Text Box 272"/>
          <p:cNvSpPr txBox="1">
            <a:spLocks noChangeArrowheads="1"/>
          </p:cNvSpPr>
          <p:nvPr/>
        </p:nvSpPr>
        <p:spPr bwMode="auto">
          <a:xfrm>
            <a:off x="7591425" y="4098925"/>
            <a:ext cx="4572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.52</a:t>
            </a:r>
          </a:p>
        </p:txBody>
      </p:sp>
      <p:sp>
        <p:nvSpPr>
          <p:cNvPr id="20742" name="Text Box 273"/>
          <p:cNvSpPr txBox="1">
            <a:spLocks noChangeArrowheads="1"/>
          </p:cNvSpPr>
          <p:nvPr/>
        </p:nvSpPr>
        <p:spPr bwMode="auto">
          <a:xfrm>
            <a:off x="857250" y="3714750"/>
            <a:ext cx="5334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.352</a:t>
            </a:r>
          </a:p>
        </p:txBody>
      </p:sp>
      <p:sp>
        <p:nvSpPr>
          <p:cNvPr id="20743" name="Text Box 274"/>
          <p:cNvSpPr txBox="1">
            <a:spLocks noChangeArrowheads="1"/>
          </p:cNvSpPr>
          <p:nvPr/>
        </p:nvSpPr>
        <p:spPr bwMode="auto">
          <a:xfrm>
            <a:off x="3000375" y="3717925"/>
            <a:ext cx="4572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.27</a:t>
            </a:r>
          </a:p>
        </p:txBody>
      </p:sp>
      <p:sp>
        <p:nvSpPr>
          <p:cNvPr id="20744" name="Text Box 275"/>
          <p:cNvSpPr txBox="1">
            <a:spLocks noChangeArrowheads="1"/>
          </p:cNvSpPr>
          <p:nvPr/>
        </p:nvSpPr>
        <p:spPr bwMode="auto">
          <a:xfrm>
            <a:off x="5038725" y="3714750"/>
            <a:ext cx="6096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.623</a:t>
            </a:r>
          </a:p>
        </p:txBody>
      </p:sp>
      <p:sp>
        <p:nvSpPr>
          <p:cNvPr id="20745" name="Text Box 276"/>
          <p:cNvSpPr txBox="1">
            <a:spLocks noChangeArrowheads="1"/>
          </p:cNvSpPr>
          <p:nvPr/>
        </p:nvSpPr>
        <p:spPr bwMode="auto">
          <a:xfrm>
            <a:off x="7096125" y="3717925"/>
            <a:ext cx="6858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.104</a:t>
            </a:r>
          </a:p>
        </p:txBody>
      </p:sp>
      <p:sp>
        <p:nvSpPr>
          <p:cNvPr id="20746" name="Text Box 277"/>
          <p:cNvSpPr txBox="1">
            <a:spLocks noChangeArrowheads="1"/>
          </p:cNvSpPr>
          <p:nvPr/>
        </p:nvSpPr>
        <p:spPr bwMode="auto">
          <a:xfrm>
            <a:off x="1752600" y="3324225"/>
            <a:ext cx="6858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.3028</a:t>
            </a:r>
          </a:p>
        </p:txBody>
      </p:sp>
      <p:sp>
        <p:nvSpPr>
          <p:cNvPr id="20747" name="Text Box 278"/>
          <p:cNvSpPr txBox="1">
            <a:spLocks noChangeArrowheads="1"/>
          </p:cNvSpPr>
          <p:nvPr/>
        </p:nvSpPr>
        <p:spPr bwMode="auto">
          <a:xfrm>
            <a:off x="5953125" y="3327400"/>
            <a:ext cx="7620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.1559</a:t>
            </a:r>
          </a:p>
        </p:txBody>
      </p:sp>
      <p:sp>
        <p:nvSpPr>
          <p:cNvPr id="20748" name="Text Box 279"/>
          <p:cNvSpPr txBox="1">
            <a:spLocks noChangeArrowheads="1"/>
          </p:cNvSpPr>
          <p:nvPr/>
        </p:nvSpPr>
        <p:spPr bwMode="auto">
          <a:xfrm>
            <a:off x="3752850" y="2413000"/>
            <a:ext cx="6858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.24408</a:t>
            </a:r>
          </a:p>
        </p:txBody>
      </p:sp>
      <p:sp>
        <p:nvSpPr>
          <p:cNvPr id="20749" name="Text Box 280"/>
          <p:cNvSpPr txBox="1">
            <a:spLocks noChangeArrowheads="1"/>
          </p:cNvSpPr>
          <p:nvPr/>
        </p:nvSpPr>
        <p:spPr bwMode="auto">
          <a:xfrm>
            <a:off x="1762125" y="2952750"/>
            <a:ext cx="6858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.3028</a:t>
            </a:r>
          </a:p>
        </p:txBody>
      </p:sp>
      <p:sp>
        <p:nvSpPr>
          <p:cNvPr id="20750" name="Text Box 281"/>
          <p:cNvSpPr txBox="1">
            <a:spLocks noChangeArrowheads="1"/>
          </p:cNvSpPr>
          <p:nvPr/>
        </p:nvSpPr>
        <p:spPr bwMode="auto">
          <a:xfrm>
            <a:off x="5962650" y="2955925"/>
            <a:ext cx="762000" cy="244475"/>
          </a:xfrm>
          <a:prstGeom prst="rect">
            <a:avLst/>
          </a:prstGeom>
          <a:noFill/>
          <a:ln w="9525">
            <a:noFill/>
            <a:miter lim="800000"/>
            <a:headEnd/>
            <a:tailEnd/>
          </a:ln>
        </p:spPr>
        <p:txBody>
          <a:bodyPr>
            <a:spAutoFit/>
          </a:bodyPr>
          <a:lstStyle/>
          <a:p>
            <a:pPr>
              <a:spcBef>
                <a:spcPct val="50000"/>
              </a:spcBef>
            </a:pPr>
            <a:r>
              <a:rPr lang="en-US" sz="1000" b="1">
                <a:solidFill>
                  <a:schemeClr val="hlink"/>
                </a:solidFill>
              </a:rPr>
              <a:t>.1559</a:t>
            </a:r>
          </a:p>
        </p:txBody>
      </p:sp>
      <p:sp>
        <p:nvSpPr>
          <p:cNvPr id="20751" name="Line 282"/>
          <p:cNvSpPr>
            <a:spLocks noChangeShapeType="1"/>
          </p:cNvSpPr>
          <p:nvPr/>
        </p:nvSpPr>
        <p:spPr bwMode="auto">
          <a:xfrm flipH="1">
            <a:off x="4114800" y="2314575"/>
            <a:ext cx="76200" cy="152400"/>
          </a:xfrm>
          <a:prstGeom prst="line">
            <a:avLst/>
          </a:prstGeom>
          <a:noFill/>
          <a:ln w="9525">
            <a:solidFill>
              <a:schemeClr val="tx1"/>
            </a:solidFill>
            <a:miter lim="800000"/>
            <a:headEnd/>
            <a:tailEnd type="triangle" w="med" len="med"/>
          </a:ln>
        </p:spPr>
        <p:txBody>
          <a:bodyPr wrap="none"/>
          <a:lstStyle/>
          <a:p>
            <a:endParaRPr lang="en-US"/>
          </a:p>
        </p:txBody>
      </p:sp>
      <p:grpSp>
        <p:nvGrpSpPr>
          <p:cNvPr id="20752" name="Group 283"/>
          <p:cNvGrpSpPr>
            <a:grpSpLocks/>
          </p:cNvGrpSpPr>
          <p:nvPr/>
        </p:nvGrpSpPr>
        <p:grpSpPr bwMode="auto">
          <a:xfrm>
            <a:off x="7467600" y="1143000"/>
            <a:ext cx="1752600" cy="1495425"/>
            <a:chOff x="4704" y="720"/>
            <a:chExt cx="1104" cy="942"/>
          </a:xfrm>
        </p:grpSpPr>
        <p:sp>
          <p:nvSpPr>
            <p:cNvPr id="20799" name="Oval 284"/>
            <p:cNvSpPr>
              <a:spLocks noChangeAspect="1" noChangeArrowheads="1"/>
            </p:cNvSpPr>
            <p:nvPr/>
          </p:nvSpPr>
          <p:spPr bwMode="auto">
            <a:xfrm>
              <a:off x="5190" y="884"/>
              <a:ext cx="128" cy="128"/>
            </a:xfrm>
            <a:prstGeom prst="ellipse">
              <a:avLst/>
            </a:prstGeom>
            <a:solidFill>
              <a:srgbClr val="CCECFF"/>
            </a:solidFill>
            <a:ln w="9525">
              <a:solidFill>
                <a:schemeClr val="tx1"/>
              </a:solidFill>
              <a:round/>
              <a:headEnd/>
              <a:tailEnd/>
            </a:ln>
          </p:spPr>
          <p:txBody>
            <a:bodyPr wrap="none" anchor="ctr" anchorCtr="1"/>
            <a:lstStyle/>
            <a:p>
              <a:pPr algn="ctr" eaLnBrk="1" hangingPunct="1"/>
              <a:r>
                <a:rPr lang="en-US" sz="1000" b="1">
                  <a:cs typeface="Arial" pitchFamily="34" charset="0"/>
                </a:rPr>
                <a:t>A</a:t>
              </a:r>
            </a:p>
          </p:txBody>
        </p:sp>
        <p:sp>
          <p:nvSpPr>
            <p:cNvPr id="20800" name="Oval 285"/>
            <p:cNvSpPr>
              <a:spLocks noChangeAspect="1" noChangeArrowheads="1"/>
            </p:cNvSpPr>
            <p:nvPr/>
          </p:nvSpPr>
          <p:spPr bwMode="auto">
            <a:xfrm>
              <a:off x="5394" y="1504"/>
              <a:ext cx="128" cy="128"/>
            </a:xfrm>
            <a:prstGeom prst="ellipse">
              <a:avLst/>
            </a:prstGeom>
            <a:solidFill>
              <a:srgbClr val="CCECFF"/>
            </a:solidFill>
            <a:ln w="9525">
              <a:solidFill>
                <a:schemeClr val="tx1"/>
              </a:solidFill>
              <a:round/>
              <a:headEnd/>
              <a:tailEnd/>
            </a:ln>
          </p:spPr>
          <p:txBody>
            <a:bodyPr wrap="none" anchor="ctr" anchorCtr="1"/>
            <a:lstStyle/>
            <a:p>
              <a:pPr algn="ctr" eaLnBrk="1" hangingPunct="1"/>
              <a:r>
                <a:rPr lang="en-US" sz="1000" b="1">
                  <a:cs typeface="Arial" pitchFamily="34" charset="0"/>
                </a:rPr>
                <a:t>D</a:t>
              </a:r>
            </a:p>
          </p:txBody>
        </p:sp>
        <p:sp>
          <p:nvSpPr>
            <p:cNvPr id="20801" name="Oval 286"/>
            <p:cNvSpPr>
              <a:spLocks noChangeAspect="1" noChangeArrowheads="1"/>
            </p:cNvSpPr>
            <p:nvPr/>
          </p:nvSpPr>
          <p:spPr bwMode="auto">
            <a:xfrm>
              <a:off x="5190" y="1105"/>
              <a:ext cx="128" cy="128"/>
            </a:xfrm>
            <a:prstGeom prst="ellipse">
              <a:avLst/>
            </a:prstGeom>
            <a:solidFill>
              <a:srgbClr val="CCECFF"/>
            </a:solidFill>
            <a:ln w="9525">
              <a:solidFill>
                <a:schemeClr val="tx1"/>
              </a:solidFill>
              <a:round/>
              <a:headEnd/>
              <a:tailEnd/>
            </a:ln>
          </p:spPr>
          <p:txBody>
            <a:bodyPr wrap="none" anchor="ctr" anchorCtr="1"/>
            <a:lstStyle/>
            <a:p>
              <a:pPr algn="ctr" eaLnBrk="1" hangingPunct="1"/>
              <a:r>
                <a:rPr lang="en-US" sz="1000" b="1">
                  <a:cs typeface="Arial" pitchFamily="34" charset="0"/>
                </a:rPr>
                <a:t>B</a:t>
              </a:r>
            </a:p>
          </p:txBody>
        </p:sp>
        <p:sp>
          <p:nvSpPr>
            <p:cNvPr id="20802" name="Oval 287"/>
            <p:cNvSpPr>
              <a:spLocks noChangeAspect="1" noChangeArrowheads="1"/>
            </p:cNvSpPr>
            <p:nvPr/>
          </p:nvSpPr>
          <p:spPr bwMode="auto">
            <a:xfrm>
              <a:off x="5394" y="1303"/>
              <a:ext cx="128" cy="128"/>
            </a:xfrm>
            <a:prstGeom prst="ellipse">
              <a:avLst/>
            </a:prstGeom>
            <a:solidFill>
              <a:srgbClr val="CCECFF"/>
            </a:solidFill>
            <a:ln w="9525">
              <a:solidFill>
                <a:schemeClr val="tx1"/>
              </a:solidFill>
              <a:round/>
              <a:headEnd/>
              <a:tailEnd/>
            </a:ln>
          </p:spPr>
          <p:txBody>
            <a:bodyPr wrap="none" anchor="ctr" anchorCtr="1"/>
            <a:lstStyle/>
            <a:p>
              <a:pPr algn="ctr" eaLnBrk="1" hangingPunct="1"/>
              <a:r>
                <a:rPr lang="en-US" sz="1000" b="1">
                  <a:cs typeface="Arial" pitchFamily="34" charset="0"/>
                </a:rPr>
                <a:t>C</a:t>
              </a:r>
            </a:p>
          </p:txBody>
        </p:sp>
        <p:cxnSp>
          <p:nvCxnSpPr>
            <p:cNvPr id="20803" name="AutoShape 288"/>
            <p:cNvCxnSpPr>
              <a:cxnSpLocks noChangeAspect="1" noChangeShapeType="1"/>
              <a:stCxn id="20799" idx="4"/>
              <a:endCxn id="20801" idx="0"/>
            </p:cNvCxnSpPr>
            <p:nvPr/>
          </p:nvCxnSpPr>
          <p:spPr bwMode="auto">
            <a:xfrm>
              <a:off x="5254" y="1012"/>
              <a:ext cx="0" cy="93"/>
            </a:xfrm>
            <a:prstGeom prst="straightConnector1">
              <a:avLst/>
            </a:prstGeom>
            <a:noFill/>
            <a:ln w="28575">
              <a:solidFill>
                <a:schemeClr val="hlink"/>
              </a:solidFill>
              <a:round/>
              <a:headEnd/>
              <a:tailEnd type="triangle" w="med" len="med"/>
            </a:ln>
          </p:spPr>
        </p:cxnSp>
        <p:sp>
          <p:nvSpPr>
            <p:cNvPr id="20804" name="Oval 289"/>
            <p:cNvSpPr>
              <a:spLocks noChangeAspect="1" noChangeArrowheads="1"/>
            </p:cNvSpPr>
            <p:nvPr/>
          </p:nvSpPr>
          <p:spPr bwMode="auto">
            <a:xfrm>
              <a:off x="4992" y="1303"/>
              <a:ext cx="128" cy="128"/>
            </a:xfrm>
            <a:prstGeom prst="ellipse">
              <a:avLst/>
            </a:prstGeom>
            <a:solidFill>
              <a:srgbClr val="CCECFF"/>
            </a:solidFill>
            <a:ln w="9525">
              <a:solidFill>
                <a:schemeClr val="tx1"/>
              </a:solidFill>
              <a:round/>
              <a:headEnd/>
              <a:tailEnd/>
            </a:ln>
          </p:spPr>
          <p:txBody>
            <a:bodyPr wrap="none" anchor="ctr" anchorCtr="1"/>
            <a:lstStyle/>
            <a:p>
              <a:pPr algn="ctr" eaLnBrk="1" hangingPunct="1"/>
              <a:r>
                <a:rPr lang="en-US" sz="1000" b="1">
                  <a:cs typeface="Arial" pitchFamily="34" charset="0"/>
                </a:rPr>
                <a:t>E</a:t>
              </a:r>
            </a:p>
          </p:txBody>
        </p:sp>
        <p:cxnSp>
          <p:nvCxnSpPr>
            <p:cNvPr id="20805" name="AutoShape 290"/>
            <p:cNvCxnSpPr>
              <a:cxnSpLocks noChangeAspect="1" noChangeShapeType="1"/>
              <a:stCxn id="20802" idx="4"/>
              <a:endCxn id="20800" idx="0"/>
            </p:cNvCxnSpPr>
            <p:nvPr/>
          </p:nvCxnSpPr>
          <p:spPr bwMode="auto">
            <a:xfrm>
              <a:off x="5458" y="1431"/>
              <a:ext cx="0" cy="73"/>
            </a:xfrm>
            <a:prstGeom prst="straightConnector1">
              <a:avLst/>
            </a:prstGeom>
            <a:noFill/>
            <a:ln w="28575">
              <a:solidFill>
                <a:schemeClr val="hlink"/>
              </a:solidFill>
              <a:round/>
              <a:headEnd/>
              <a:tailEnd type="triangle" w="med" len="med"/>
            </a:ln>
          </p:spPr>
        </p:cxnSp>
        <p:cxnSp>
          <p:nvCxnSpPr>
            <p:cNvPr id="20806" name="AutoShape 291"/>
            <p:cNvCxnSpPr>
              <a:cxnSpLocks noChangeAspect="1" noChangeShapeType="1"/>
              <a:stCxn id="20801" idx="5"/>
              <a:endCxn id="20802" idx="0"/>
            </p:cNvCxnSpPr>
            <p:nvPr/>
          </p:nvCxnSpPr>
          <p:spPr bwMode="auto">
            <a:xfrm>
              <a:off x="5299" y="1214"/>
              <a:ext cx="159" cy="89"/>
            </a:xfrm>
            <a:prstGeom prst="straightConnector1">
              <a:avLst/>
            </a:prstGeom>
            <a:noFill/>
            <a:ln w="28575">
              <a:solidFill>
                <a:schemeClr val="hlink"/>
              </a:solidFill>
              <a:round/>
              <a:headEnd/>
              <a:tailEnd type="triangle" w="med" len="med"/>
            </a:ln>
          </p:spPr>
        </p:cxnSp>
        <p:cxnSp>
          <p:nvCxnSpPr>
            <p:cNvPr id="20807" name="AutoShape 292"/>
            <p:cNvCxnSpPr>
              <a:cxnSpLocks noChangeAspect="1" noChangeShapeType="1"/>
              <a:stCxn id="20801" idx="3"/>
              <a:endCxn id="20804" idx="0"/>
            </p:cNvCxnSpPr>
            <p:nvPr/>
          </p:nvCxnSpPr>
          <p:spPr bwMode="auto">
            <a:xfrm flipH="1">
              <a:off x="5056" y="1214"/>
              <a:ext cx="152" cy="89"/>
            </a:xfrm>
            <a:prstGeom prst="straightConnector1">
              <a:avLst/>
            </a:prstGeom>
            <a:noFill/>
            <a:ln w="28575">
              <a:solidFill>
                <a:schemeClr val="hlink"/>
              </a:solidFill>
              <a:round/>
              <a:headEnd/>
              <a:tailEnd type="triangle" w="med" len="med"/>
            </a:ln>
          </p:spPr>
        </p:cxnSp>
        <p:cxnSp>
          <p:nvCxnSpPr>
            <p:cNvPr id="20808" name="AutoShape 293"/>
            <p:cNvCxnSpPr>
              <a:cxnSpLocks noChangeAspect="1" noChangeShapeType="1"/>
              <a:stCxn id="20799" idx="2"/>
              <a:endCxn id="20804" idx="1"/>
            </p:cNvCxnSpPr>
            <p:nvPr/>
          </p:nvCxnSpPr>
          <p:spPr bwMode="auto">
            <a:xfrm rot="10800000" flipV="1">
              <a:off x="5011" y="948"/>
              <a:ext cx="179" cy="374"/>
            </a:xfrm>
            <a:prstGeom prst="curvedConnector2">
              <a:avLst/>
            </a:prstGeom>
            <a:noFill/>
            <a:ln w="9525">
              <a:solidFill>
                <a:schemeClr val="tx1"/>
              </a:solidFill>
              <a:prstDash val="dash"/>
              <a:round/>
              <a:headEnd/>
              <a:tailEnd/>
            </a:ln>
          </p:spPr>
        </p:cxnSp>
        <p:cxnSp>
          <p:nvCxnSpPr>
            <p:cNvPr id="20809" name="AutoShape 294"/>
            <p:cNvCxnSpPr>
              <a:cxnSpLocks noChangeAspect="1" noChangeShapeType="1"/>
              <a:stCxn id="20799" idx="6"/>
              <a:endCxn id="20802" idx="7"/>
            </p:cNvCxnSpPr>
            <p:nvPr/>
          </p:nvCxnSpPr>
          <p:spPr bwMode="auto">
            <a:xfrm>
              <a:off x="5318" y="948"/>
              <a:ext cx="185" cy="374"/>
            </a:xfrm>
            <a:prstGeom prst="curvedConnector2">
              <a:avLst/>
            </a:prstGeom>
            <a:noFill/>
            <a:ln w="9525">
              <a:solidFill>
                <a:schemeClr val="tx1"/>
              </a:solidFill>
              <a:prstDash val="dash"/>
              <a:round/>
              <a:headEnd/>
              <a:tailEnd/>
            </a:ln>
          </p:spPr>
        </p:cxnSp>
        <p:cxnSp>
          <p:nvCxnSpPr>
            <p:cNvPr id="20810" name="AutoShape 295"/>
            <p:cNvCxnSpPr>
              <a:cxnSpLocks noChangeAspect="1" noChangeShapeType="1"/>
              <a:stCxn id="20801" idx="4"/>
              <a:endCxn id="20800" idx="2"/>
            </p:cNvCxnSpPr>
            <p:nvPr/>
          </p:nvCxnSpPr>
          <p:spPr bwMode="auto">
            <a:xfrm rot="16200000" flipH="1">
              <a:off x="5156" y="1331"/>
              <a:ext cx="335" cy="140"/>
            </a:xfrm>
            <a:prstGeom prst="curvedConnector2">
              <a:avLst/>
            </a:prstGeom>
            <a:noFill/>
            <a:ln w="9525">
              <a:solidFill>
                <a:schemeClr val="tx1"/>
              </a:solidFill>
              <a:prstDash val="dash"/>
              <a:round/>
              <a:headEnd/>
              <a:tailEnd/>
            </a:ln>
          </p:spPr>
        </p:cxnSp>
        <p:sp>
          <p:nvSpPr>
            <p:cNvPr id="20811" name="Text Box 296"/>
            <p:cNvSpPr txBox="1">
              <a:spLocks noChangeArrowheads="1"/>
            </p:cNvSpPr>
            <p:nvPr/>
          </p:nvSpPr>
          <p:spPr bwMode="auto">
            <a:xfrm>
              <a:off x="5348" y="852"/>
              <a:ext cx="207" cy="173"/>
            </a:xfrm>
            <a:prstGeom prst="rect">
              <a:avLst/>
            </a:prstGeom>
            <a:noFill/>
            <a:ln w="9525" algn="ctr">
              <a:noFill/>
              <a:miter lim="800000"/>
              <a:headEnd/>
              <a:tailEnd/>
            </a:ln>
          </p:spPr>
          <p:txBody>
            <a:bodyPr wrap="none" lIns="91432" tIns="45716" rIns="91432" bIns="45716">
              <a:spAutoFit/>
            </a:bodyPr>
            <a:lstStyle/>
            <a:p>
              <a:pPr algn="ctr"/>
              <a:r>
                <a:rPr lang="en-US" sz="1200" b="1">
                  <a:solidFill>
                    <a:schemeClr val="folHlink"/>
                  </a:solidFill>
                </a:rPr>
                <a:t>[ ]</a:t>
              </a:r>
            </a:p>
          </p:txBody>
        </p:sp>
        <p:sp>
          <p:nvSpPr>
            <p:cNvPr id="20812" name="Text Box 297"/>
            <p:cNvSpPr txBox="1">
              <a:spLocks noChangeArrowheads="1"/>
            </p:cNvSpPr>
            <p:nvPr/>
          </p:nvSpPr>
          <p:spPr bwMode="auto">
            <a:xfrm>
              <a:off x="5436" y="1075"/>
              <a:ext cx="249" cy="173"/>
            </a:xfrm>
            <a:prstGeom prst="rect">
              <a:avLst/>
            </a:prstGeom>
            <a:noFill/>
            <a:ln w="9525" algn="ctr">
              <a:noFill/>
              <a:miter lim="800000"/>
              <a:headEnd/>
              <a:tailEnd/>
            </a:ln>
          </p:spPr>
          <p:txBody>
            <a:bodyPr wrap="none" lIns="91432" tIns="45716" rIns="91432" bIns="45716">
              <a:spAutoFit/>
            </a:bodyPr>
            <a:lstStyle/>
            <a:p>
              <a:pPr algn="ctr"/>
              <a:r>
                <a:rPr lang="en-US" sz="1200" b="1">
                  <a:solidFill>
                    <a:schemeClr val="folHlink"/>
                  </a:solidFill>
                </a:rPr>
                <a:t>[A]</a:t>
              </a:r>
            </a:p>
          </p:txBody>
        </p:sp>
        <p:sp>
          <p:nvSpPr>
            <p:cNvPr id="20813" name="Text Box 298"/>
            <p:cNvSpPr txBox="1">
              <a:spLocks noChangeArrowheads="1"/>
            </p:cNvSpPr>
            <p:nvPr/>
          </p:nvSpPr>
          <p:spPr bwMode="auto">
            <a:xfrm>
              <a:off x="5490" y="1273"/>
              <a:ext cx="318" cy="173"/>
            </a:xfrm>
            <a:prstGeom prst="rect">
              <a:avLst/>
            </a:prstGeom>
            <a:noFill/>
            <a:ln w="9525" algn="ctr">
              <a:noFill/>
              <a:miter lim="800000"/>
              <a:headEnd/>
              <a:tailEnd/>
            </a:ln>
          </p:spPr>
          <p:txBody>
            <a:bodyPr wrap="none" lIns="91432" tIns="45716" rIns="91432" bIns="45716">
              <a:spAutoFit/>
            </a:bodyPr>
            <a:lstStyle/>
            <a:p>
              <a:pPr algn="ctr"/>
              <a:r>
                <a:rPr lang="en-US" sz="1200" b="1">
                  <a:solidFill>
                    <a:schemeClr val="folHlink"/>
                  </a:solidFill>
                </a:rPr>
                <a:t>[AB]</a:t>
              </a:r>
            </a:p>
          </p:txBody>
        </p:sp>
        <p:sp>
          <p:nvSpPr>
            <p:cNvPr id="20814" name="Text Box 299"/>
            <p:cNvSpPr txBox="1">
              <a:spLocks noChangeArrowheads="1"/>
            </p:cNvSpPr>
            <p:nvPr/>
          </p:nvSpPr>
          <p:spPr bwMode="auto">
            <a:xfrm>
              <a:off x="5484" y="1489"/>
              <a:ext cx="318" cy="173"/>
            </a:xfrm>
            <a:prstGeom prst="rect">
              <a:avLst/>
            </a:prstGeom>
            <a:noFill/>
            <a:ln w="9525" algn="ctr">
              <a:noFill/>
              <a:miter lim="800000"/>
              <a:headEnd/>
              <a:tailEnd/>
            </a:ln>
          </p:spPr>
          <p:txBody>
            <a:bodyPr wrap="none" lIns="91432" tIns="45716" rIns="91432" bIns="45716">
              <a:spAutoFit/>
            </a:bodyPr>
            <a:lstStyle/>
            <a:p>
              <a:pPr algn="ctr"/>
              <a:r>
                <a:rPr lang="en-US" sz="1200" b="1">
                  <a:solidFill>
                    <a:schemeClr val="folHlink"/>
                  </a:solidFill>
                </a:rPr>
                <a:t>[BC]</a:t>
              </a:r>
            </a:p>
          </p:txBody>
        </p:sp>
        <p:sp>
          <p:nvSpPr>
            <p:cNvPr id="20815" name="Text Box 300"/>
            <p:cNvSpPr txBox="1">
              <a:spLocks noChangeArrowheads="1"/>
            </p:cNvSpPr>
            <p:nvPr/>
          </p:nvSpPr>
          <p:spPr bwMode="auto">
            <a:xfrm>
              <a:off x="4704" y="1290"/>
              <a:ext cx="318" cy="173"/>
            </a:xfrm>
            <a:prstGeom prst="rect">
              <a:avLst/>
            </a:prstGeom>
            <a:noFill/>
            <a:ln w="9525" algn="ctr">
              <a:noFill/>
              <a:miter lim="800000"/>
              <a:headEnd/>
              <a:tailEnd/>
            </a:ln>
          </p:spPr>
          <p:txBody>
            <a:bodyPr wrap="none" lIns="91432" tIns="45716" rIns="91432" bIns="45716">
              <a:spAutoFit/>
            </a:bodyPr>
            <a:lstStyle/>
            <a:p>
              <a:pPr algn="ctr"/>
              <a:r>
                <a:rPr lang="en-US" sz="1200" b="1">
                  <a:solidFill>
                    <a:schemeClr val="folHlink"/>
                  </a:solidFill>
                </a:rPr>
                <a:t>[AB]</a:t>
              </a:r>
            </a:p>
          </p:txBody>
        </p:sp>
        <p:sp>
          <p:nvSpPr>
            <p:cNvPr id="20816" name="Text Box 301"/>
            <p:cNvSpPr txBox="1">
              <a:spLocks noChangeArrowheads="1"/>
            </p:cNvSpPr>
            <p:nvPr/>
          </p:nvSpPr>
          <p:spPr bwMode="auto">
            <a:xfrm>
              <a:off x="4992" y="720"/>
              <a:ext cx="473" cy="173"/>
            </a:xfrm>
            <a:prstGeom prst="rect">
              <a:avLst/>
            </a:prstGeom>
            <a:noFill/>
            <a:ln w="9525" algn="ctr">
              <a:noFill/>
              <a:miter lim="800000"/>
              <a:headEnd/>
              <a:tailEnd/>
            </a:ln>
          </p:spPr>
          <p:txBody>
            <a:bodyPr wrap="none" lIns="91432" tIns="45716" rIns="91432" bIns="45716">
              <a:spAutoFit/>
            </a:bodyPr>
            <a:lstStyle/>
            <a:p>
              <a:pPr algn="ctr"/>
              <a:r>
                <a:rPr lang="en-US" sz="1200" b="1">
                  <a:solidFill>
                    <a:schemeClr val="folHlink"/>
                  </a:solidFill>
                </a:rPr>
                <a:t>Context</a:t>
              </a:r>
            </a:p>
          </p:txBody>
        </p:sp>
      </p:grpSp>
      <p:grpSp>
        <p:nvGrpSpPr>
          <p:cNvPr id="4" name="Group 302"/>
          <p:cNvGrpSpPr>
            <a:grpSpLocks/>
          </p:cNvGrpSpPr>
          <p:nvPr/>
        </p:nvGrpSpPr>
        <p:grpSpPr bwMode="auto">
          <a:xfrm>
            <a:off x="6905625" y="2528888"/>
            <a:ext cx="1990725" cy="823912"/>
            <a:chOff x="4350" y="1593"/>
            <a:chExt cx="1254" cy="519"/>
          </a:xfrm>
        </p:grpSpPr>
        <p:sp>
          <p:nvSpPr>
            <p:cNvPr id="20795" name="AutoShape 303"/>
            <p:cNvSpPr>
              <a:spLocks noChangeArrowheads="1"/>
            </p:cNvSpPr>
            <p:nvPr/>
          </p:nvSpPr>
          <p:spPr bwMode="auto">
            <a:xfrm>
              <a:off x="4350" y="1686"/>
              <a:ext cx="288" cy="384"/>
            </a:xfrm>
            <a:prstGeom prst="triangle">
              <a:avLst>
                <a:gd name="adj" fmla="val 50000"/>
              </a:avLst>
            </a:prstGeom>
            <a:solidFill>
              <a:schemeClr val="hlink"/>
            </a:solidFill>
            <a:ln w="9525" algn="ctr">
              <a:solidFill>
                <a:schemeClr val="tx1"/>
              </a:solidFill>
              <a:miter lim="800000"/>
              <a:headEnd/>
              <a:tailEnd/>
            </a:ln>
          </p:spPr>
          <p:txBody>
            <a:bodyPr wrap="none" anchor="ctr"/>
            <a:lstStyle/>
            <a:p>
              <a:endParaRPr lang="en-US"/>
            </a:p>
          </p:txBody>
        </p:sp>
        <p:cxnSp>
          <p:nvCxnSpPr>
            <p:cNvPr id="20796" name="AutoShape 304"/>
            <p:cNvCxnSpPr>
              <a:cxnSpLocks noChangeShapeType="1"/>
              <a:stCxn id="20818" idx="4"/>
              <a:endCxn id="20795" idx="0"/>
            </p:cNvCxnSpPr>
            <p:nvPr/>
          </p:nvCxnSpPr>
          <p:spPr bwMode="auto">
            <a:xfrm>
              <a:off x="4491" y="1593"/>
              <a:ext cx="3" cy="93"/>
            </a:xfrm>
            <a:prstGeom prst="straightConnector1">
              <a:avLst/>
            </a:prstGeom>
            <a:noFill/>
            <a:ln w="9525">
              <a:solidFill>
                <a:schemeClr val="tx1"/>
              </a:solidFill>
              <a:round/>
              <a:headEnd/>
              <a:tailEnd/>
            </a:ln>
          </p:spPr>
        </p:cxnSp>
        <p:sp>
          <p:nvSpPr>
            <p:cNvPr id="20797" name="AutoShape 305"/>
            <p:cNvSpPr>
              <a:spLocks noChangeArrowheads="1"/>
            </p:cNvSpPr>
            <p:nvPr/>
          </p:nvSpPr>
          <p:spPr bwMode="auto">
            <a:xfrm>
              <a:off x="5316" y="1728"/>
              <a:ext cx="288" cy="384"/>
            </a:xfrm>
            <a:prstGeom prst="triangle">
              <a:avLst>
                <a:gd name="adj" fmla="val 50000"/>
              </a:avLst>
            </a:prstGeom>
            <a:solidFill>
              <a:schemeClr val="hlink"/>
            </a:solidFill>
            <a:ln w="9525" algn="ctr">
              <a:solidFill>
                <a:schemeClr val="tx1"/>
              </a:solidFill>
              <a:miter lim="800000"/>
              <a:headEnd/>
              <a:tailEnd/>
            </a:ln>
          </p:spPr>
          <p:txBody>
            <a:bodyPr wrap="none" anchor="ctr"/>
            <a:lstStyle/>
            <a:p>
              <a:endParaRPr lang="en-US"/>
            </a:p>
          </p:txBody>
        </p:sp>
        <p:cxnSp>
          <p:nvCxnSpPr>
            <p:cNvPr id="20798" name="AutoShape 306"/>
            <p:cNvCxnSpPr>
              <a:cxnSpLocks noChangeShapeType="1"/>
              <a:stCxn id="20800" idx="4"/>
              <a:endCxn id="20797" idx="0"/>
            </p:cNvCxnSpPr>
            <p:nvPr/>
          </p:nvCxnSpPr>
          <p:spPr bwMode="auto">
            <a:xfrm>
              <a:off x="5458" y="1632"/>
              <a:ext cx="2" cy="96"/>
            </a:xfrm>
            <a:prstGeom prst="straightConnector1">
              <a:avLst/>
            </a:prstGeom>
            <a:noFill/>
            <a:ln w="9525">
              <a:solidFill>
                <a:schemeClr val="tx1"/>
              </a:solidFill>
              <a:round/>
              <a:headEnd/>
              <a:tailEnd/>
            </a:ln>
          </p:spPr>
        </p:cxnSp>
      </p:grpSp>
      <p:grpSp>
        <p:nvGrpSpPr>
          <p:cNvPr id="5" name="Group 307"/>
          <p:cNvGrpSpPr>
            <a:grpSpLocks/>
          </p:cNvGrpSpPr>
          <p:nvPr/>
        </p:nvGrpSpPr>
        <p:grpSpPr bwMode="auto">
          <a:xfrm>
            <a:off x="2466975" y="5559425"/>
            <a:ext cx="4295775" cy="841375"/>
            <a:chOff x="1554" y="3502"/>
            <a:chExt cx="2706" cy="530"/>
          </a:xfrm>
        </p:grpSpPr>
        <p:sp>
          <p:nvSpPr>
            <p:cNvPr id="20787" name="AutoShape 308"/>
            <p:cNvSpPr>
              <a:spLocks noChangeArrowheads="1"/>
            </p:cNvSpPr>
            <p:nvPr/>
          </p:nvSpPr>
          <p:spPr bwMode="auto">
            <a:xfrm>
              <a:off x="1554" y="3648"/>
              <a:ext cx="288" cy="384"/>
            </a:xfrm>
            <a:prstGeom prst="triangle">
              <a:avLst>
                <a:gd name="adj" fmla="val 50000"/>
              </a:avLst>
            </a:prstGeom>
            <a:solidFill>
              <a:schemeClr val="hlink">
                <a:alpha val="50195"/>
              </a:schemeClr>
            </a:solidFill>
            <a:ln w="9525" algn="ctr">
              <a:solidFill>
                <a:schemeClr val="tx1"/>
              </a:solidFill>
              <a:miter lim="800000"/>
              <a:headEnd/>
              <a:tailEnd/>
            </a:ln>
          </p:spPr>
          <p:txBody>
            <a:bodyPr wrap="none" anchor="ctr"/>
            <a:lstStyle/>
            <a:p>
              <a:endParaRPr lang="en-US"/>
            </a:p>
          </p:txBody>
        </p:sp>
        <p:cxnSp>
          <p:nvCxnSpPr>
            <p:cNvPr id="20788" name="AutoShape 309"/>
            <p:cNvCxnSpPr>
              <a:cxnSpLocks noChangeShapeType="1"/>
              <a:stCxn id="20509" idx="2"/>
              <a:endCxn id="20787" idx="0"/>
            </p:cNvCxnSpPr>
            <p:nvPr/>
          </p:nvCxnSpPr>
          <p:spPr bwMode="auto">
            <a:xfrm>
              <a:off x="1698" y="3502"/>
              <a:ext cx="0" cy="146"/>
            </a:xfrm>
            <a:prstGeom prst="straightConnector1">
              <a:avLst/>
            </a:prstGeom>
            <a:noFill/>
            <a:ln w="9525">
              <a:solidFill>
                <a:schemeClr val="tx1"/>
              </a:solidFill>
              <a:round/>
              <a:headEnd/>
              <a:tailEnd/>
            </a:ln>
          </p:spPr>
        </p:cxnSp>
        <p:sp>
          <p:nvSpPr>
            <p:cNvPr id="20789" name="AutoShape 310"/>
            <p:cNvSpPr>
              <a:spLocks noChangeArrowheads="1"/>
            </p:cNvSpPr>
            <p:nvPr/>
          </p:nvSpPr>
          <p:spPr bwMode="auto">
            <a:xfrm>
              <a:off x="2286" y="3648"/>
              <a:ext cx="288" cy="384"/>
            </a:xfrm>
            <a:prstGeom prst="triangle">
              <a:avLst>
                <a:gd name="adj" fmla="val 50000"/>
              </a:avLst>
            </a:prstGeom>
            <a:solidFill>
              <a:schemeClr val="hlink">
                <a:alpha val="39999"/>
              </a:schemeClr>
            </a:solidFill>
            <a:ln w="9525" algn="ctr">
              <a:solidFill>
                <a:schemeClr val="tx1"/>
              </a:solidFill>
              <a:miter lim="800000"/>
              <a:headEnd/>
              <a:tailEnd/>
            </a:ln>
          </p:spPr>
          <p:txBody>
            <a:bodyPr wrap="none" anchor="ctr"/>
            <a:lstStyle/>
            <a:p>
              <a:endParaRPr lang="en-US"/>
            </a:p>
          </p:txBody>
        </p:sp>
        <p:cxnSp>
          <p:nvCxnSpPr>
            <p:cNvPr id="20790" name="AutoShape 311"/>
            <p:cNvCxnSpPr>
              <a:cxnSpLocks noChangeShapeType="1"/>
              <a:stCxn id="20517" idx="2"/>
              <a:endCxn id="20789" idx="0"/>
            </p:cNvCxnSpPr>
            <p:nvPr/>
          </p:nvCxnSpPr>
          <p:spPr bwMode="auto">
            <a:xfrm>
              <a:off x="2430" y="3502"/>
              <a:ext cx="0" cy="146"/>
            </a:xfrm>
            <a:prstGeom prst="straightConnector1">
              <a:avLst/>
            </a:prstGeom>
            <a:noFill/>
            <a:ln w="9525">
              <a:solidFill>
                <a:schemeClr val="tx1"/>
              </a:solidFill>
              <a:round/>
              <a:headEnd/>
              <a:tailEnd/>
            </a:ln>
          </p:spPr>
        </p:cxnSp>
        <p:sp>
          <p:nvSpPr>
            <p:cNvPr id="20791" name="AutoShape 312"/>
            <p:cNvSpPr>
              <a:spLocks noChangeArrowheads="1"/>
            </p:cNvSpPr>
            <p:nvPr/>
          </p:nvSpPr>
          <p:spPr bwMode="auto">
            <a:xfrm>
              <a:off x="3228" y="3648"/>
              <a:ext cx="288" cy="384"/>
            </a:xfrm>
            <a:prstGeom prst="triangle">
              <a:avLst>
                <a:gd name="adj" fmla="val 50000"/>
              </a:avLst>
            </a:prstGeom>
            <a:solidFill>
              <a:schemeClr val="hlink">
                <a:alpha val="30196"/>
              </a:schemeClr>
            </a:solidFill>
            <a:ln w="9525" algn="ctr">
              <a:solidFill>
                <a:schemeClr val="tx1"/>
              </a:solidFill>
              <a:miter lim="800000"/>
              <a:headEnd/>
              <a:tailEnd/>
            </a:ln>
          </p:spPr>
          <p:txBody>
            <a:bodyPr wrap="none" anchor="ctr"/>
            <a:lstStyle/>
            <a:p>
              <a:endParaRPr lang="en-US"/>
            </a:p>
          </p:txBody>
        </p:sp>
        <p:cxnSp>
          <p:nvCxnSpPr>
            <p:cNvPr id="20792" name="AutoShape 313"/>
            <p:cNvCxnSpPr>
              <a:cxnSpLocks noChangeShapeType="1"/>
              <a:stCxn id="20534" idx="2"/>
              <a:endCxn id="20791" idx="0"/>
            </p:cNvCxnSpPr>
            <p:nvPr/>
          </p:nvCxnSpPr>
          <p:spPr bwMode="auto">
            <a:xfrm>
              <a:off x="3369" y="3504"/>
              <a:ext cx="3" cy="144"/>
            </a:xfrm>
            <a:prstGeom prst="straightConnector1">
              <a:avLst/>
            </a:prstGeom>
            <a:noFill/>
            <a:ln w="9525">
              <a:solidFill>
                <a:schemeClr val="tx1"/>
              </a:solidFill>
              <a:round/>
              <a:headEnd/>
              <a:tailEnd/>
            </a:ln>
          </p:spPr>
        </p:cxnSp>
        <p:sp>
          <p:nvSpPr>
            <p:cNvPr id="20793" name="AutoShape 314"/>
            <p:cNvSpPr>
              <a:spLocks noChangeArrowheads="1"/>
            </p:cNvSpPr>
            <p:nvPr/>
          </p:nvSpPr>
          <p:spPr bwMode="auto">
            <a:xfrm>
              <a:off x="3972" y="3648"/>
              <a:ext cx="288" cy="384"/>
            </a:xfrm>
            <a:prstGeom prst="triangle">
              <a:avLst>
                <a:gd name="adj" fmla="val 50000"/>
              </a:avLst>
            </a:prstGeom>
            <a:solidFill>
              <a:schemeClr val="hlink">
                <a:alpha val="20000"/>
              </a:schemeClr>
            </a:solidFill>
            <a:ln w="9525" algn="ctr">
              <a:solidFill>
                <a:schemeClr val="tx1"/>
              </a:solidFill>
              <a:miter lim="800000"/>
              <a:headEnd/>
              <a:tailEnd/>
            </a:ln>
          </p:spPr>
          <p:txBody>
            <a:bodyPr wrap="none" anchor="ctr"/>
            <a:lstStyle/>
            <a:p>
              <a:endParaRPr lang="en-US"/>
            </a:p>
          </p:txBody>
        </p:sp>
        <p:cxnSp>
          <p:nvCxnSpPr>
            <p:cNvPr id="20794" name="AutoShape 315"/>
            <p:cNvCxnSpPr>
              <a:cxnSpLocks noChangeShapeType="1"/>
              <a:stCxn id="20542" idx="2"/>
              <a:endCxn id="20793" idx="0"/>
            </p:cNvCxnSpPr>
            <p:nvPr/>
          </p:nvCxnSpPr>
          <p:spPr bwMode="auto">
            <a:xfrm>
              <a:off x="4111" y="3504"/>
              <a:ext cx="5" cy="144"/>
            </a:xfrm>
            <a:prstGeom prst="straightConnector1">
              <a:avLst/>
            </a:prstGeom>
            <a:noFill/>
            <a:ln w="9525">
              <a:solidFill>
                <a:schemeClr val="tx1"/>
              </a:solidFill>
              <a:round/>
              <a:headEnd/>
              <a:tailEnd/>
            </a:ln>
          </p:spPr>
        </p:cxnSp>
      </p:grpSp>
      <p:sp>
        <p:nvSpPr>
          <p:cNvPr id="20755" name="Freeform 316"/>
          <p:cNvSpPr>
            <a:spLocks/>
          </p:cNvSpPr>
          <p:nvPr/>
        </p:nvSpPr>
        <p:spPr bwMode="auto">
          <a:xfrm>
            <a:off x="5476875" y="5389563"/>
            <a:ext cx="2781300" cy="1239837"/>
          </a:xfrm>
          <a:custGeom>
            <a:avLst/>
            <a:gdLst>
              <a:gd name="T0" fmla="*/ 2147483647 w 1752"/>
              <a:gd name="T1" fmla="*/ 2147483647 h 781"/>
              <a:gd name="T2" fmla="*/ 2147483647 w 1752"/>
              <a:gd name="T3" fmla="*/ 2147483647 h 781"/>
              <a:gd name="T4" fmla="*/ 0 w 1752"/>
              <a:gd name="T5" fmla="*/ 0 h 781"/>
              <a:gd name="T6" fmla="*/ 0 60000 65536"/>
              <a:gd name="T7" fmla="*/ 0 60000 65536"/>
              <a:gd name="T8" fmla="*/ 0 60000 65536"/>
              <a:gd name="T9" fmla="*/ 0 w 1752"/>
              <a:gd name="T10" fmla="*/ 0 h 781"/>
              <a:gd name="T11" fmla="*/ 1752 w 1752"/>
              <a:gd name="T12" fmla="*/ 781 h 781"/>
            </a:gdLst>
            <a:ahLst/>
            <a:cxnLst>
              <a:cxn ang="T6">
                <a:pos x="T0" y="T1"/>
              </a:cxn>
              <a:cxn ang="T7">
                <a:pos x="T2" y="T3"/>
              </a:cxn>
              <a:cxn ang="T8">
                <a:pos x="T4" y="T5"/>
              </a:cxn>
            </a:cxnLst>
            <a:rect l="T9" t="T10" r="T11" b="T12"/>
            <a:pathLst>
              <a:path w="1752" h="781">
                <a:moveTo>
                  <a:pt x="1752" y="496"/>
                </a:moveTo>
                <a:cubicBezTo>
                  <a:pt x="1527" y="530"/>
                  <a:pt x="696" y="781"/>
                  <a:pt x="404" y="698"/>
                </a:cubicBezTo>
                <a:cubicBezTo>
                  <a:pt x="135" y="604"/>
                  <a:pt x="84" y="145"/>
                  <a:pt x="0" y="0"/>
                </a:cubicBezTo>
              </a:path>
            </a:pathLst>
          </a:custGeom>
          <a:noFill/>
          <a:ln w="9525">
            <a:solidFill>
              <a:schemeClr val="tx1"/>
            </a:solidFill>
            <a:miter lim="800000"/>
            <a:headEnd/>
            <a:tailEnd type="triangle" w="med" len="med"/>
          </a:ln>
        </p:spPr>
        <p:txBody>
          <a:bodyPr wrap="none"/>
          <a:lstStyle/>
          <a:p>
            <a:endParaRPr lang="en-US"/>
          </a:p>
        </p:txBody>
      </p:sp>
      <p:graphicFrame>
        <p:nvGraphicFramePr>
          <p:cNvPr id="2295101" name="Group 317"/>
          <p:cNvGraphicFramePr>
            <a:graphicFrameLocks noGrp="1"/>
          </p:cNvGraphicFramePr>
          <p:nvPr/>
        </p:nvGraphicFramePr>
        <p:xfrm>
          <a:off x="304800" y="5410200"/>
          <a:ext cx="990600" cy="790575"/>
        </p:xfrm>
        <a:graphic>
          <a:graphicData uri="http://schemas.openxmlformats.org/drawingml/2006/table">
            <a:tbl>
              <a:tblPr/>
              <a:tblGrid>
                <a:gridCol w="179388">
                  <a:extLst>
                    <a:ext uri="{9D8B030D-6E8A-4147-A177-3AD203B41FA5}">
                      <a16:colId xmlns:a16="http://schemas.microsoft.com/office/drawing/2014/main" val="20000"/>
                    </a:ext>
                  </a:extLst>
                </a:gridCol>
                <a:gridCol w="176212">
                  <a:extLst>
                    <a:ext uri="{9D8B030D-6E8A-4147-A177-3AD203B41FA5}">
                      <a16:colId xmlns:a16="http://schemas.microsoft.com/office/drawing/2014/main" val="20001"/>
                    </a:ext>
                  </a:extLst>
                </a:gridCol>
                <a:gridCol w="635000">
                  <a:extLst>
                    <a:ext uri="{9D8B030D-6E8A-4147-A177-3AD203B41FA5}">
                      <a16:colId xmlns:a16="http://schemas.microsoft.com/office/drawing/2014/main" val="20002"/>
                    </a:ext>
                  </a:extLst>
                </a:gridCol>
              </a:tblGrid>
              <a:tr h="1349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B</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99D8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C</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99D8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Value</a:t>
                      </a:r>
                    </a:p>
                  </a:txBody>
                  <a:tcPr marL="45720" marR="45720" marT="0" marB="0" horzOverflow="overflow">
                    <a:lnL w="1905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99D8FF"/>
                    </a:solidFill>
                  </a:tcPr>
                </a:tc>
                <a:extLst>
                  <a:ext uri="{0D108BD9-81ED-4DB2-BD59-A6C34878D82A}">
                    <a16:rowId xmlns:a16="http://schemas.microsoft.com/office/drawing/2014/main" val="10000"/>
                  </a:ext>
                </a:extLst>
              </a:tr>
              <a:tr h="152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D8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D8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hlink"/>
                          </a:solidFill>
                          <a:effectLst/>
                          <a:latin typeface="Tahoma" pitchFamily="34" charset="0"/>
                        </a:rPr>
                        <a:t>.8</a:t>
                      </a:r>
                    </a:p>
                  </a:txBody>
                  <a:tcPr marL="45720" marR="45720" marT="0" marB="0" horzOverflow="overflow">
                    <a:lnL w="1905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905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D8FF">
                        <a:alpha val="50000"/>
                      </a:srgbClr>
                    </a:solidFill>
                  </a:tcPr>
                </a:tc>
                <a:extLst>
                  <a:ext uri="{0D108BD9-81ED-4DB2-BD59-A6C34878D82A}">
                    <a16:rowId xmlns:a16="http://schemas.microsoft.com/office/drawing/2014/main" val="10001"/>
                  </a:ext>
                </a:extLst>
              </a:tr>
              <a:tr h="152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D8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D8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hlink"/>
                          </a:solidFill>
                          <a:effectLst/>
                          <a:latin typeface="Tahoma" pitchFamily="34" charset="0"/>
                        </a:rPr>
                        <a:t>.9</a:t>
                      </a:r>
                    </a:p>
                  </a:txBody>
                  <a:tcPr marL="45720" marR="45720" marT="0" marB="0" horzOverflow="overflow">
                    <a:lnL w="1905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D8FF">
                        <a:alpha val="50000"/>
                      </a:srgbClr>
                    </a:solidFill>
                  </a:tcPr>
                </a:tc>
                <a:extLst>
                  <a:ext uri="{0D108BD9-81ED-4DB2-BD59-A6C34878D82A}">
                    <a16:rowId xmlns:a16="http://schemas.microsoft.com/office/drawing/2014/main" val="10002"/>
                  </a:ext>
                </a:extLst>
              </a:tr>
              <a:tr h="152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D8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0</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D8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hlink"/>
                          </a:solidFill>
                          <a:effectLst/>
                          <a:latin typeface="Tahoma" pitchFamily="34" charset="0"/>
                        </a:rPr>
                        <a:t>.7</a:t>
                      </a:r>
                    </a:p>
                  </a:txBody>
                  <a:tcPr marL="45720" marR="45720" marT="0" marB="0" horzOverflow="overflow">
                    <a:lnL w="1905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D8FF">
                        <a:alpha val="50000"/>
                      </a:srgbClr>
                    </a:solidFill>
                  </a:tcPr>
                </a:tc>
                <a:extLst>
                  <a:ext uri="{0D108BD9-81ED-4DB2-BD59-A6C34878D82A}">
                    <a16:rowId xmlns:a16="http://schemas.microsoft.com/office/drawing/2014/main" val="10003"/>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99D8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tx1"/>
                          </a:solidFill>
                          <a:effectLst/>
                          <a:latin typeface="Tahoma" pitchFamily="34" charset="0"/>
                        </a:rPr>
                        <a:t>1</a:t>
                      </a:r>
                    </a:p>
                  </a:txBody>
                  <a:tcPr marL="45720" marR="45720" marT="0" marB="0" horzOverflow="overflow">
                    <a:lnL w="1270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99D8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a:ln>
                            <a:noFill/>
                          </a:ln>
                          <a:solidFill>
                            <a:schemeClr val="hlink"/>
                          </a:solidFill>
                          <a:effectLst/>
                          <a:latin typeface="Tahoma" pitchFamily="34" charset="0"/>
                        </a:rPr>
                        <a:t>.1</a:t>
                      </a:r>
                    </a:p>
                  </a:txBody>
                  <a:tcPr marL="45720" marR="45720" marT="0" marB="0" horzOverflow="overflow">
                    <a:lnL w="19050" cap="flat" cmpd="sng" algn="ctr">
                      <a:solidFill>
                        <a:schemeClr val="tx1"/>
                      </a:solidFill>
                      <a:prstDash val="solid"/>
                      <a:miter lim="800000"/>
                      <a:headEnd type="none" w="med" len="med"/>
                      <a:tailEnd type="none" w="med" len="med"/>
                    </a:lnL>
                    <a:lnR w="1905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9050" cap="flat" cmpd="sng" algn="ctr">
                      <a:solidFill>
                        <a:schemeClr val="tx1"/>
                      </a:solidFill>
                      <a:prstDash val="solid"/>
                      <a:miter lim="800000"/>
                      <a:headEnd type="none" w="med" len="med"/>
                      <a:tailEnd type="none" w="med" len="med"/>
                    </a:lnB>
                    <a:lnTlToBr>
                      <a:noFill/>
                    </a:lnTlToBr>
                    <a:lnBlToTr>
                      <a:noFill/>
                    </a:lnBlToTr>
                    <a:solidFill>
                      <a:srgbClr val="99D8FF">
                        <a:alpha val="50000"/>
                      </a:srgbClr>
                    </a:solidFill>
                  </a:tcPr>
                </a:tc>
                <a:extLst>
                  <a:ext uri="{0D108BD9-81ED-4DB2-BD59-A6C34878D82A}">
                    <a16:rowId xmlns:a16="http://schemas.microsoft.com/office/drawing/2014/main" val="10004"/>
                  </a:ext>
                </a:extLst>
              </a:tr>
            </a:tbl>
          </a:graphicData>
        </a:graphic>
      </p:graphicFrame>
      <p:grpSp>
        <p:nvGrpSpPr>
          <p:cNvPr id="6" name="Group 343"/>
          <p:cNvGrpSpPr>
            <a:grpSpLocks/>
          </p:cNvGrpSpPr>
          <p:nvPr/>
        </p:nvGrpSpPr>
        <p:grpSpPr bwMode="auto">
          <a:xfrm>
            <a:off x="9525" y="5213350"/>
            <a:ext cx="3832225" cy="1282700"/>
            <a:chOff x="6" y="3284"/>
            <a:chExt cx="2414" cy="808"/>
          </a:xfrm>
        </p:grpSpPr>
        <p:sp>
          <p:nvSpPr>
            <p:cNvPr id="20784" name="Freeform 344"/>
            <p:cNvSpPr>
              <a:spLocks/>
            </p:cNvSpPr>
            <p:nvPr/>
          </p:nvSpPr>
          <p:spPr bwMode="auto">
            <a:xfrm>
              <a:off x="705" y="3284"/>
              <a:ext cx="710" cy="282"/>
            </a:xfrm>
            <a:custGeom>
              <a:avLst/>
              <a:gdLst>
                <a:gd name="T0" fmla="*/ 710 w 710"/>
                <a:gd name="T1" fmla="*/ 0 h 282"/>
                <a:gd name="T2" fmla="*/ 0 w 710"/>
                <a:gd name="T3" fmla="*/ 282 h 282"/>
                <a:gd name="T4" fmla="*/ 0 60000 65536"/>
                <a:gd name="T5" fmla="*/ 0 60000 65536"/>
                <a:gd name="T6" fmla="*/ 0 w 710"/>
                <a:gd name="T7" fmla="*/ 0 h 282"/>
                <a:gd name="T8" fmla="*/ 710 w 710"/>
                <a:gd name="T9" fmla="*/ 282 h 282"/>
              </a:gdLst>
              <a:ahLst/>
              <a:cxnLst>
                <a:cxn ang="T4">
                  <a:pos x="T0" y="T1"/>
                </a:cxn>
                <a:cxn ang="T5">
                  <a:pos x="T2" y="T3"/>
                </a:cxn>
              </a:cxnLst>
              <a:rect l="T6" t="T7" r="T8" b="T9"/>
              <a:pathLst>
                <a:path w="710" h="282">
                  <a:moveTo>
                    <a:pt x="710" y="0"/>
                  </a:moveTo>
                  <a:cubicBezTo>
                    <a:pt x="592" y="47"/>
                    <a:pt x="118" y="235"/>
                    <a:pt x="0" y="282"/>
                  </a:cubicBezTo>
                </a:path>
              </a:pathLst>
            </a:custGeom>
            <a:noFill/>
            <a:ln w="9525">
              <a:solidFill>
                <a:schemeClr val="folHlink"/>
              </a:solidFill>
              <a:miter lim="800000"/>
              <a:headEnd/>
              <a:tailEnd type="triangle" w="med" len="med"/>
            </a:ln>
          </p:spPr>
          <p:txBody>
            <a:bodyPr wrap="none"/>
            <a:lstStyle/>
            <a:p>
              <a:endParaRPr lang="en-US"/>
            </a:p>
          </p:txBody>
        </p:sp>
        <p:sp>
          <p:nvSpPr>
            <p:cNvPr id="20785" name="Freeform 345"/>
            <p:cNvSpPr>
              <a:spLocks/>
            </p:cNvSpPr>
            <p:nvPr/>
          </p:nvSpPr>
          <p:spPr bwMode="auto">
            <a:xfrm>
              <a:off x="735" y="3315"/>
              <a:ext cx="1685" cy="337"/>
            </a:xfrm>
            <a:custGeom>
              <a:avLst/>
              <a:gdLst>
                <a:gd name="T0" fmla="*/ 1685 w 1685"/>
                <a:gd name="T1" fmla="*/ 0 h 337"/>
                <a:gd name="T2" fmla="*/ 926 w 1685"/>
                <a:gd name="T3" fmla="*/ 282 h 337"/>
                <a:gd name="T4" fmla="*/ 0 w 1685"/>
                <a:gd name="T5" fmla="*/ 331 h 337"/>
                <a:gd name="T6" fmla="*/ 0 60000 65536"/>
                <a:gd name="T7" fmla="*/ 0 60000 65536"/>
                <a:gd name="T8" fmla="*/ 0 60000 65536"/>
                <a:gd name="T9" fmla="*/ 0 w 1685"/>
                <a:gd name="T10" fmla="*/ 0 h 337"/>
                <a:gd name="T11" fmla="*/ 1685 w 1685"/>
                <a:gd name="T12" fmla="*/ 337 h 337"/>
              </a:gdLst>
              <a:ahLst/>
              <a:cxnLst>
                <a:cxn ang="T6">
                  <a:pos x="T0" y="T1"/>
                </a:cxn>
                <a:cxn ang="T7">
                  <a:pos x="T2" y="T3"/>
                </a:cxn>
                <a:cxn ang="T8">
                  <a:pos x="T4" y="T5"/>
                </a:cxn>
              </a:cxnLst>
              <a:rect l="T9" t="T10" r="T11" b="T12"/>
              <a:pathLst>
                <a:path w="1685" h="337">
                  <a:moveTo>
                    <a:pt x="1685" y="0"/>
                  </a:moveTo>
                  <a:cubicBezTo>
                    <a:pt x="1559" y="47"/>
                    <a:pt x="1207" y="227"/>
                    <a:pt x="926" y="282"/>
                  </a:cubicBezTo>
                  <a:cubicBezTo>
                    <a:pt x="645" y="337"/>
                    <a:pt x="193" y="321"/>
                    <a:pt x="0" y="331"/>
                  </a:cubicBezTo>
                </a:path>
              </a:pathLst>
            </a:custGeom>
            <a:noFill/>
            <a:ln w="9525">
              <a:solidFill>
                <a:schemeClr val="folHlink"/>
              </a:solidFill>
              <a:miter lim="800000"/>
              <a:headEnd/>
              <a:tailEnd type="triangle" w="med" len="med"/>
            </a:ln>
          </p:spPr>
          <p:txBody>
            <a:bodyPr wrap="none"/>
            <a:lstStyle/>
            <a:p>
              <a:endParaRPr lang="en-US"/>
            </a:p>
          </p:txBody>
        </p:sp>
        <p:sp>
          <p:nvSpPr>
            <p:cNvPr id="20786" name="Text Box 346"/>
            <p:cNvSpPr txBox="1">
              <a:spLocks noChangeArrowheads="1"/>
            </p:cNvSpPr>
            <p:nvPr/>
          </p:nvSpPr>
          <p:spPr bwMode="auto">
            <a:xfrm>
              <a:off x="6" y="3900"/>
              <a:ext cx="976" cy="192"/>
            </a:xfrm>
            <a:prstGeom prst="rect">
              <a:avLst/>
            </a:prstGeom>
            <a:noFill/>
            <a:ln w="9525" algn="ctr">
              <a:noFill/>
              <a:miter lim="800000"/>
              <a:headEnd/>
              <a:tailEnd/>
            </a:ln>
          </p:spPr>
          <p:txBody>
            <a:bodyPr wrap="none">
              <a:spAutoFit/>
            </a:bodyPr>
            <a:lstStyle/>
            <a:p>
              <a:pPr algn="ctr"/>
              <a:r>
                <a:rPr lang="en-US" sz="1400"/>
                <a:t>Cache table for D</a:t>
              </a:r>
            </a:p>
          </p:txBody>
        </p:sp>
      </p:grpSp>
      <p:sp>
        <p:nvSpPr>
          <p:cNvPr id="20783" name="Text Box 347"/>
          <p:cNvSpPr txBox="1">
            <a:spLocks noChangeArrowheads="1"/>
          </p:cNvSpPr>
          <p:nvPr/>
        </p:nvSpPr>
        <p:spPr bwMode="auto">
          <a:xfrm>
            <a:off x="3390900" y="2085975"/>
            <a:ext cx="1828800" cy="274638"/>
          </a:xfrm>
          <a:prstGeom prst="rect">
            <a:avLst/>
          </a:prstGeom>
          <a:noFill/>
          <a:ln w="9525">
            <a:noFill/>
            <a:miter lim="800000"/>
            <a:headEnd/>
            <a:tailEnd/>
          </a:ln>
        </p:spPr>
        <p:txBody>
          <a:bodyPr>
            <a:spAutoFit/>
          </a:bodyPr>
          <a:lstStyle/>
          <a:p>
            <a:pPr>
              <a:spcBef>
                <a:spcPct val="50000"/>
              </a:spcBef>
            </a:pPr>
            <a:r>
              <a:rPr lang="en-US" sz="1200" b="1"/>
              <a:t>Result:   P(D=1,E=0)</a:t>
            </a:r>
          </a:p>
        </p:txBody>
      </p:sp>
      <p:sp>
        <p:nvSpPr>
          <p:cNvPr id="2" name="Footer Placeholder 1"/>
          <p:cNvSpPr>
            <a:spLocks noGrp="1"/>
          </p:cNvSpPr>
          <p:nvPr>
            <p:ph type="ftr" sz="quarter" idx="4294967295"/>
          </p:nvPr>
        </p:nvSpPr>
        <p:spPr>
          <a:xfrm>
            <a:off x="457200" y="6488650"/>
            <a:ext cx="2133600" cy="365125"/>
          </a:xfrm>
        </p:spPr>
        <p:txBody>
          <a:bodyPr/>
          <a:lstStyle/>
          <a:p>
            <a:r>
              <a:rPr lang="en-US"/>
              <a:t>UMD 5/3/2019</a:t>
            </a:r>
            <a:endParaRPr lang="en-US" dirty="0"/>
          </a:p>
        </p:txBody>
      </p:sp>
      <p:sp>
        <p:nvSpPr>
          <p:cNvPr id="3" name="Slide Number Placeholder 2"/>
          <p:cNvSpPr>
            <a:spLocks noGrp="1"/>
          </p:cNvSpPr>
          <p:nvPr>
            <p:ph type="sldNum" sz="quarter" idx="12"/>
          </p:nvPr>
        </p:nvSpPr>
        <p:spPr/>
        <p:txBody>
          <a:bodyPr/>
          <a:lstStyle/>
          <a:p>
            <a:fld id="{7C7EBC6B-15C4-40EC-9541-A04D2D5C7D2C}" type="slidenum">
              <a:rPr lang="en-US" smtClean="0"/>
              <a:t>29</a:t>
            </a:fld>
            <a:endParaRPr lang="en-US"/>
          </a:p>
        </p:txBody>
      </p:sp>
    </p:spTree>
    <p:extLst>
      <p:ext uri="{BB962C8B-B14F-4D97-AF65-F5344CB8AC3E}">
        <p14:creationId xmlns:p14="http://schemas.microsoft.com/office/powerpoint/2010/main" val="243341804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59851" y="2529189"/>
            <a:ext cx="6245036" cy="14991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Tractable Islands: Tasks and Methods</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BC7D2AB8-CF32-46A9-9018-592350CF440D}"/>
                  </a:ext>
                </a:extLst>
              </p:cNvPr>
              <p:cNvGraphicFramePr>
                <a:graphicFrameLocks noGrp="1"/>
              </p:cNvGraphicFramePr>
              <p:nvPr/>
            </p:nvGraphicFramePr>
            <p:xfrm>
              <a:off x="1387061" y="1892466"/>
              <a:ext cx="7142202" cy="4889373"/>
            </p:xfrm>
            <a:graphic>
              <a:graphicData uri="http://schemas.openxmlformats.org/drawingml/2006/table">
                <a:tbl>
                  <a:tblPr firstRow="1" bandRow="1">
                    <a:tableStyleId>{5C22544A-7EE6-4342-B048-85BDC9FD1C3A}</a:tableStyleId>
                  </a:tblPr>
                  <a:tblGrid>
                    <a:gridCol w="940503">
                      <a:extLst>
                        <a:ext uri="{9D8B030D-6E8A-4147-A177-3AD203B41FA5}">
                          <a16:colId xmlns:a16="http://schemas.microsoft.com/office/drawing/2014/main" val="876095232"/>
                        </a:ext>
                      </a:extLst>
                    </a:gridCol>
                    <a:gridCol w="1220559">
                      <a:extLst>
                        <a:ext uri="{9D8B030D-6E8A-4147-A177-3AD203B41FA5}">
                          <a16:colId xmlns:a16="http://schemas.microsoft.com/office/drawing/2014/main" val="2437077139"/>
                        </a:ext>
                      </a:extLst>
                    </a:gridCol>
                    <a:gridCol w="1319463">
                      <a:extLst>
                        <a:ext uri="{9D8B030D-6E8A-4147-A177-3AD203B41FA5}">
                          <a16:colId xmlns:a16="http://schemas.microsoft.com/office/drawing/2014/main" val="1453433008"/>
                        </a:ext>
                      </a:extLst>
                    </a:gridCol>
                    <a:gridCol w="1220559">
                      <a:extLst>
                        <a:ext uri="{9D8B030D-6E8A-4147-A177-3AD203B41FA5}">
                          <a16:colId xmlns:a16="http://schemas.microsoft.com/office/drawing/2014/main" val="4179699404"/>
                        </a:ext>
                      </a:extLst>
                    </a:gridCol>
                    <a:gridCol w="1220559">
                      <a:extLst>
                        <a:ext uri="{9D8B030D-6E8A-4147-A177-3AD203B41FA5}">
                          <a16:colId xmlns:a16="http://schemas.microsoft.com/office/drawing/2014/main" val="4185243882"/>
                        </a:ext>
                      </a:extLst>
                    </a:gridCol>
                    <a:gridCol w="1220559">
                      <a:extLst>
                        <a:ext uri="{9D8B030D-6E8A-4147-A177-3AD203B41FA5}">
                          <a16:colId xmlns:a16="http://schemas.microsoft.com/office/drawing/2014/main" val="521433890"/>
                        </a:ext>
                      </a:extLst>
                    </a:gridCol>
                  </a:tblGrid>
                  <a:tr h="800792">
                    <a:tc>
                      <a:txBody>
                        <a:bodyPr/>
                        <a:lstStyle/>
                        <a:p>
                          <a:endParaRPr lang="en-US" sz="1400" dirty="0"/>
                        </a:p>
                      </a:txBody>
                      <a:tcPr marL="68580" marR="68580" marT="34290" marB="34290"/>
                    </a:tc>
                    <a:tc>
                      <a:txBody>
                        <a:bodyPr/>
                        <a:lstStyle/>
                        <a:p>
                          <a:r>
                            <a:rPr lang="en-US" sz="1400" dirty="0"/>
                            <a:t>CSP/SAT</a:t>
                          </a:r>
                        </a:p>
                      </a:txBody>
                      <a:tcPr marL="68580" marR="68580" marT="34290" marB="34290"/>
                    </a:tc>
                    <a:tc>
                      <a:txBody>
                        <a:bodyPr/>
                        <a:lstStyle/>
                        <a:p>
                          <a:r>
                            <a:rPr lang="en-US" sz="1400" dirty="0"/>
                            <a:t>Optimization</a:t>
                          </a:r>
                        </a:p>
                        <a:p>
                          <a:r>
                            <a:rPr lang="en-US" sz="1400" dirty="0"/>
                            <a:t>(MAX)</a:t>
                          </a:r>
                        </a:p>
                      </a:txBody>
                      <a:tcPr marL="68580" marR="68580" marT="34290" marB="34290"/>
                    </a:tc>
                    <a:tc>
                      <a:txBody>
                        <a:bodyPr/>
                        <a:lstStyle/>
                        <a:p>
                          <a:r>
                            <a:rPr lang="en-US" sz="1400" dirty="0"/>
                            <a:t>Weighted</a:t>
                          </a:r>
                        </a:p>
                        <a:p>
                          <a:r>
                            <a:rPr lang="en-US" sz="1400" dirty="0"/>
                            <a:t>Counting</a:t>
                          </a:r>
                        </a:p>
                        <a:p>
                          <a:r>
                            <a:rPr lang="en-US" sz="1400" dirty="0"/>
                            <a:t>(Sum)</a:t>
                          </a:r>
                        </a:p>
                      </a:txBody>
                      <a:tcPr marL="68580" marR="68580" marT="34290" marB="34290"/>
                    </a:tc>
                    <a:tc>
                      <a:txBody>
                        <a:bodyPr/>
                        <a:lstStyle/>
                        <a:p>
                          <a:r>
                            <a:rPr lang="en-US" sz="1400" dirty="0"/>
                            <a:t>MMAP</a:t>
                          </a:r>
                        </a:p>
                        <a:p>
                          <a:r>
                            <a:rPr lang="en-US" sz="1400" baseline="0" dirty="0"/>
                            <a:t>(Max-Sum)</a:t>
                          </a:r>
                        </a:p>
                      </a:txBody>
                      <a:tcPr marL="68580" marR="68580" marT="34290" marB="34290"/>
                    </a:tc>
                    <a:tc>
                      <a:txBody>
                        <a:bodyPr/>
                        <a:lstStyle/>
                        <a:p>
                          <a:r>
                            <a:rPr lang="en-US" sz="1400" dirty="0"/>
                            <a:t>MEU</a:t>
                          </a:r>
                        </a:p>
                        <a:p>
                          <a:r>
                            <a:rPr lang="en-US" sz="1400" dirty="0"/>
                            <a:t>(MAX-SUM)</a:t>
                          </a:r>
                        </a:p>
                      </a:txBody>
                      <a:tcPr marL="68580" marR="68580" marT="34290" marB="34290"/>
                    </a:tc>
                    <a:extLst>
                      <a:ext uri="{0D108BD9-81ED-4DB2-BD59-A6C34878D82A}">
                        <a16:rowId xmlns:a16="http://schemas.microsoft.com/office/drawing/2014/main" val="2101764256"/>
                      </a:ext>
                    </a:extLst>
                  </a:tr>
                  <a:tr h="408121">
                    <a:tc>
                      <a:txBody>
                        <a:bodyPr/>
                        <a:lstStyle/>
                        <a:p>
                          <a:r>
                            <a:rPr lang="en-US" sz="1400" b="1" dirty="0">
                              <a:solidFill>
                                <a:srgbClr val="FF0000"/>
                              </a:solidFill>
                            </a:rPr>
                            <a:t>Trees (w=1)</a:t>
                          </a:r>
                        </a:p>
                      </a:txBody>
                      <a:tcPr marL="68580" marR="68580" marT="34290" marB="34290"/>
                    </a:tc>
                    <a:tc>
                      <a:txBody>
                        <a:bodyPr/>
                        <a:lstStyle/>
                        <a:p>
                          <a:pPr algn="ctr"/>
                          <a:r>
                            <a:rPr lang="en-US" sz="1400" b="1" dirty="0">
                              <a:solidFill>
                                <a:srgbClr val="FF0000"/>
                              </a:solidFill>
                              <a:sym typeface="Wingdings" panose="05000000000000000000" pitchFamily="2" charset="2"/>
                            </a:rPr>
                            <a:t></a:t>
                          </a:r>
                          <a:endParaRPr lang="en-US" sz="1400" b="1" dirty="0">
                            <a:solidFill>
                              <a:srgbClr val="FF0000"/>
                            </a:solidFil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FF0000"/>
                              </a:solidFill>
                              <a:sym typeface="Wingdings" panose="05000000000000000000" pitchFamily="2" charset="2"/>
                            </a:rPr>
                            <a:t></a:t>
                          </a:r>
                          <a:endParaRPr lang="en-US" sz="1400" b="1" dirty="0">
                            <a:solidFill>
                              <a:srgbClr val="FF0000"/>
                            </a:solidFill>
                          </a:endParaRPr>
                        </a:p>
                        <a:p>
                          <a:pPr algn="ctr"/>
                          <a:endParaRPr lang="en-US" sz="1400" dirty="0"/>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FF0000"/>
                              </a:solidFill>
                              <a:sym typeface="Wingdings" panose="05000000000000000000" pitchFamily="2" charset="2"/>
                            </a:rPr>
                            <a:t></a:t>
                          </a:r>
                          <a:endParaRPr lang="en-US" sz="1400" b="1" dirty="0">
                            <a:solidFill>
                              <a:srgbClr val="FF0000"/>
                            </a:solidFill>
                          </a:endParaRPr>
                        </a:p>
                        <a:p>
                          <a:pPr algn="ctr"/>
                          <a:endParaRPr lang="en-US" sz="1400" dirty="0"/>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1" i="0" dirty="0" smtClean="0">
                                    <a:solidFill>
                                      <a:schemeClr val="accent4">
                                        <a:lumMod val="75000"/>
                                      </a:schemeClr>
                                    </a:solidFill>
                                    <a:latin typeface="Cambria Math" panose="02040503050406030204" pitchFamily="18" charset="0"/>
                                    <a:sym typeface="Wingdings" panose="05000000000000000000" pitchFamily="2" charset="2"/>
                                  </a:rPr>
                                  <m:t></m:t>
                                </m:r>
                              </m:oMath>
                            </m:oMathPara>
                          </a14:m>
                          <a:endParaRPr lang="en-US" sz="1400" b="1" i="0" dirty="0">
                            <a:solidFill>
                              <a:schemeClr val="accent4">
                                <a:lumMod val="75000"/>
                              </a:schemeClr>
                            </a:solidFill>
                          </a:endParaRPr>
                        </a:p>
                        <a:p>
                          <a:pPr algn="ctr"/>
                          <a:endParaRPr lang="en-US" sz="1400" b="1" i="0" dirty="0">
                            <a:solidFill>
                              <a:schemeClr val="accent4">
                                <a:lumMod val="75000"/>
                              </a:schemeClr>
                            </a:solidFil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1" i="0" dirty="0" smtClean="0">
                                    <a:solidFill>
                                      <a:schemeClr val="accent4">
                                        <a:lumMod val="75000"/>
                                      </a:schemeClr>
                                    </a:solidFill>
                                    <a:latin typeface="Cambria Math" panose="02040503050406030204" pitchFamily="18" charset="0"/>
                                    <a:sym typeface="Wingdings" panose="05000000000000000000" pitchFamily="2" charset="2"/>
                                  </a:rPr>
                                  <m:t></m:t>
                                </m:r>
                              </m:oMath>
                            </m:oMathPara>
                          </a14:m>
                          <a:endParaRPr lang="en-US" sz="1400" b="1" i="0" dirty="0">
                            <a:solidFill>
                              <a:schemeClr val="accent4">
                                <a:lumMod val="75000"/>
                              </a:schemeClr>
                            </a:solidFill>
                          </a:endParaRPr>
                        </a:p>
                        <a:p>
                          <a:pPr algn="ctr"/>
                          <a:endParaRPr lang="en-US" sz="1400" b="1" i="0" dirty="0">
                            <a:solidFill>
                              <a:schemeClr val="accent4">
                                <a:lumMod val="75000"/>
                              </a:schemeClr>
                            </a:solidFill>
                          </a:endParaRPr>
                        </a:p>
                      </a:txBody>
                      <a:tcPr marL="68580" marR="68580" marT="34290" marB="34290"/>
                    </a:tc>
                    <a:extLst>
                      <a:ext uri="{0D108BD9-81ED-4DB2-BD59-A6C34878D82A}">
                        <a16:rowId xmlns:a16="http://schemas.microsoft.com/office/drawing/2014/main" val="3513218085"/>
                      </a:ext>
                    </a:extLst>
                  </a:tr>
                  <a:tr h="408121">
                    <a:tc>
                      <a:txBody>
                        <a:bodyPr/>
                        <a:lstStyle/>
                        <a:p>
                          <a:r>
                            <a:rPr lang="en-US" sz="1400" b="1" dirty="0">
                              <a:solidFill>
                                <a:srgbClr val="FF0000"/>
                              </a:solidFill>
                            </a:rPr>
                            <a:t>W-trees</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FF0000"/>
                              </a:solidFill>
                              <a:sym typeface="Wingdings" panose="05000000000000000000" pitchFamily="2" charset="2"/>
                            </a:rPr>
                            <a:t></a:t>
                          </a:r>
                          <a:endParaRPr lang="en-US" sz="1400" b="1" dirty="0">
                            <a:solidFill>
                              <a:srgbClr val="FF0000"/>
                            </a:solidFill>
                          </a:endParaRPr>
                        </a:p>
                        <a:p>
                          <a:pPr algn="ctr"/>
                          <a:endParaRPr lang="en-US" sz="1400" dirty="0"/>
                        </a:p>
                      </a:txBody>
                      <a:tcPr marL="68580" marR="68580" marT="34290" marB="34290"/>
                    </a:tc>
                    <a:tc>
                      <a:txBody>
                        <a:bodyPr/>
                        <a:lstStyle/>
                        <a:p>
                          <a:pPr algn="ctr"/>
                          <a:r>
                            <a:rPr lang="en-US" sz="1400" b="1" dirty="0">
                              <a:solidFill>
                                <a:srgbClr val="FF0000"/>
                              </a:solidFill>
                              <a:sym typeface="Wingdings" panose="05000000000000000000" pitchFamily="2" charset="2"/>
                            </a:rPr>
                            <a:t></a:t>
                          </a:r>
                          <a:endParaRPr lang="en-US" sz="1400" b="1" dirty="0">
                            <a:solidFill>
                              <a:srgbClr val="FF0000"/>
                            </a:solidFil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FF0000"/>
                              </a:solidFill>
                              <a:sym typeface="Wingdings" panose="05000000000000000000" pitchFamily="2" charset="2"/>
                            </a:rPr>
                            <a:t></a:t>
                          </a:r>
                          <a:endParaRPr lang="en-US" sz="1400" b="1" dirty="0">
                            <a:solidFill>
                              <a:srgbClr val="FF0000"/>
                            </a:solidFill>
                          </a:endParaRPr>
                        </a:p>
                        <a:p>
                          <a:pPr algn="ctr"/>
                          <a:endParaRPr lang="en-US" sz="1400" dirty="0"/>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1" i="0" dirty="0" smtClean="0">
                                    <a:solidFill>
                                      <a:schemeClr val="accent4">
                                        <a:lumMod val="75000"/>
                                      </a:schemeClr>
                                    </a:solidFill>
                                    <a:latin typeface="Cambria Math" panose="02040503050406030204" pitchFamily="18" charset="0"/>
                                    <a:sym typeface="Wingdings" panose="05000000000000000000" pitchFamily="2" charset="2"/>
                                  </a:rPr>
                                  <m:t></m:t>
                                </m:r>
                              </m:oMath>
                            </m:oMathPara>
                          </a14:m>
                          <a:endParaRPr lang="en-US" sz="1400" b="1" i="0" dirty="0">
                            <a:solidFill>
                              <a:schemeClr val="accent4">
                                <a:lumMod val="75000"/>
                              </a:schemeClr>
                            </a:solidFill>
                          </a:endParaRPr>
                        </a:p>
                        <a:p>
                          <a:pPr algn="ctr"/>
                          <a:endParaRPr lang="en-US" sz="1400" b="1" i="0" dirty="0">
                            <a:solidFill>
                              <a:schemeClr val="accent4">
                                <a:lumMod val="75000"/>
                              </a:schemeClr>
                            </a:solidFil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1" i="0" dirty="0" smtClean="0">
                                    <a:solidFill>
                                      <a:schemeClr val="accent4">
                                        <a:lumMod val="75000"/>
                                      </a:schemeClr>
                                    </a:solidFill>
                                    <a:latin typeface="Cambria Math" panose="02040503050406030204" pitchFamily="18" charset="0"/>
                                    <a:sym typeface="Wingdings" panose="05000000000000000000" pitchFamily="2" charset="2"/>
                                  </a:rPr>
                                  <m:t></m:t>
                                </m:r>
                              </m:oMath>
                            </m:oMathPara>
                          </a14:m>
                          <a:endParaRPr lang="en-US" sz="1400" b="1" i="0" dirty="0">
                            <a:solidFill>
                              <a:schemeClr val="accent4">
                                <a:lumMod val="75000"/>
                              </a:schemeClr>
                            </a:solidFill>
                          </a:endParaRPr>
                        </a:p>
                        <a:p>
                          <a:pPr algn="ctr"/>
                          <a:endParaRPr lang="en-US" sz="1400" b="1" i="0" dirty="0">
                            <a:solidFill>
                              <a:schemeClr val="accent4">
                                <a:lumMod val="75000"/>
                              </a:schemeClr>
                            </a:solidFill>
                          </a:endParaRPr>
                        </a:p>
                      </a:txBody>
                      <a:tcPr marL="68580" marR="68580" marT="34290" marB="34290"/>
                    </a:tc>
                    <a:extLst>
                      <a:ext uri="{0D108BD9-81ED-4DB2-BD59-A6C34878D82A}">
                        <a16:rowId xmlns:a16="http://schemas.microsoft.com/office/drawing/2014/main" val="3756873595"/>
                      </a:ext>
                    </a:extLst>
                  </a:tr>
                  <a:tr h="408121">
                    <a:tc>
                      <a:txBody>
                        <a:bodyPr/>
                        <a:lstStyle/>
                        <a:p>
                          <a:r>
                            <a:rPr lang="en-US" sz="1400" b="1" dirty="0" err="1">
                              <a:solidFill>
                                <a:srgbClr val="FF0000"/>
                              </a:solidFill>
                            </a:rPr>
                            <a:t>Cutset</a:t>
                          </a:r>
                          <a:r>
                            <a:rPr lang="en-US" sz="1400" b="1" dirty="0">
                              <a:solidFill>
                                <a:srgbClr val="FF0000"/>
                              </a:solidFill>
                            </a:rPr>
                            <a:t>-trees</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FF0000"/>
                              </a:solidFill>
                              <a:sym typeface="Wingdings" panose="05000000000000000000" pitchFamily="2" charset="2"/>
                            </a:rPr>
                            <a:t></a:t>
                          </a:r>
                          <a:endParaRPr lang="en-US" sz="1400" b="1" dirty="0">
                            <a:solidFill>
                              <a:srgbClr val="FF0000"/>
                            </a:solidFil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FF0000"/>
                              </a:solidFill>
                              <a:sym typeface="Wingdings" panose="05000000000000000000" pitchFamily="2" charset="2"/>
                            </a:rPr>
                            <a:t></a:t>
                          </a:r>
                          <a:endParaRPr lang="en-US" sz="1400" b="1" dirty="0">
                            <a:solidFill>
                              <a:srgbClr val="FF0000"/>
                            </a:solidFill>
                          </a:endParaRPr>
                        </a:p>
                        <a:p>
                          <a:pPr algn="ctr"/>
                          <a:endParaRPr lang="en-US" sz="1400" dirty="0"/>
                        </a:p>
                      </a:txBody>
                      <a:tcPr marL="68580" marR="68580" marT="34290" marB="34290"/>
                    </a:tc>
                    <a:tc>
                      <a:txBody>
                        <a:bodyPr/>
                        <a:lstStyle/>
                        <a:p>
                          <a:pPr algn="ctr"/>
                          <a:r>
                            <a:rPr lang="en-US" sz="1400" b="1" dirty="0">
                              <a:solidFill>
                                <a:srgbClr val="FF0000"/>
                              </a:solidFill>
                              <a:sym typeface="Wingdings" panose="05000000000000000000" pitchFamily="2" charset="2"/>
                            </a:rPr>
                            <a:t></a:t>
                          </a:r>
                          <a:endParaRPr lang="en-US" sz="1400" b="1" dirty="0">
                            <a:solidFill>
                              <a:srgbClr val="FF0000"/>
                            </a:solidFil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1" i="0" dirty="0" smtClean="0">
                                    <a:solidFill>
                                      <a:schemeClr val="accent4">
                                        <a:lumMod val="75000"/>
                                      </a:schemeClr>
                                    </a:solidFill>
                                    <a:latin typeface="Cambria Math" panose="02040503050406030204" pitchFamily="18" charset="0"/>
                                    <a:sym typeface="Wingdings" panose="05000000000000000000" pitchFamily="2" charset="2"/>
                                  </a:rPr>
                                  <m:t></m:t>
                                </m:r>
                              </m:oMath>
                            </m:oMathPara>
                          </a14:m>
                          <a:endParaRPr lang="en-US" sz="1400" b="1" i="0" dirty="0">
                            <a:solidFill>
                              <a:schemeClr val="accent4">
                                <a:lumMod val="75000"/>
                              </a:schemeClr>
                            </a:solidFill>
                          </a:endParaRPr>
                        </a:p>
                        <a:p>
                          <a:pPr algn="ctr"/>
                          <a:endParaRPr lang="en-US" sz="1400" b="1" i="0" dirty="0">
                            <a:solidFill>
                              <a:schemeClr val="accent4">
                                <a:lumMod val="75000"/>
                              </a:schemeClr>
                            </a:solidFil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1" i="0" dirty="0" smtClean="0">
                                    <a:solidFill>
                                      <a:schemeClr val="accent4">
                                        <a:lumMod val="75000"/>
                                      </a:schemeClr>
                                    </a:solidFill>
                                    <a:latin typeface="Cambria Math" panose="02040503050406030204" pitchFamily="18" charset="0"/>
                                    <a:sym typeface="Wingdings" panose="05000000000000000000" pitchFamily="2" charset="2"/>
                                  </a:rPr>
                                  <m:t></m:t>
                                </m:r>
                              </m:oMath>
                            </m:oMathPara>
                          </a14:m>
                          <a:endParaRPr lang="en-US" sz="1400" b="1" i="0" dirty="0">
                            <a:solidFill>
                              <a:schemeClr val="accent4">
                                <a:lumMod val="75000"/>
                              </a:schemeClr>
                            </a:solidFill>
                          </a:endParaRPr>
                        </a:p>
                        <a:p>
                          <a:pPr algn="ctr"/>
                          <a:endParaRPr lang="en-US" sz="1400" b="1" i="0" dirty="0">
                            <a:solidFill>
                              <a:schemeClr val="accent4">
                                <a:lumMod val="75000"/>
                              </a:schemeClr>
                            </a:solidFill>
                          </a:endParaRPr>
                        </a:p>
                      </a:txBody>
                      <a:tcPr marL="68580" marR="68580" marT="34290" marB="34290"/>
                    </a:tc>
                    <a:extLst>
                      <a:ext uri="{0D108BD9-81ED-4DB2-BD59-A6C34878D82A}">
                        <a16:rowId xmlns:a16="http://schemas.microsoft.com/office/drawing/2014/main" val="3077774141"/>
                      </a:ext>
                    </a:extLst>
                  </a:tr>
                  <a:tr h="408121">
                    <a:tc>
                      <a:txBody>
                        <a:bodyPr/>
                        <a:lstStyle/>
                        <a:p>
                          <a:r>
                            <a:rPr lang="en-US" sz="1400" b="1" dirty="0">
                              <a:solidFill>
                                <a:srgbClr val="FF0000"/>
                              </a:solidFill>
                            </a:rPr>
                            <a:t>2-SAT</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FF0000"/>
                              </a:solidFill>
                              <a:sym typeface="Wingdings" panose="05000000000000000000" pitchFamily="2" charset="2"/>
                            </a:rPr>
                            <a:t></a:t>
                          </a:r>
                          <a:endParaRPr lang="en-US" sz="1400" b="1" dirty="0">
                            <a:solidFill>
                              <a:srgbClr val="FF0000"/>
                            </a:solidFill>
                          </a:endParaRPr>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782435056"/>
                      </a:ext>
                    </a:extLst>
                  </a:tr>
                  <a:tr h="408121">
                    <a:tc>
                      <a:txBody>
                        <a:bodyPr/>
                        <a:lstStyle/>
                        <a:p>
                          <a:r>
                            <a:rPr lang="en-US" sz="1400" b="1" dirty="0">
                              <a:solidFill>
                                <a:srgbClr val="FF0000"/>
                              </a:solidFill>
                            </a:rPr>
                            <a:t>Horn</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FF0000"/>
                              </a:solidFill>
                              <a:sym typeface="Wingdings" panose="05000000000000000000" pitchFamily="2" charset="2"/>
                            </a:rPr>
                            <a:t></a:t>
                          </a:r>
                          <a:endParaRPr lang="en-US" sz="1400" b="1" dirty="0">
                            <a:solidFill>
                              <a:srgbClr val="FF0000"/>
                            </a:solidFill>
                          </a:endParaRPr>
                        </a:p>
                        <a:p>
                          <a:pPr algn="ctr"/>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136748893"/>
                      </a:ext>
                    </a:extLst>
                  </a:tr>
                  <a:tr h="408121">
                    <a:tc>
                      <a:txBody>
                        <a:bodyPr/>
                        <a:lstStyle/>
                        <a:p>
                          <a:r>
                            <a:rPr lang="en-US" sz="1400" b="1" dirty="0">
                              <a:solidFill>
                                <a:srgbClr val="FF0000"/>
                              </a:solidFill>
                            </a:rPr>
                            <a:t>Tight</a:t>
                          </a:r>
                          <a:r>
                            <a:rPr lang="en-US" sz="1400" b="1" baseline="0" dirty="0">
                              <a:solidFill>
                                <a:srgbClr val="FF0000"/>
                              </a:solidFill>
                            </a:rPr>
                            <a:t> d</a:t>
                          </a:r>
                          <a:r>
                            <a:rPr lang="en-US" sz="1400" b="1" dirty="0">
                              <a:solidFill>
                                <a:srgbClr val="FF0000"/>
                              </a:solidFill>
                            </a:rPr>
                            <a:t>omains-</a:t>
                          </a:r>
                        </a:p>
                        <a:p>
                          <a:r>
                            <a:rPr lang="en-US" sz="1400" b="1" dirty="0">
                              <a:solidFill>
                                <a:srgbClr val="FF0000"/>
                              </a:solidFill>
                            </a:rPr>
                            <a:t>scopes</a:t>
                          </a:r>
                          <a:r>
                            <a:rPr lang="en-US" sz="1400" b="1" baseline="0" dirty="0">
                              <a:solidFill>
                                <a:srgbClr val="FF0000"/>
                              </a:solidFill>
                            </a:rPr>
                            <a:t> </a:t>
                          </a:r>
                          <a:endParaRPr lang="en-US" sz="1400" b="1" dirty="0">
                            <a:solidFill>
                              <a:srgbClr val="FF0000"/>
                            </a:solidFil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FF0000"/>
                              </a:solidFill>
                              <a:sym typeface="Wingdings" panose="05000000000000000000" pitchFamily="2" charset="2"/>
                            </a:rPr>
                            <a:t></a:t>
                          </a:r>
                          <a:endParaRPr lang="en-US" sz="1400" b="1" dirty="0">
                            <a:solidFill>
                              <a:srgbClr val="FF0000"/>
                            </a:solidFill>
                          </a:endParaRPr>
                        </a:p>
                        <a:p>
                          <a:pPr algn="ctr"/>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3782298117"/>
                      </a:ext>
                    </a:extLst>
                  </a:tr>
                  <a:tr h="408121">
                    <a:tc>
                      <a:txBody>
                        <a:bodyPr/>
                        <a:lstStyle/>
                        <a:p>
                          <a:r>
                            <a:rPr lang="en-US" sz="1400" b="1" dirty="0">
                              <a:solidFill>
                                <a:srgbClr val="FF0000"/>
                              </a:solidFill>
                            </a:rPr>
                            <a:t>Row-convexity</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FF0000"/>
                              </a:solidFill>
                              <a:sym typeface="Wingdings" panose="05000000000000000000" pitchFamily="2" charset="2"/>
                            </a:rPr>
                            <a:t></a:t>
                          </a:r>
                          <a:endParaRPr lang="en-US" sz="1400" b="1" dirty="0">
                            <a:solidFill>
                              <a:srgbClr val="FF0000"/>
                            </a:solidFill>
                          </a:endParaRPr>
                        </a:p>
                        <a:p>
                          <a:pPr algn="ctr"/>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696756259"/>
                      </a:ext>
                    </a:extLst>
                  </a:tr>
                  <a:tr h="408121">
                    <a:tc>
                      <a:txBody>
                        <a:bodyPr/>
                        <a:lstStyle/>
                        <a:p>
                          <a:r>
                            <a:rPr lang="en-US" sz="1400" b="1" dirty="0">
                              <a:solidFill>
                                <a:srgbClr val="FF0000"/>
                              </a:solidFill>
                            </a:rPr>
                            <a:t>Sub-modular</a:t>
                          </a:r>
                        </a:p>
                      </a:txBody>
                      <a:tcPr marL="68580" marR="68580" marT="34290" marB="34290"/>
                    </a:tc>
                    <a:tc>
                      <a:txBody>
                        <a:bodyPr/>
                        <a:lstStyle/>
                        <a:p>
                          <a:r>
                            <a:rPr lang="en-US" sz="1400" dirty="0"/>
                            <a:t>?</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FF0000"/>
                              </a:solidFill>
                              <a:sym typeface="Wingdings" panose="05000000000000000000" pitchFamily="2" charset="2"/>
                            </a:rPr>
                            <a:t></a:t>
                          </a:r>
                          <a:endParaRPr lang="en-US" sz="1400" b="1" dirty="0">
                            <a:solidFill>
                              <a:srgbClr val="FF0000"/>
                            </a:solidFill>
                          </a:endParaRPr>
                        </a:p>
                        <a:p>
                          <a:pPr algn="ctr"/>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2361497749"/>
                      </a:ext>
                    </a:extLst>
                  </a:tr>
                </a:tbl>
              </a:graphicData>
            </a:graphic>
          </p:graphicFrame>
        </mc:Choice>
        <mc:Fallback xmlns="">
          <p:graphicFrame>
            <p:nvGraphicFramePr>
              <p:cNvPr id="4" name="Table 3">
                <a:extLst>
                  <a:ext uri="{FF2B5EF4-FFF2-40B4-BE49-F238E27FC236}">
                    <a16:creationId xmlns:a16="http://schemas.microsoft.com/office/drawing/2014/main" id="{BC7D2AB8-CF32-46A9-9018-592350CF440D}"/>
                  </a:ext>
                </a:extLst>
              </p:cNvPr>
              <p:cNvGraphicFramePr>
                <a:graphicFrameLocks noGrp="1"/>
              </p:cNvGraphicFramePr>
              <p:nvPr>
                <p:extLst/>
              </p:nvPr>
            </p:nvGraphicFramePr>
            <p:xfrm>
              <a:off x="1387061" y="1892466"/>
              <a:ext cx="7142202" cy="4889373"/>
            </p:xfrm>
            <a:graphic>
              <a:graphicData uri="http://schemas.openxmlformats.org/drawingml/2006/table">
                <a:tbl>
                  <a:tblPr firstRow="1" bandRow="1">
                    <a:tableStyleId>{5C22544A-7EE6-4342-B048-85BDC9FD1C3A}</a:tableStyleId>
                  </a:tblPr>
                  <a:tblGrid>
                    <a:gridCol w="940503">
                      <a:extLst>
                        <a:ext uri="{9D8B030D-6E8A-4147-A177-3AD203B41FA5}">
                          <a16:colId xmlns:a16="http://schemas.microsoft.com/office/drawing/2014/main" val="876095232"/>
                        </a:ext>
                      </a:extLst>
                    </a:gridCol>
                    <a:gridCol w="1220559">
                      <a:extLst>
                        <a:ext uri="{9D8B030D-6E8A-4147-A177-3AD203B41FA5}">
                          <a16:colId xmlns:a16="http://schemas.microsoft.com/office/drawing/2014/main" val="2437077139"/>
                        </a:ext>
                      </a:extLst>
                    </a:gridCol>
                    <a:gridCol w="1319463">
                      <a:extLst>
                        <a:ext uri="{9D8B030D-6E8A-4147-A177-3AD203B41FA5}">
                          <a16:colId xmlns:a16="http://schemas.microsoft.com/office/drawing/2014/main" val="1453433008"/>
                        </a:ext>
                      </a:extLst>
                    </a:gridCol>
                    <a:gridCol w="1220559">
                      <a:extLst>
                        <a:ext uri="{9D8B030D-6E8A-4147-A177-3AD203B41FA5}">
                          <a16:colId xmlns:a16="http://schemas.microsoft.com/office/drawing/2014/main" val="4179699404"/>
                        </a:ext>
                      </a:extLst>
                    </a:gridCol>
                    <a:gridCol w="1220559">
                      <a:extLst>
                        <a:ext uri="{9D8B030D-6E8A-4147-A177-3AD203B41FA5}">
                          <a16:colId xmlns:a16="http://schemas.microsoft.com/office/drawing/2014/main" val="4185243882"/>
                        </a:ext>
                      </a:extLst>
                    </a:gridCol>
                    <a:gridCol w="1220559">
                      <a:extLst>
                        <a:ext uri="{9D8B030D-6E8A-4147-A177-3AD203B41FA5}">
                          <a16:colId xmlns:a16="http://schemas.microsoft.com/office/drawing/2014/main" val="521433890"/>
                        </a:ext>
                      </a:extLst>
                    </a:gridCol>
                  </a:tblGrid>
                  <a:tr h="800792">
                    <a:tc>
                      <a:txBody>
                        <a:bodyPr/>
                        <a:lstStyle/>
                        <a:p>
                          <a:endParaRPr lang="en-US" sz="1400" dirty="0"/>
                        </a:p>
                      </a:txBody>
                      <a:tcPr marL="68580" marR="68580" marT="34290" marB="34290"/>
                    </a:tc>
                    <a:tc>
                      <a:txBody>
                        <a:bodyPr/>
                        <a:lstStyle/>
                        <a:p>
                          <a:r>
                            <a:rPr lang="en-US" sz="1400" dirty="0"/>
                            <a:t>CSP/SAT</a:t>
                          </a:r>
                        </a:p>
                      </a:txBody>
                      <a:tcPr marL="68580" marR="68580" marT="34290" marB="34290"/>
                    </a:tc>
                    <a:tc>
                      <a:txBody>
                        <a:bodyPr/>
                        <a:lstStyle/>
                        <a:p>
                          <a:r>
                            <a:rPr lang="en-US" sz="1400" dirty="0" smtClean="0"/>
                            <a:t>Optimization</a:t>
                          </a:r>
                        </a:p>
                        <a:p>
                          <a:r>
                            <a:rPr lang="en-US" sz="1400" dirty="0" smtClean="0"/>
                            <a:t>(MAX)</a:t>
                          </a:r>
                          <a:endParaRPr lang="en-US" sz="1400" dirty="0"/>
                        </a:p>
                      </a:txBody>
                      <a:tcPr marL="68580" marR="68580" marT="34290" marB="34290"/>
                    </a:tc>
                    <a:tc>
                      <a:txBody>
                        <a:bodyPr/>
                        <a:lstStyle/>
                        <a:p>
                          <a:r>
                            <a:rPr lang="en-US" sz="1400" dirty="0" smtClean="0"/>
                            <a:t>Weighted</a:t>
                          </a:r>
                        </a:p>
                        <a:p>
                          <a:r>
                            <a:rPr lang="en-US" sz="1400" dirty="0" smtClean="0"/>
                            <a:t>Counting</a:t>
                          </a:r>
                        </a:p>
                        <a:p>
                          <a:r>
                            <a:rPr lang="en-US" sz="1400" dirty="0" smtClean="0"/>
                            <a:t>(Sum)</a:t>
                          </a:r>
                          <a:endParaRPr lang="en-US" sz="1400" dirty="0"/>
                        </a:p>
                      </a:txBody>
                      <a:tcPr marL="68580" marR="68580" marT="34290" marB="34290"/>
                    </a:tc>
                    <a:tc>
                      <a:txBody>
                        <a:bodyPr/>
                        <a:lstStyle/>
                        <a:p>
                          <a:r>
                            <a:rPr lang="en-US" sz="1400" dirty="0" smtClean="0"/>
                            <a:t>MMAP</a:t>
                          </a:r>
                        </a:p>
                        <a:p>
                          <a:r>
                            <a:rPr lang="en-US" sz="1400" baseline="0" dirty="0" smtClean="0"/>
                            <a:t>(Max-Sum)</a:t>
                          </a:r>
                        </a:p>
                      </a:txBody>
                      <a:tcPr marL="68580" marR="68580" marT="34290" marB="34290"/>
                    </a:tc>
                    <a:tc>
                      <a:txBody>
                        <a:bodyPr/>
                        <a:lstStyle/>
                        <a:p>
                          <a:r>
                            <a:rPr lang="en-US" sz="1400" dirty="0" smtClean="0"/>
                            <a:t>MEU</a:t>
                          </a:r>
                        </a:p>
                        <a:p>
                          <a:r>
                            <a:rPr lang="en-US" sz="1400" dirty="0" smtClean="0"/>
                            <a:t>(MAX-SUM)</a:t>
                          </a:r>
                          <a:endParaRPr lang="en-US" sz="1400" dirty="0"/>
                        </a:p>
                      </a:txBody>
                      <a:tcPr marL="68580" marR="68580" marT="34290" marB="34290"/>
                    </a:tc>
                    <a:extLst>
                      <a:ext uri="{0D108BD9-81ED-4DB2-BD59-A6C34878D82A}">
                        <a16:rowId xmlns:a16="http://schemas.microsoft.com/office/drawing/2014/main" val="2101764256"/>
                      </a:ext>
                    </a:extLst>
                  </a:tr>
                  <a:tr h="495300">
                    <a:tc>
                      <a:txBody>
                        <a:bodyPr/>
                        <a:lstStyle/>
                        <a:p>
                          <a:r>
                            <a:rPr lang="en-US" sz="1400" b="1" dirty="0" smtClean="0">
                              <a:solidFill>
                                <a:srgbClr val="FF0000"/>
                              </a:solidFill>
                            </a:rPr>
                            <a:t>Trees (w=1)</a:t>
                          </a:r>
                          <a:endParaRPr lang="en-US" sz="1400" b="1" dirty="0">
                            <a:solidFill>
                              <a:srgbClr val="FF0000"/>
                            </a:solidFill>
                          </a:endParaRPr>
                        </a:p>
                      </a:txBody>
                      <a:tcPr marL="68580" marR="68580" marT="34290" marB="34290"/>
                    </a:tc>
                    <a:tc>
                      <a:txBody>
                        <a:bodyPr/>
                        <a:lstStyle/>
                        <a:p>
                          <a:pPr algn="ctr"/>
                          <a:r>
                            <a:rPr lang="en-US" sz="1400" b="1" dirty="0" smtClean="0">
                              <a:solidFill>
                                <a:srgbClr val="FF0000"/>
                              </a:solidFill>
                              <a:sym typeface="Wingdings" panose="05000000000000000000" pitchFamily="2" charset="2"/>
                            </a:rPr>
                            <a:t></a:t>
                          </a:r>
                          <a:endParaRPr lang="en-US" sz="1400" b="1" dirty="0">
                            <a:solidFill>
                              <a:srgbClr val="FF0000"/>
                            </a:solidFil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sym typeface="Wingdings" panose="05000000000000000000" pitchFamily="2" charset="2"/>
                            </a:rPr>
                            <a:t></a:t>
                          </a:r>
                          <a:endParaRPr lang="en-US" sz="1400" b="1" dirty="0" smtClean="0">
                            <a:solidFill>
                              <a:srgbClr val="FF0000"/>
                            </a:solidFill>
                          </a:endParaRPr>
                        </a:p>
                        <a:p>
                          <a:pPr algn="ctr"/>
                          <a:endParaRPr lang="en-US" sz="1400" dirty="0"/>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sym typeface="Wingdings" panose="05000000000000000000" pitchFamily="2" charset="2"/>
                            </a:rPr>
                            <a:t></a:t>
                          </a:r>
                          <a:endParaRPr lang="en-US" sz="1400" b="1" dirty="0" smtClean="0">
                            <a:solidFill>
                              <a:srgbClr val="FF0000"/>
                            </a:solidFill>
                          </a:endParaRPr>
                        </a:p>
                        <a:p>
                          <a:pPr algn="ctr"/>
                          <a:endParaRPr lang="en-US" sz="1400" dirty="0"/>
                        </a:p>
                      </a:txBody>
                      <a:tcPr marL="68580" marR="68580" marT="34290" marB="34290"/>
                    </a:tc>
                    <a:tc>
                      <a:txBody>
                        <a:bodyPr/>
                        <a:lstStyle/>
                        <a:p>
                          <a:endParaRPr lang="en-US"/>
                        </a:p>
                      </a:txBody>
                      <a:tcPr marL="68580" marR="68580" marT="34290" marB="34290">
                        <a:blipFill>
                          <a:blip r:embed="rId3"/>
                          <a:stretch>
                            <a:fillRect l="-384577" t="-166667" r="-101493" b="-743210"/>
                          </a:stretch>
                        </a:blipFill>
                      </a:tcPr>
                    </a:tc>
                    <a:tc>
                      <a:txBody>
                        <a:bodyPr/>
                        <a:lstStyle/>
                        <a:p>
                          <a:endParaRPr lang="en-US"/>
                        </a:p>
                      </a:txBody>
                      <a:tcPr marL="68580" marR="68580" marT="34290" marB="34290">
                        <a:blipFill>
                          <a:blip r:embed="rId3"/>
                          <a:stretch>
                            <a:fillRect l="-487000" t="-166667" r="-2000" b="-743210"/>
                          </a:stretch>
                        </a:blipFill>
                      </a:tcPr>
                    </a:tc>
                    <a:extLst>
                      <a:ext uri="{0D108BD9-81ED-4DB2-BD59-A6C34878D82A}">
                        <a16:rowId xmlns:a16="http://schemas.microsoft.com/office/drawing/2014/main" val="3513218085"/>
                      </a:ext>
                    </a:extLst>
                  </a:tr>
                  <a:tr h="495300">
                    <a:tc>
                      <a:txBody>
                        <a:bodyPr/>
                        <a:lstStyle/>
                        <a:p>
                          <a:r>
                            <a:rPr lang="en-US" sz="1400" b="1" dirty="0" smtClean="0">
                              <a:solidFill>
                                <a:srgbClr val="FF0000"/>
                              </a:solidFill>
                            </a:rPr>
                            <a:t>W-trees</a:t>
                          </a:r>
                          <a:endParaRPr lang="en-US" sz="1400" b="1" dirty="0">
                            <a:solidFill>
                              <a:srgbClr val="FF0000"/>
                            </a:solidFil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sym typeface="Wingdings" panose="05000000000000000000" pitchFamily="2" charset="2"/>
                            </a:rPr>
                            <a:t></a:t>
                          </a:r>
                          <a:endParaRPr lang="en-US" sz="1400" b="1" dirty="0" smtClean="0">
                            <a:solidFill>
                              <a:srgbClr val="FF0000"/>
                            </a:solidFill>
                          </a:endParaRPr>
                        </a:p>
                        <a:p>
                          <a:pPr algn="ctr"/>
                          <a:endParaRPr lang="en-US" sz="1400" dirty="0"/>
                        </a:p>
                      </a:txBody>
                      <a:tcPr marL="68580" marR="68580" marT="34290" marB="34290"/>
                    </a:tc>
                    <a:tc>
                      <a:txBody>
                        <a:bodyPr/>
                        <a:lstStyle/>
                        <a:p>
                          <a:pPr algn="ctr"/>
                          <a:r>
                            <a:rPr lang="en-US" sz="1400" b="1" dirty="0" smtClean="0">
                              <a:solidFill>
                                <a:srgbClr val="FF0000"/>
                              </a:solidFill>
                              <a:sym typeface="Wingdings" panose="05000000000000000000" pitchFamily="2" charset="2"/>
                            </a:rPr>
                            <a:t></a:t>
                          </a:r>
                          <a:endParaRPr lang="en-US" sz="1400" b="1" dirty="0">
                            <a:solidFill>
                              <a:srgbClr val="FF0000"/>
                            </a:solidFil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sym typeface="Wingdings" panose="05000000000000000000" pitchFamily="2" charset="2"/>
                            </a:rPr>
                            <a:t></a:t>
                          </a:r>
                          <a:endParaRPr lang="en-US" sz="1400" b="1" dirty="0" smtClean="0">
                            <a:solidFill>
                              <a:srgbClr val="FF0000"/>
                            </a:solidFill>
                          </a:endParaRPr>
                        </a:p>
                        <a:p>
                          <a:pPr algn="ctr"/>
                          <a:endParaRPr lang="en-US" sz="1400" dirty="0"/>
                        </a:p>
                      </a:txBody>
                      <a:tcPr marL="68580" marR="68580" marT="34290" marB="34290"/>
                    </a:tc>
                    <a:tc>
                      <a:txBody>
                        <a:bodyPr/>
                        <a:lstStyle/>
                        <a:p>
                          <a:endParaRPr lang="en-US"/>
                        </a:p>
                      </a:txBody>
                      <a:tcPr marL="68580" marR="68580" marT="34290" marB="34290">
                        <a:blipFill>
                          <a:blip r:embed="rId3"/>
                          <a:stretch>
                            <a:fillRect l="-384577" t="-266667" r="-101493" b="-643210"/>
                          </a:stretch>
                        </a:blipFill>
                      </a:tcPr>
                    </a:tc>
                    <a:tc>
                      <a:txBody>
                        <a:bodyPr/>
                        <a:lstStyle/>
                        <a:p>
                          <a:endParaRPr lang="en-US"/>
                        </a:p>
                      </a:txBody>
                      <a:tcPr marL="68580" marR="68580" marT="34290" marB="34290">
                        <a:blipFill>
                          <a:blip r:embed="rId3"/>
                          <a:stretch>
                            <a:fillRect l="-487000" t="-266667" r="-2000" b="-643210"/>
                          </a:stretch>
                        </a:blipFill>
                      </a:tcPr>
                    </a:tc>
                    <a:extLst>
                      <a:ext uri="{0D108BD9-81ED-4DB2-BD59-A6C34878D82A}">
                        <a16:rowId xmlns:a16="http://schemas.microsoft.com/office/drawing/2014/main" val="3756873595"/>
                      </a:ext>
                    </a:extLst>
                  </a:tr>
                  <a:tr h="495300">
                    <a:tc>
                      <a:txBody>
                        <a:bodyPr/>
                        <a:lstStyle/>
                        <a:p>
                          <a:r>
                            <a:rPr lang="en-US" sz="1400" b="1" dirty="0" err="1" smtClean="0">
                              <a:solidFill>
                                <a:srgbClr val="FF0000"/>
                              </a:solidFill>
                            </a:rPr>
                            <a:t>Cutset</a:t>
                          </a:r>
                          <a:r>
                            <a:rPr lang="en-US" sz="1400" b="1" dirty="0" smtClean="0">
                              <a:solidFill>
                                <a:srgbClr val="FF0000"/>
                              </a:solidFill>
                            </a:rPr>
                            <a:t>-trees</a:t>
                          </a:r>
                          <a:endParaRPr lang="en-US" sz="1400" b="1" dirty="0">
                            <a:solidFill>
                              <a:srgbClr val="FF0000"/>
                            </a:solidFil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sym typeface="Wingdings" panose="05000000000000000000" pitchFamily="2" charset="2"/>
                            </a:rPr>
                            <a:t></a:t>
                          </a:r>
                          <a:endParaRPr lang="en-US" sz="1400" b="1" dirty="0" smtClean="0">
                            <a:solidFill>
                              <a:srgbClr val="FF0000"/>
                            </a:solidFil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sym typeface="Wingdings" panose="05000000000000000000" pitchFamily="2" charset="2"/>
                            </a:rPr>
                            <a:t></a:t>
                          </a:r>
                          <a:endParaRPr lang="en-US" sz="1400" b="1" dirty="0" smtClean="0">
                            <a:solidFill>
                              <a:srgbClr val="FF0000"/>
                            </a:solidFill>
                          </a:endParaRPr>
                        </a:p>
                        <a:p>
                          <a:pPr algn="ctr"/>
                          <a:endParaRPr lang="en-US" sz="1400" dirty="0"/>
                        </a:p>
                      </a:txBody>
                      <a:tcPr marL="68580" marR="68580" marT="34290" marB="34290"/>
                    </a:tc>
                    <a:tc>
                      <a:txBody>
                        <a:bodyPr/>
                        <a:lstStyle/>
                        <a:p>
                          <a:pPr algn="ctr"/>
                          <a:r>
                            <a:rPr lang="en-US" sz="1400" b="1" dirty="0" smtClean="0">
                              <a:solidFill>
                                <a:srgbClr val="FF0000"/>
                              </a:solidFill>
                              <a:sym typeface="Wingdings" panose="05000000000000000000" pitchFamily="2" charset="2"/>
                            </a:rPr>
                            <a:t></a:t>
                          </a:r>
                          <a:endParaRPr lang="en-US" sz="1400" b="1" dirty="0">
                            <a:solidFill>
                              <a:srgbClr val="FF0000"/>
                            </a:solidFill>
                          </a:endParaRPr>
                        </a:p>
                      </a:txBody>
                      <a:tcPr marL="68580" marR="68580" marT="34290" marB="34290"/>
                    </a:tc>
                    <a:tc>
                      <a:txBody>
                        <a:bodyPr/>
                        <a:lstStyle/>
                        <a:p>
                          <a:endParaRPr lang="en-US"/>
                        </a:p>
                      </a:txBody>
                      <a:tcPr marL="68580" marR="68580" marT="34290" marB="34290">
                        <a:blipFill>
                          <a:blip r:embed="rId3"/>
                          <a:stretch>
                            <a:fillRect l="-384577" t="-362195" r="-101493" b="-535366"/>
                          </a:stretch>
                        </a:blipFill>
                      </a:tcPr>
                    </a:tc>
                    <a:tc>
                      <a:txBody>
                        <a:bodyPr/>
                        <a:lstStyle/>
                        <a:p>
                          <a:endParaRPr lang="en-US"/>
                        </a:p>
                      </a:txBody>
                      <a:tcPr marL="68580" marR="68580" marT="34290" marB="34290">
                        <a:blipFill>
                          <a:blip r:embed="rId3"/>
                          <a:stretch>
                            <a:fillRect l="-487000" t="-362195" r="-2000" b="-535366"/>
                          </a:stretch>
                        </a:blipFill>
                      </a:tcPr>
                    </a:tc>
                    <a:extLst>
                      <a:ext uri="{0D108BD9-81ED-4DB2-BD59-A6C34878D82A}">
                        <a16:rowId xmlns:a16="http://schemas.microsoft.com/office/drawing/2014/main" val="3077774141"/>
                      </a:ext>
                    </a:extLst>
                  </a:tr>
                  <a:tr h="408121">
                    <a:tc>
                      <a:txBody>
                        <a:bodyPr/>
                        <a:lstStyle/>
                        <a:p>
                          <a:r>
                            <a:rPr lang="en-US" sz="1400" b="1" dirty="0" smtClean="0">
                              <a:solidFill>
                                <a:srgbClr val="FF0000"/>
                              </a:solidFill>
                            </a:rPr>
                            <a:t>2-SAT</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sym typeface="Wingdings" panose="05000000000000000000" pitchFamily="2" charset="2"/>
                            </a:rPr>
                            <a:t></a:t>
                          </a:r>
                          <a:endParaRPr lang="en-US" sz="1400" b="1" dirty="0" smtClean="0">
                            <a:solidFill>
                              <a:srgbClr val="FF0000"/>
                            </a:solidFill>
                          </a:endParaRPr>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782435056"/>
                      </a:ext>
                    </a:extLst>
                  </a:tr>
                  <a:tr h="495300">
                    <a:tc>
                      <a:txBody>
                        <a:bodyPr/>
                        <a:lstStyle/>
                        <a:p>
                          <a:r>
                            <a:rPr lang="en-US" sz="1400" b="1" dirty="0" smtClean="0">
                              <a:solidFill>
                                <a:srgbClr val="FF0000"/>
                              </a:solidFill>
                            </a:rPr>
                            <a:t>Horn</a:t>
                          </a:r>
                          <a:endParaRPr lang="en-US" sz="1400" b="1" dirty="0">
                            <a:solidFill>
                              <a:srgbClr val="FF0000"/>
                            </a:solidFil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sym typeface="Wingdings" panose="05000000000000000000" pitchFamily="2" charset="2"/>
                            </a:rPr>
                            <a:t></a:t>
                          </a:r>
                          <a:endParaRPr lang="en-US" sz="1400" b="1" dirty="0" smtClean="0">
                            <a:solidFill>
                              <a:srgbClr val="FF0000"/>
                            </a:solidFill>
                          </a:endParaRPr>
                        </a:p>
                        <a:p>
                          <a:pPr algn="ctr"/>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136748893"/>
                      </a:ext>
                    </a:extLst>
                  </a:tr>
                  <a:tr h="708660">
                    <a:tc>
                      <a:txBody>
                        <a:bodyPr/>
                        <a:lstStyle/>
                        <a:p>
                          <a:r>
                            <a:rPr lang="en-US" sz="1400" b="1" dirty="0" smtClean="0">
                              <a:solidFill>
                                <a:srgbClr val="FF0000"/>
                              </a:solidFill>
                            </a:rPr>
                            <a:t>Tight</a:t>
                          </a:r>
                          <a:r>
                            <a:rPr lang="en-US" sz="1400" b="1" baseline="0" dirty="0" smtClean="0">
                              <a:solidFill>
                                <a:srgbClr val="FF0000"/>
                              </a:solidFill>
                            </a:rPr>
                            <a:t> d</a:t>
                          </a:r>
                          <a:r>
                            <a:rPr lang="en-US" sz="1400" b="1" dirty="0" smtClean="0">
                              <a:solidFill>
                                <a:srgbClr val="FF0000"/>
                              </a:solidFill>
                            </a:rPr>
                            <a:t>omains-</a:t>
                          </a:r>
                        </a:p>
                        <a:p>
                          <a:r>
                            <a:rPr lang="en-US" sz="1400" b="1" dirty="0" smtClean="0">
                              <a:solidFill>
                                <a:srgbClr val="FF0000"/>
                              </a:solidFill>
                            </a:rPr>
                            <a:t>scopes</a:t>
                          </a:r>
                          <a:r>
                            <a:rPr lang="en-US" sz="1400" b="1" baseline="0" dirty="0" smtClean="0">
                              <a:solidFill>
                                <a:srgbClr val="FF0000"/>
                              </a:solidFill>
                            </a:rPr>
                            <a:t> </a:t>
                          </a:r>
                          <a:endParaRPr lang="en-US" sz="1400" b="1" dirty="0">
                            <a:solidFill>
                              <a:srgbClr val="FF0000"/>
                            </a:solidFil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sym typeface="Wingdings" panose="05000000000000000000" pitchFamily="2" charset="2"/>
                            </a:rPr>
                            <a:t></a:t>
                          </a:r>
                          <a:endParaRPr lang="en-US" sz="1400" b="1" dirty="0" smtClean="0">
                            <a:solidFill>
                              <a:srgbClr val="FF0000"/>
                            </a:solidFill>
                          </a:endParaRPr>
                        </a:p>
                        <a:p>
                          <a:pPr algn="ctr"/>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3782298117"/>
                      </a:ext>
                    </a:extLst>
                  </a:tr>
                  <a:tr h="495300">
                    <a:tc>
                      <a:txBody>
                        <a:bodyPr/>
                        <a:lstStyle/>
                        <a:p>
                          <a:r>
                            <a:rPr lang="en-US" sz="1400" b="1" dirty="0" smtClean="0">
                              <a:solidFill>
                                <a:srgbClr val="FF0000"/>
                              </a:solidFill>
                            </a:rPr>
                            <a:t>Row-convexity</a:t>
                          </a:r>
                          <a:endParaRPr lang="en-US" sz="1400" b="1" dirty="0">
                            <a:solidFill>
                              <a:srgbClr val="FF0000"/>
                            </a:solidFil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sym typeface="Wingdings" panose="05000000000000000000" pitchFamily="2" charset="2"/>
                            </a:rPr>
                            <a:t></a:t>
                          </a:r>
                          <a:endParaRPr lang="en-US" sz="1400" b="1" dirty="0" smtClean="0">
                            <a:solidFill>
                              <a:srgbClr val="FF0000"/>
                            </a:solidFill>
                          </a:endParaRPr>
                        </a:p>
                        <a:p>
                          <a:pPr algn="ctr"/>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696756259"/>
                      </a:ext>
                    </a:extLst>
                  </a:tr>
                  <a:tr h="495300">
                    <a:tc>
                      <a:txBody>
                        <a:bodyPr/>
                        <a:lstStyle/>
                        <a:p>
                          <a:r>
                            <a:rPr lang="en-US" sz="1400" b="1" dirty="0" smtClean="0">
                              <a:solidFill>
                                <a:srgbClr val="FF0000"/>
                              </a:solidFill>
                            </a:rPr>
                            <a:t>Sub-modular</a:t>
                          </a:r>
                          <a:endParaRPr lang="en-US" sz="1400" b="1" dirty="0">
                            <a:solidFill>
                              <a:srgbClr val="FF0000"/>
                            </a:solidFill>
                          </a:endParaRPr>
                        </a:p>
                      </a:txBody>
                      <a:tcPr marL="68580" marR="68580" marT="34290" marB="34290"/>
                    </a:tc>
                    <a:tc>
                      <a:txBody>
                        <a:bodyPr/>
                        <a:lstStyle/>
                        <a:p>
                          <a:r>
                            <a:rPr lang="en-US" sz="1400" dirty="0" smtClean="0"/>
                            <a:t>?</a:t>
                          </a:r>
                          <a:endParaRPr lang="en-US" sz="1400" dirty="0"/>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sym typeface="Wingdings" panose="05000000000000000000" pitchFamily="2" charset="2"/>
                            </a:rPr>
                            <a:t></a:t>
                          </a:r>
                          <a:endParaRPr lang="en-US" sz="1400" b="1" dirty="0" smtClean="0">
                            <a:solidFill>
                              <a:srgbClr val="FF0000"/>
                            </a:solidFill>
                          </a:endParaRPr>
                        </a:p>
                        <a:p>
                          <a:pPr algn="ctr"/>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2361497749"/>
                      </a:ext>
                    </a:extLst>
                  </a:tr>
                </a:tbl>
              </a:graphicData>
            </a:graphic>
          </p:graphicFrame>
        </mc:Fallback>
      </mc:AlternateContent>
      <p:cxnSp>
        <p:nvCxnSpPr>
          <p:cNvPr id="8" name="Straight Connector 7"/>
          <p:cNvCxnSpPr/>
          <p:nvPr/>
        </p:nvCxnSpPr>
        <p:spPr>
          <a:xfrm>
            <a:off x="1407052" y="1903881"/>
            <a:ext cx="959929" cy="71718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459620" y="2210990"/>
            <a:ext cx="755207" cy="461665"/>
          </a:xfrm>
          <a:prstGeom prst="rect">
            <a:avLst/>
          </a:prstGeom>
          <a:noFill/>
        </p:spPr>
        <p:txBody>
          <a:bodyPr wrap="none" rtlCol="0">
            <a:spAutoFit/>
          </a:bodyPr>
          <a:lstStyle/>
          <a:p>
            <a:r>
              <a:rPr lang="en-US" sz="1200" b="1" dirty="0">
                <a:solidFill>
                  <a:schemeClr val="bg1"/>
                </a:solidFill>
              </a:rPr>
              <a:t>Trac</a:t>
            </a:r>
            <a:r>
              <a:rPr lang="en-US" sz="1200" dirty="0">
                <a:solidFill>
                  <a:schemeClr val="bg1"/>
                </a:solidFill>
              </a:rPr>
              <a:t>table</a:t>
            </a:r>
          </a:p>
          <a:p>
            <a:r>
              <a:rPr lang="en-US" sz="1200" dirty="0">
                <a:solidFill>
                  <a:schemeClr val="bg1"/>
                </a:solidFill>
              </a:rPr>
              <a:t>Islands</a:t>
            </a:r>
          </a:p>
        </p:txBody>
      </p:sp>
      <p:sp>
        <p:nvSpPr>
          <p:cNvPr id="10" name="TextBox 9"/>
          <p:cNvSpPr txBox="1"/>
          <p:nvPr/>
        </p:nvSpPr>
        <p:spPr>
          <a:xfrm>
            <a:off x="1847415" y="1954591"/>
            <a:ext cx="519566" cy="276999"/>
          </a:xfrm>
          <a:prstGeom prst="rect">
            <a:avLst/>
          </a:prstGeom>
          <a:noFill/>
        </p:spPr>
        <p:txBody>
          <a:bodyPr wrap="none" rtlCol="0">
            <a:spAutoFit/>
          </a:bodyPr>
          <a:lstStyle/>
          <a:p>
            <a:r>
              <a:rPr lang="en-US" sz="1200" b="1" dirty="0">
                <a:solidFill>
                  <a:schemeClr val="bg1"/>
                </a:solidFill>
              </a:rPr>
              <a:t>Tasks</a:t>
            </a:r>
            <a:endParaRPr lang="en-US" sz="1200" dirty="0">
              <a:solidFill>
                <a:schemeClr val="bg1"/>
              </a:solidFill>
            </a:endParaRPr>
          </a:p>
        </p:txBody>
      </p:sp>
      <p:sp>
        <p:nvSpPr>
          <p:cNvPr id="11" name="Left Brace 10"/>
          <p:cNvSpPr/>
          <p:nvPr/>
        </p:nvSpPr>
        <p:spPr>
          <a:xfrm>
            <a:off x="644023" y="2652115"/>
            <a:ext cx="701246" cy="149911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Left Brace 11"/>
          <p:cNvSpPr/>
          <p:nvPr/>
        </p:nvSpPr>
        <p:spPr>
          <a:xfrm>
            <a:off x="925138" y="4178400"/>
            <a:ext cx="420131" cy="151988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Left Brace 12"/>
          <p:cNvSpPr/>
          <p:nvPr/>
        </p:nvSpPr>
        <p:spPr>
          <a:xfrm>
            <a:off x="985094" y="5818630"/>
            <a:ext cx="296563" cy="93521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257698" y="2780054"/>
            <a:ext cx="760208" cy="646331"/>
          </a:xfrm>
          <a:prstGeom prst="rect">
            <a:avLst/>
          </a:prstGeom>
          <a:noFill/>
        </p:spPr>
        <p:txBody>
          <a:bodyPr wrap="square" rtlCol="0">
            <a:spAutoFit/>
          </a:bodyPr>
          <a:lstStyle/>
          <a:p>
            <a:r>
              <a:rPr lang="en-US" dirty="0"/>
              <a:t>Graph</a:t>
            </a:r>
          </a:p>
          <a:p>
            <a:r>
              <a:rPr lang="en-US" dirty="0"/>
              <a:t>based</a:t>
            </a:r>
          </a:p>
        </p:txBody>
      </p:sp>
      <p:sp>
        <p:nvSpPr>
          <p:cNvPr id="15" name="TextBox 14"/>
          <p:cNvSpPr txBox="1"/>
          <p:nvPr/>
        </p:nvSpPr>
        <p:spPr>
          <a:xfrm>
            <a:off x="257698" y="4488559"/>
            <a:ext cx="1149354" cy="646331"/>
          </a:xfrm>
          <a:prstGeom prst="rect">
            <a:avLst/>
          </a:prstGeom>
          <a:noFill/>
        </p:spPr>
        <p:txBody>
          <a:bodyPr wrap="none" rtlCol="0">
            <a:spAutoFit/>
          </a:bodyPr>
          <a:lstStyle/>
          <a:p>
            <a:r>
              <a:rPr lang="en-US" dirty="0"/>
              <a:t>Language-</a:t>
            </a:r>
          </a:p>
          <a:p>
            <a:r>
              <a:rPr lang="en-US" dirty="0"/>
              <a:t>based</a:t>
            </a:r>
          </a:p>
        </p:txBody>
      </p:sp>
      <p:sp>
        <p:nvSpPr>
          <p:cNvPr id="16" name="TextBox 15"/>
          <p:cNvSpPr txBox="1"/>
          <p:nvPr/>
        </p:nvSpPr>
        <p:spPr>
          <a:xfrm>
            <a:off x="368101" y="5939771"/>
            <a:ext cx="765274" cy="646331"/>
          </a:xfrm>
          <a:prstGeom prst="rect">
            <a:avLst/>
          </a:prstGeom>
          <a:noFill/>
        </p:spPr>
        <p:txBody>
          <a:bodyPr wrap="none" rtlCol="0">
            <a:spAutoFit/>
          </a:bodyPr>
          <a:lstStyle/>
          <a:p>
            <a:r>
              <a:rPr lang="en-US" dirty="0"/>
              <a:t>Mixed</a:t>
            </a:r>
          </a:p>
          <a:p>
            <a:r>
              <a:rPr lang="en-US" dirty="0"/>
              <a:t>L+G</a:t>
            </a:r>
          </a:p>
        </p:txBody>
      </p:sp>
      <mc:AlternateContent xmlns:mc="http://schemas.openxmlformats.org/markup-compatibility/2006" xmlns:a14="http://schemas.microsoft.com/office/drawing/2010/main">
        <mc:Choice Requires="a14">
          <p:sp>
            <p:nvSpPr>
              <p:cNvPr id="18" name="TextBox 17"/>
              <p:cNvSpPr txBox="1"/>
              <p:nvPr/>
            </p:nvSpPr>
            <p:spPr>
              <a:xfrm>
                <a:off x="361436" y="1142316"/>
                <a:ext cx="8538519" cy="651332"/>
              </a:xfrm>
              <a:prstGeom prst="rect">
                <a:avLst/>
              </a:prstGeom>
              <a:noFill/>
            </p:spPr>
            <p:txBody>
              <a:bodyPr wrap="square" rtlCol="0">
                <a:spAutoFit/>
              </a:bodyPr>
              <a:lstStyle/>
              <a:p>
                <a:r>
                  <a:rPr lang="en-US" b="1" dirty="0"/>
                  <a:t>Bucket-elimination:  Time and space  O( n </a:t>
                </a:r>
                <a14:m>
                  <m:oMath xmlns:m="http://schemas.openxmlformats.org/officeDocument/2006/math">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rPr>
                          <m:t>𝒌</m:t>
                        </m:r>
                      </m:e>
                      <m:sup>
                        <m:r>
                          <a:rPr lang="en-US" b="1" i="1" dirty="0" smtClean="0">
                            <a:latin typeface="Cambria Math" panose="02040503050406030204" pitchFamily="18" charset="0"/>
                          </a:rPr>
                          <m:t>𝒘</m:t>
                        </m:r>
                      </m:sup>
                    </m:sSup>
                  </m:oMath>
                </a14:m>
                <a:r>
                  <a:rPr lang="en-US" b="1" dirty="0"/>
                  <a:t> ) </a:t>
                </a:r>
                <a:r>
                  <a:rPr lang="en-US" b="1" dirty="0">
                    <a:solidFill>
                      <a:schemeClr val="tx2">
                        <a:lumMod val="40000"/>
                        <a:lumOff val="60000"/>
                      </a:schemeClr>
                    </a:solidFill>
                  </a:rPr>
                  <a:t>(dechter 1999)</a:t>
                </a:r>
              </a:p>
              <a:p>
                <a:r>
                  <a:rPr lang="en-US" b="1" dirty="0" err="1"/>
                  <a:t>Cutset</a:t>
                </a:r>
                <a:r>
                  <a:rPr lang="en-US" b="1" dirty="0"/>
                  <a:t>-conditioning:  is O( n </a:t>
                </a:r>
                <a14:m>
                  <m:oMath xmlns:m="http://schemas.openxmlformats.org/officeDocument/2006/math">
                    <m:sSup>
                      <m:sSupPr>
                        <m:ctrlPr>
                          <a:rPr lang="en-US" b="1" i="1" dirty="0">
                            <a:latin typeface="Cambria Math" panose="02040503050406030204" pitchFamily="18" charset="0"/>
                          </a:rPr>
                        </m:ctrlPr>
                      </m:sSupPr>
                      <m:e>
                        <m:r>
                          <a:rPr lang="en-US" b="1" i="1" dirty="0">
                            <a:latin typeface="Cambria Math" panose="02040503050406030204" pitchFamily="18" charset="0"/>
                          </a:rPr>
                          <m:t>𝒌</m:t>
                        </m:r>
                      </m:e>
                      <m:sup>
                        <m:r>
                          <a:rPr lang="en-US" b="1" i="1" dirty="0" smtClean="0">
                            <a:latin typeface="Cambria Math" panose="02040503050406030204" pitchFamily="18" charset="0"/>
                          </a:rPr>
                          <m:t>#</m:t>
                        </m:r>
                        <m:r>
                          <a:rPr lang="en-US" b="1" i="1" dirty="0" smtClean="0">
                            <a:latin typeface="Cambria Math" panose="02040503050406030204" pitchFamily="18" charset="0"/>
                          </a:rPr>
                          <m:t>𝒄</m:t>
                        </m:r>
                      </m:sup>
                    </m:sSup>
                  </m:oMath>
                </a14:m>
                <a:r>
                  <a:rPr lang="en-US" b="1" dirty="0"/>
                  <a:t> )  time, linear memory, leading to anytime schemes</a:t>
                </a:r>
              </a:p>
            </p:txBody>
          </p:sp>
        </mc:Choice>
        <mc:Fallback xmlns="">
          <p:sp>
            <p:nvSpPr>
              <p:cNvPr id="18" name="TextBox 17"/>
              <p:cNvSpPr txBox="1">
                <a:spLocks noRot="1" noChangeAspect="1" noMove="1" noResize="1" noEditPoints="1" noAdjustHandles="1" noChangeArrowheads="1" noChangeShapeType="1" noTextEdit="1"/>
              </p:cNvSpPr>
              <p:nvPr/>
            </p:nvSpPr>
            <p:spPr>
              <a:xfrm>
                <a:off x="361436" y="1142316"/>
                <a:ext cx="8538519" cy="651332"/>
              </a:xfrm>
              <a:prstGeom prst="rect">
                <a:avLst/>
              </a:prstGeom>
              <a:blipFill>
                <a:blip r:embed="rId4"/>
                <a:stretch>
                  <a:fillRect l="-571" t="-4673" b="-14019"/>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a:t>Dechter, TPM 14/19</a:t>
            </a:r>
          </a:p>
        </p:txBody>
      </p:sp>
    </p:spTree>
    <p:extLst>
      <p:ext uri="{BB962C8B-B14F-4D97-AF65-F5344CB8AC3E}">
        <p14:creationId xmlns:p14="http://schemas.microsoft.com/office/powerpoint/2010/main" val="143895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altLang="en-US" dirty="0"/>
              <a:t>AND/OR w-</a:t>
            </a:r>
            <a:r>
              <a:rPr lang="en-US" altLang="en-US" dirty="0" err="1"/>
              <a:t>Cutset</a:t>
            </a:r>
            <a:endParaRPr lang="en-US" altLang="en-US" dirty="0"/>
          </a:p>
        </p:txBody>
      </p:sp>
      <p:grpSp>
        <p:nvGrpSpPr>
          <p:cNvPr id="385027" name="Group 3"/>
          <p:cNvGrpSpPr>
            <a:grpSpLocks/>
          </p:cNvGrpSpPr>
          <p:nvPr/>
        </p:nvGrpSpPr>
        <p:grpSpPr bwMode="auto">
          <a:xfrm>
            <a:off x="290513" y="1654175"/>
            <a:ext cx="1704975" cy="3981450"/>
            <a:chOff x="199" y="1042"/>
            <a:chExt cx="1074" cy="2508"/>
          </a:xfrm>
        </p:grpSpPr>
        <p:grpSp>
          <p:nvGrpSpPr>
            <p:cNvPr id="385028" name="Group 4"/>
            <p:cNvGrpSpPr>
              <a:grpSpLocks/>
            </p:cNvGrpSpPr>
            <p:nvPr/>
          </p:nvGrpSpPr>
          <p:grpSpPr bwMode="auto">
            <a:xfrm>
              <a:off x="200" y="2380"/>
              <a:ext cx="1072" cy="1170"/>
              <a:chOff x="176" y="2380"/>
              <a:chExt cx="1072" cy="1170"/>
            </a:xfrm>
          </p:grpSpPr>
          <p:sp>
            <p:nvSpPr>
              <p:cNvPr id="385029" name="Oval 5"/>
              <p:cNvSpPr>
                <a:spLocks noChangeAspect="1" noChangeArrowheads="1"/>
              </p:cNvSpPr>
              <p:nvPr/>
            </p:nvSpPr>
            <p:spPr bwMode="auto">
              <a:xfrm>
                <a:off x="754" y="2380"/>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A</a:t>
                </a:r>
              </a:p>
            </p:txBody>
          </p:sp>
          <p:sp>
            <p:nvSpPr>
              <p:cNvPr id="385030" name="Oval 6"/>
              <p:cNvSpPr>
                <a:spLocks noChangeAspect="1" noChangeArrowheads="1"/>
              </p:cNvSpPr>
              <p:nvPr/>
            </p:nvSpPr>
            <p:spPr bwMode="auto">
              <a:xfrm>
                <a:off x="176" y="2743"/>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C</a:t>
                </a:r>
              </a:p>
            </p:txBody>
          </p:sp>
          <p:sp>
            <p:nvSpPr>
              <p:cNvPr id="385031" name="Oval 7"/>
              <p:cNvSpPr>
                <a:spLocks noChangeAspect="1" noChangeArrowheads="1"/>
              </p:cNvSpPr>
              <p:nvPr/>
            </p:nvSpPr>
            <p:spPr bwMode="auto">
              <a:xfrm>
                <a:off x="411" y="2536"/>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B</a:t>
                </a:r>
              </a:p>
            </p:txBody>
          </p:sp>
          <p:sp>
            <p:nvSpPr>
              <p:cNvPr id="385032" name="Oval 8"/>
              <p:cNvSpPr>
                <a:spLocks noChangeAspect="1" noChangeArrowheads="1"/>
              </p:cNvSpPr>
              <p:nvPr/>
            </p:nvSpPr>
            <p:spPr bwMode="auto">
              <a:xfrm>
                <a:off x="1098" y="2536"/>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K</a:t>
                </a:r>
              </a:p>
            </p:txBody>
          </p:sp>
          <p:cxnSp>
            <p:nvCxnSpPr>
              <p:cNvPr id="385033" name="AutoShape 9"/>
              <p:cNvCxnSpPr>
                <a:cxnSpLocks noChangeAspect="1" noChangeShapeType="1"/>
                <a:stCxn id="385029" idx="3"/>
                <a:endCxn id="385031" idx="0"/>
              </p:cNvCxnSpPr>
              <p:nvPr/>
            </p:nvCxnSpPr>
            <p:spPr bwMode="auto">
              <a:xfrm flipH="1">
                <a:off x="486" y="2508"/>
                <a:ext cx="290" cy="28"/>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34" name="AutoShape 10"/>
              <p:cNvCxnSpPr>
                <a:cxnSpLocks noChangeAspect="1" noChangeShapeType="1"/>
                <a:stCxn id="385029" idx="5"/>
                <a:endCxn id="385032" idx="0"/>
              </p:cNvCxnSpPr>
              <p:nvPr/>
            </p:nvCxnSpPr>
            <p:spPr bwMode="auto">
              <a:xfrm>
                <a:off x="882" y="2508"/>
                <a:ext cx="291" cy="28"/>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35" name="AutoShape 11"/>
              <p:cNvCxnSpPr>
                <a:cxnSpLocks noChangeAspect="1" noChangeShapeType="1"/>
                <a:stCxn id="385031" idx="3"/>
                <a:endCxn id="385030" idx="0"/>
              </p:cNvCxnSpPr>
              <p:nvPr/>
            </p:nvCxnSpPr>
            <p:spPr bwMode="auto">
              <a:xfrm flipH="1">
                <a:off x="251" y="2664"/>
                <a:ext cx="182" cy="79"/>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36" name="AutoShape 12"/>
              <p:cNvCxnSpPr>
                <a:cxnSpLocks noChangeAspect="1" noChangeShapeType="1"/>
                <a:stCxn id="385031" idx="5"/>
                <a:endCxn id="385037" idx="0"/>
              </p:cNvCxnSpPr>
              <p:nvPr/>
            </p:nvCxnSpPr>
            <p:spPr bwMode="auto">
              <a:xfrm>
                <a:off x="539" y="2664"/>
                <a:ext cx="182" cy="79"/>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037" name="Oval 13"/>
              <p:cNvSpPr>
                <a:spLocks noChangeAspect="1" noChangeArrowheads="1"/>
              </p:cNvSpPr>
              <p:nvPr/>
            </p:nvSpPr>
            <p:spPr bwMode="auto">
              <a:xfrm>
                <a:off x="646" y="2743"/>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G</a:t>
                </a:r>
              </a:p>
            </p:txBody>
          </p:sp>
          <p:cxnSp>
            <p:nvCxnSpPr>
              <p:cNvPr id="385038" name="AutoShape 14"/>
              <p:cNvCxnSpPr>
                <a:cxnSpLocks noChangeAspect="1" noChangeShapeType="1"/>
                <a:stCxn id="385032" idx="4"/>
                <a:endCxn id="385039" idx="0"/>
              </p:cNvCxnSpPr>
              <p:nvPr/>
            </p:nvCxnSpPr>
            <p:spPr bwMode="auto">
              <a:xfrm>
                <a:off x="1173" y="2686"/>
                <a:ext cx="0" cy="57"/>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039" name="Oval 15"/>
              <p:cNvSpPr>
                <a:spLocks noChangeAspect="1" noChangeArrowheads="1"/>
              </p:cNvSpPr>
              <p:nvPr/>
            </p:nvSpPr>
            <p:spPr bwMode="auto">
              <a:xfrm>
                <a:off x="1098" y="2743"/>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L</a:t>
                </a:r>
              </a:p>
            </p:txBody>
          </p:sp>
          <p:sp>
            <p:nvSpPr>
              <p:cNvPr id="385040" name="Oval 16"/>
              <p:cNvSpPr>
                <a:spLocks noChangeAspect="1" noChangeArrowheads="1"/>
              </p:cNvSpPr>
              <p:nvPr/>
            </p:nvSpPr>
            <p:spPr bwMode="auto">
              <a:xfrm>
                <a:off x="176" y="296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D</a:t>
                </a:r>
              </a:p>
            </p:txBody>
          </p:sp>
          <p:cxnSp>
            <p:nvCxnSpPr>
              <p:cNvPr id="385041" name="AutoShape 17"/>
              <p:cNvCxnSpPr>
                <a:cxnSpLocks noChangeAspect="1" noChangeShapeType="1"/>
                <a:stCxn id="385030" idx="4"/>
                <a:endCxn id="385040" idx="0"/>
              </p:cNvCxnSpPr>
              <p:nvPr/>
            </p:nvCxnSpPr>
            <p:spPr bwMode="auto">
              <a:xfrm>
                <a:off x="251" y="2893"/>
                <a:ext cx="0" cy="69"/>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42" name="AutoShape 18"/>
              <p:cNvCxnSpPr>
                <a:cxnSpLocks noChangeAspect="1" noChangeShapeType="1"/>
                <a:stCxn id="385037" idx="4"/>
                <a:endCxn id="385043" idx="0"/>
              </p:cNvCxnSpPr>
              <p:nvPr/>
            </p:nvCxnSpPr>
            <p:spPr bwMode="auto">
              <a:xfrm flipH="1">
                <a:off x="720" y="2894"/>
                <a:ext cx="1" cy="68"/>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043" name="Oval 19"/>
              <p:cNvSpPr>
                <a:spLocks noChangeAspect="1" noChangeArrowheads="1"/>
              </p:cNvSpPr>
              <p:nvPr/>
            </p:nvSpPr>
            <p:spPr bwMode="auto">
              <a:xfrm>
                <a:off x="645" y="296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F</a:t>
                </a:r>
              </a:p>
            </p:txBody>
          </p:sp>
          <p:cxnSp>
            <p:nvCxnSpPr>
              <p:cNvPr id="385044" name="AutoShape 20"/>
              <p:cNvCxnSpPr>
                <a:cxnSpLocks noChangeAspect="1" noChangeShapeType="1"/>
                <a:stCxn id="385043" idx="4"/>
                <a:endCxn id="385045" idx="0"/>
              </p:cNvCxnSpPr>
              <p:nvPr/>
            </p:nvCxnSpPr>
            <p:spPr bwMode="auto">
              <a:xfrm>
                <a:off x="720" y="3112"/>
                <a:ext cx="1" cy="62"/>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045" name="Oval 21"/>
              <p:cNvSpPr>
                <a:spLocks noChangeAspect="1" noChangeArrowheads="1"/>
              </p:cNvSpPr>
              <p:nvPr/>
            </p:nvSpPr>
            <p:spPr bwMode="auto">
              <a:xfrm>
                <a:off x="646" y="3174"/>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H</a:t>
                </a:r>
              </a:p>
            </p:txBody>
          </p:sp>
          <p:cxnSp>
            <p:nvCxnSpPr>
              <p:cNvPr id="385046" name="AutoShape 22"/>
              <p:cNvCxnSpPr>
                <a:cxnSpLocks noChangeAspect="1" noChangeShapeType="1"/>
                <a:stCxn id="385039" idx="4"/>
                <a:endCxn id="385047" idx="0"/>
              </p:cNvCxnSpPr>
              <p:nvPr/>
            </p:nvCxnSpPr>
            <p:spPr bwMode="auto">
              <a:xfrm>
                <a:off x="1173" y="2893"/>
                <a:ext cx="0" cy="69"/>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047" name="Oval 23"/>
              <p:cNvSpPr>
                <a:spLocks noChangeAspect="1" noChangeArrowheads="1"/>
              </p:cNvSpPr>
              <p:nvPr/>
            </p:nvSpPr>
            <p:spPr bwMode="auto">
              <a:xfrm>
                <a:off x="1098" y="296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M</a:t>
                </a:r>
              </a:p>
            </p:txBody>
          </p:sp>
          <p:sp>
            <p:nvSpPr>
              <p:cNvPr id="385048" name="Oval 24"/>
              <p:cNvSpPr>
                <a:spLocks noChangeAspect="1" noChangeArrowheads="1"/>
              </p:cNvSpPr>
              <p:nvPr/>
            </p:nvSpPr>
            <p:spPr bwMode="auto">
              <a:xfrm>
                <a:off x="645" y="3400"/>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J</a:t>
                </a:r>
              </a:p>
            </p:txBody>
          </p:sp>
          <p:cxnSp>
            <p:nvCxnSpPr>
              <p:cNvPr id="385049" name="AutoShape 25"/>
              <p:cNvCxnSpPr>
                <a:cxnSpLocks noChangeAspect="1" noChangeShapeType="1"/>
                <a:stCxn id="385045" idx="4"/>
                <a:endCxn id="385048" idx="0"/>
              </p:cNvCxnSpPr>
              <p:nvPr/>
            </p:nvCxnSpPr>
            <p:spPr bwMode="auto">
              <a:xfrm flipH="1">
                <a:off x="720" y="3325"/>
                <a:ext cx="1" cy="75"/>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050" name="Oval 26"/>
              <p:cNvSpPr>
                <a:spLocks noChangeAspect="1" noChangeArrowheads="1"/>
              </p:cNvSpPr>
              <p:nvPr/>
            </p:nvSpPr>
            <p:spPr bwMode="auto">
              <a:xfrm>
                <a:off x="176" y="317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E</a:t>
                </a:r>
              </a:p>
            </p:txBody>
          </p:sp>
          <p:cxnSp>
            <p:nvCxnSpPr>
              <p:cNvPr id="385051" name="AutoShape 27"/>
              <p:cNvCxnSpPr>
                <a:cxnSpLocks noChangeAspect="1" noChangeShapeType="1"/>
                <a:stCxn id="385040" idx="4"/>
                <a:endCxn id="385050" idx="0"/>
              </p:cNvCxnSpPr>
              <p:nvPr/>
            </p:nvCxnSpPr>
            <p:spPr bwMode="auto">
              <a:xfrm>
                <a:off x="251" y="3112"/>
                <a:ext cx="0" cy="62"/>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5052" name="Group 28"/>
            <p:cNvGrpSpPr>
              <a:grpSpLocks/>
            </p:cNvGrpSpPr>
            <p:nvPr/>
          </p:nvGrpSpPr>
          <p:grpSpPr bwMode="auto">
            <a:xfrm>
              <a:off x="199" y="1042"/>
              <a:ext cx="1074" cy="1022"/>
              <a:chOff x="222" y="1042"/>
              <a:chExt cx="1074" cy="1022"/>
            </a:xfrm>
          </p:grpSpPr>
          <p:sp>
            <p:nvSpPr>
              <p:cNvPr id="385053" name="Oval 29"/>
              <p:cNvSpPr>
                <a:spLocks noChangeAspect="1" noChangeArrowheads="1"/>
              </p:cNvSpPr>
              <p:nvPr/>
            </p:nvSpPr>
            <p:spPr bwMode="auto">
              <a:xfrm>
                <a:off x="666" y="1338"/>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A</a:t>
                </a:r>
              </a:p>
            </p:txBody>
          </p:sp>
          <p:sp>
            <p:nvSpPr>
              <p:cNvPr id="385054" name="Oval 30"/>
              <p:cNvSpPr>
                <a:spLocks noChangeAspect="1" noChangeArrowheads="1"/>
              </p:cNvSpPr>
              <p:nvPr/>
            </p:nvSpPr>
            <p:spPr bwMode="auto">
              <a:xfrm>
                <a:off x="222" y="1290"/>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C</a:t>
                </a:r>
              </a:p>
            </p:txBody>
          </p:sp>
          <p:sp>
            <p:nvSpPr>
              <p:cNvPr id="385055" name="Oval 31"/>
              <p:cNvSpPr>
                <a:spLocks noChangeAspect="1" noChangeArrowheads="1"/>
              </p:cNvSpPr>
              <p:nvPr/>
            </p:nvSpPr>
            <p:spPr bwMode="auto">
              <a:xfrm>
                <a:off x="276" y="148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B</a:t>
                </a:r>
              </a:p>
            </p:txBody>
          </p:sp>
          <p:sp>
            <p:nvSpPr>
              <p:cNvPr id="385056" name="Oval 32"/>
              <p:cNvSpPr>
                <a:spLocks noChangeAspect="1" noChangeArrowheads="1"/>
              </p:cNvSpPr>
              <p:nvPr/>
            </p:nvSpPr>
            <p:spPr bwMode="auto">
              <a:xfrm>
                <a:off x="906" y="1530"/>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K</a:t>
                </a:r>
              </a:p>
            </p:txBody>
          </p:sp>
          <p:cxnSp>
            <p:nvCxnSpPr>
              <p:cNvPr id="385057" name="AutoShape 33"/>
              <p:cNvCxnSpPr>
                <a:cxnSpLocks noChangeAspect="1" noChangeShapeType="1"/>
                <a:stCxn id="385053" idx="3"/>
                <a:endCxn id="385055" idx="6"/>
              </p:cNvCxnSpPr>
              <p:nvPr/>
            </p:nvCxnSpPr>
            <p:spPr bwMode="auto">
              <a:xfrm flipH="1">
                <a:off x="426" y="1466"/>
                <a:ext cx="262" cy="91"/>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58" name="AutoShape 34"/>
              <p:cNvCxnSpPr>
                <a:cxnSpLocks noChangeAspect="1" noChangeShapeType="1"/>
                <a:stCxn id="385053" idx="6"/>
                <a:endCxn id="385056" idx="0"/>
              </p:cNvCxnSpPr>
              <p:nvPr/>
            </p:nvCxnSpPr>
            <p:spPr bwMode="auto">
              <a:xfrm>
                <a:off x="816" y="1413"/>
                <a:ext cx="165" cy="117"/>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59" name="AutoShape 35"/>
              <p:cNvCxnSpPr>
                <a:cxnSpLocks noChangeAspect="1" noChangeShapeType="1"/>
                <a:stCxn id="385055" idx="6"/>
                <a:endCxn id="385054" idx="7"/>
              </p:cNvCxnSpPr>
              <p:nvPr/>
            </p:nvCxnSpPr>
            <p:spPr bwMode="auto">
              <a:xfrm flipH="1" flipV="1">
                <a:off x="350" y="1312"/>
                <a:ext cx="76" cy="245"/>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60" name="AutoShape 36"/>
              <p:cNvCxnSpPr>
                <a:cxnSpLocks noChangeAspect="1" noChangeShapeType="1"/>
                <a:stCxn id="385055" idx="6"/>
                <a:endCxn id="385061" idx="0"/>
              </p:cNvCxnSpPr>
              <p:nvPr/>
            </p:nvCxnSpPr>
            <p:spPr bwMode="auto">
              <a:xfrm>
                <a:off x="426" y="1557"/>
                <a:ext cx="171" cy="349"/>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061" name="Oval 37"/>
              <p:cNvSpPr>
                <a:spLocks noChangeAspect="1" noChangeArrowheads="1"/>
              </p:cNvSpPr>
              <p:nvPr/>
            </p:nvSpPr>
            <p:spPr bwMode="auto">
              <a:xfrm>
                <a:off x="522" y="1906"/>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G</a:t>
                </a:r>
              </a:p>
            </p:txBody>
          </p:sp>
          <p:cxnSp>
            <p:nvCxnSpPr>
              <p:cNvPr id="385062" name="AutoShape 38"/>
              <p:cNvCxnSpPr>
                <a:cxnSpLocks noChangeAspect="1" noChangeShapeType="1"/>
                <a:stCxn id="385056" idx="0"/>
                <a:endCxn id="385063" idx="2"/>
              </p:cNvCxnSpPr>
              <p:nvPr/>
            </p:nvCxnSpPr>
            <p:spPr bwMode="auto">
              <a:xfrm flipV="1">
                <a:off x="981" y="1413"/>
                <a:ext cx="165" cy="117"/>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063" name="Oval 39"/>
              <p:cNvSpPr>
                <a:spLocks noChangeAspect="1" noChangeArrowheads="1"/>
              </p:cNvSpPr>
              <p:nvPr/>
            </p:nvSpPr>
            <p:spPr bwMode="auto">
              <a:xfrm>
                <a:off x="1146" y="1338"/>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L</a:t>
                </a:r>
              </a:p>
            </p:txBody>
          </p:sp>
          <p:sp>
            <p:nvSpPr>
              <p:cNvPr id="385064" name="Oval 40"/>
              <p:cNvSpPr>
                <a:spLocks noChangeAspect="1" noChangeArrowheads="1"/>
              </p:cNvSpPr>
              <p:nvPr/>
            </p:nvSpPr>
            <p:spPr bwMode="auto">
              <a:xfrm>
                <a:off x="516" y="109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D</a:t>
                </a:r>
              </a:p>
            </p:txBody>
          </p:sp>
          <p:cxnSp>
            <p:nvCxnSpPr>
              <p:cNvPr id="385065" name="AutoShape 41"/>
              <p:cNvCxnSpPr>
                <a:cxnSpLocks noChangeAspect="1" noChangeShapeType="1"/>
                <a:stCxn id="385054" idx="7"/>
                <a:endCxn id="385064" idx="4"/>
              </p:cNvCxnSpPr>
              <p:nvPr/>
            </p:nvCxnSpPr>
            <p:spPr bwMode="auto">
              <a:xfrm flipV="1">
                <a:off x="350" y="1242"/>
                <a:ext cx="241" cy="7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66" name="AutoShape 42"/>
              <p:cNvCxnSpPr>
                <a:cxnSpLocks noChangeAspect="1" noChangeShapeType="1"/>
                <a:stCxn id="385061" idx="0"/>
                <a:endCxn id="385067" idx="7"/>
              </p:cNvCxnSpPr>
              <p:nvPr/>
            </p:nvCxnSpPr>
            <p:spPr bwMode="auto">
              <a:xfrm flipH="1" flipV="1">
                <a:off x="404" y="1792"/>
                <a:ext cx="193" cy="114"/>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067" name="Oval 43"/>
              <p:cNvSpPr>
                <a:spLocks noChangeAspect="1" noChangeArrowheads="1"/>
              </p:cNvSpPr>
              <p:nvPr/>
            </p:nvSpPr>
            <p:spPr bwMode="auto">
              <a:xfrm>
                <a:off x="276" y="1770"/>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F</a:t>
                </a:r>
              </a:p>
            </p:txBody>
          </p:sp>
          <p:cxnSp>
            <p:nvCxnSpPr>
              <p:cNvPr id="385068" name="AutoShape 44"/>
              <p:cNvCxnSpPr>
                <a:cxnSpLocks noChangeAspect="1" noChangeShapeType="1"/>
                <a:stCxn id="385061" idx="0"/>
                <a:endCxn id="385069" idx="2"/>
              </p:cNvCxnSpPr>
              <p:nvPr/>
            </p:nvCxnSpPr>
            <p:spPr bwMode="auto">
              <a:xfrm flipV="1">
                <a:off x="597" y="1763"/>
                <a:ext cx="198" cy="143"/>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069" name="Oval 45"/>
              <p:cNvSpPr>
                <a:spLocks noChangeAspect="1" noChangeArrowheads="1"/>
              </p:cNvSpPr>
              <p:nvPr/>
            </p:nvSpPr>
            <p:spPr bwMode="auto">
              <a:xfrm>
                <a:off x="795" y="1687"/>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H</a:t>
                </a:r>
              </a:p>
            </p:txBody>
          </p:sp>
          <p:cxnSp>
            <p:nvCxnSpPr>
              <p:cNvPr id="385070" name="AutoShape 46"/>
              <p:cNvCxnSpPr>
                <a:cxnSpLocks noChangeAspect="1" noChangeShapeType="1"/>
                <a:stCxn id="385063" idx="2"/>
                <a:endCxn id="385071" idx="4"/>
              </p:cNvCxnSpPr>
              <p:nvPr/>
            </p:nvCxnSpPr>
            <p:spPr bwMode="auto">
              <a:xfrm flipH="1" flipV="1">
                <a:off x="982" y="1290"/>
                <a:ext cx="164" cy="123"/>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071" name="Oval 47"/>
              <p:cNvSpPr>
                <a:spLocks noChangeAspect="1" noChangeArrowheads="1"/>
              </p:cNvSpPr>
              <p:nvPr/>
            </p:nvSpPr>
            <p:spPr bwMode="auto">
              <a:xfrm>
                <a:off x="907" y="1140"/>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M</a:t>
                </a:r>
              </a:p>
            </p:txBody>
          </p:sp>
          <p:sp>
            <p:nvSpPr>
              <p:cNvPr id="385072" name="Oval 48"/>
              <p:cNvSpPr>
                <a:spLocks noChangeAspect="1" noChangeArrowheads="1"/>
              </p:cNvSpPr>
              <p:nvPr/>
            </p:nvSpPr>
            <p:spPr bwMode="auto">
              <a:xfrm>
                <a:off x="762" y="191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J</a:t>
                </a:r>
              </a:p>
            </p:txBody>
          </p:sp>
          <p:cxnSp>
            <p:nvCxnSpPr>
              <p:cNvPr id="385073" name="AutoShape 49"/>
              <p:cNvCxnSpPr>
                <a:cxnSpLocks noChangeAspect="1" noChangeShapeType="1"/>
                <a:stCxn id="385069" idx="2"/>
                <a:endCxn id="385072" idx="1"/>
              </p:cNvCxnSpPr>
              <p:nvPr/>
            </p:nvCxnSpPr>
            <p:spPr bwMode="auto">
              <a:xfrm flipH="1">
                <a:off x="784" y="1763"/>
                <a:ext cx="11" cy="173"/>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074" name="Oval 50"/>
              <p:cNvSpPr>
                <a:spLocks noChangeAspect="1" noChangeArrowheads="1"/>
              </p:cNvSpPr>
              <p:nvPr/>
            </p:nvSpPr>
            <p:spPr bwMode="auto">
              <a:xfrm>
                <a:off x="270" y="104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E</a:t>
                </a:r>
              </a:p>
            </p:txBody>
          </p:sp>
          <p:cxnSp>
            <p:nvCxnSpPr>
              <p:cNvPr id="385075" name="AutoShape 51"/>
              <p:cNvCxnSpPr>
                <a:cxnSpLocks noChangeAspect="1" noChangeShapeType="1"/>
                <a:stCxn id="385064" idx="4"/>
                <a:endCxn id="385074" idx="5"/>
              </p:cNvCxnSpPr>
              <p:nvPr/>
            </p:nvCxnSpPr>
            <p:spPr bwMode="auto">
              <a:xfrm flipH="1" flipV="1">
                <a:off x="398" y="1170"/>
                <a:ext cx="193" cy="72"/>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76" name="AutoShape 52"/>
              <p:cNvCxnSpPr>
                <a:cxnSpLocks noChangeAspect="1" noChangeShapeType="1"/>
                <a:stCxn id="385053" idx="6"/>
                <a:endCxn id="385071" idx="4"/>
              </p:cNvCxnSpPr>
              <p:nvPr/>
            </p:nvCxnSpPr>
            <p:spPr bwMode="auto">
              <a:xfrm flipV="1">
                <a:off x="816" y="1290"/>
                <a:ext cx="166" cy="123"/>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77" name="AutoShape 53"/>
              <p:cNvCxnSpPr>
                <a:cxnSpLocks noChangeAspect="1" noChangeShapeType="1"/>
                <a:stCxn id="385056" idx="0"/>
                <a:endCxn id="385071" idx="4"/>
              </p:cNvCxnSpPr>
              <p:nvPr/>
            </p:nvCxnSpPr>
            <p:spPr bwMode="auto">
              <a:xfrm flipV="1">
                <a:off x="981" y="1290"/>
                <a:ext cx="1" cy="24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78" name="AutoShape 54"/>
              <p:cNvCxnSpPr>
                <a:cxnSpLocks noChangeAspect="1" noChangeShapeType="1"/>
                <a:stCxn id="385053" idx="6"/>
                <a:endCxn id="385063" idx="2"/>
              </p:cNvCxnSpPr>
              <p:nvPr/>
            </p:nvCxnSpPr>
            <p:spPr bwMode="auto">
              <a:xfrm>
                <a:off x="816" y="1413"/>
                <a:ext cx="330" cy="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79" name="AutoShape 55"/>
              <p:cNvCxnSpPr>
                <a:cxnSpLocks noChangeAspect="1" noChangeShapeType="1"/>
                <a:stCxn id="385053" idx="3"/>
                <a:endCxn id="385064" idx="4"/>
              </p:cNvCxnSpPr>
              <p:nvPr/>
            </p:nvCxnSpPr>
            <p:spPr bwMode="auto">
              <a:xfrm flipH="1" flipV="1">
                <a:off x="591" y="1242"/>
                <a:ext cx="97" cy="224"/>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80" name="AutoShape 56"/>
              <p:cNvCxnSpPr>
                <a:cxnSpLocks noChangeAspect="1" noChangeShapeType="1"/>
                <a:stCxn id="385053" idx="3"/>
                <a:endCxn id="385054" idx="7"/>
              </p:cNvCxnSpPr>
              <p:nvPr/>
            </p:nvCxnSpPr>
            <p:spPr bwMode="auto">
              <a:xfrm flipH="1" flipV="1">
                <a:off x="350" y="1312"/>
                <a:ext cx="338" cy="154"/>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81" name="AutoShape 57"/>
              <p:cNvCxnSpPr>
                <a:cxnSpLocks noChangeAspect="1" noChangeShapeType="1"/>
                <a:stCxn id="385064" idx="4"/>
                <a:endCxn id="385055" idx="6"/>
              </p:cNvCxnSpPr>
              <p:nvPr/>
            </p:nvCxnSpPr>
            <p:spPr bwMode="auto">
              <a:xfrm flipH="1">
                <a:off x="426" y="1242"/>
                <a:ext cx="165" cy="315"/>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82" name="AutoShape 58"/>
              <p:cNvCxnSpPr>
                <a:cxnSpLocks noChangeAspect="1" noChangeShapeType="1"/>
                <a:stCxn id="385054" idx="7"/>
                <a:endCxn id="385074" idx="5"/>
              </p:cNvCxnSpPr>
              <p:nvPr/>
            </p:nvCxnSpPr>
            <p:spPr bwMode="auto">
              <a:xfrm flipV="1">
                <a:off x="350" y="1170"/>
                <a:ext cx="48" cy="142"/>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83" name="AutoShape 59"/>
              <p:cNvCxnSpPr>
                <a:cxnSpLocks noChangeAspect="1" noChangeShapeType="1"/>
                <a:stCxn id="385072" idx="1"/>
                <a:endCxn id="385061" idx="0"/>
              </p:cNvCxnSpPr>
              <p:nvPr/>
            </p:nvCxnSpPr>
            <p:spPr bwMode="auto">
              <a:xfrm flipH="1" flipV="1">
                <a:off x="597" y="1906"/>
                <a:ext cx="187" cy="3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84" name="AutoShape 60"/>
              <p:cNvCxnSpPr>
                <a:cxnSpLocks noChangeAspect="1" noChangeShapeType="1"/>
                <a:stCxn id="385067" idx="7"/>
                <a:endCxn id="385055" idx="6"/>
              </p:cNvCxnSpPr>
              <p:nvPr/>
            </p:nvCxnSpPr>
            <p:spPr bwMode="auto">
              <a:xfrm flipV="1">
                <a:off x="404" y="1557"/>
                <a:ext cx="22" cy="235"/>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85" name="AutoShape 61"/>
              <p:cNvCxnSpPr>
                <a:cxnSpLocks noChangeAspect="1" noChangeShapeType="1"/>
                <a:stCxn id="385053" idx="3"/>
                <a:endCxn id="385067" idx="7"/>
              </p:cNvCxnSpPr>
              <p:nvPr/>
            </p:nvCxnSpPr>
            <p:spPr bwMode="auto">
              <a:xfrm flipH="1">
                <a:off x="404" y="1466"/>
                <a:ext cx="284" cy="326"/>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86" name="AutoShape 62"/>
              <p:cNvCxnSpPr>
                <a:cxnSpLocks noChangeAspect="1" noChangeShapeType="1"/>
                <a:stCxn id="385061" idx="0"/>
                <a:endCxn id="385053" idx="3"/>
              </p:cNvCxnSpPr>
              <p:nvPr/>
            </p:nvCxnSpPr>
            <p:spPr bwMode="auto">
              <a:xfrm flipV="1">
                <a:off x="597" y="1466"/>
                <a:ext cx="91" cy="44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87" name="AutoShape 63"/>
              <p:cNvCxnSpPr>
                <a:cxnSpLocks noChangeAspect="1" noChangeShapeType="1"/>
                <a:stCxn id="385069" idx="2"/>
                <a:endCxn id="385053" idx="3"/>
              </p:cNvCxnSpPr>
              <p:nvPr/>
            </p:nvCxnSpPr>
            <p:spPr bwMode="auto">
              <a:xfrm flipH="1" flipV="1">
                <a:off x="688" y="1466"/>
                <a:ext cx="107" cy="297"/>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88" name="AutoShape 64"/>
              <p:cNvCxnSpPr>
                <a:cxnSpLocks noChangeAspect="1" noChangeShapeType="1"/>
                <a:stCxn id="385069" idx="2"/>
                <a:endCxn id="385067" idx="7"/>
              </p:cNvCxnSpPr>
              <p:nvPr/>
            </p:nvCxnSpPr>
            <p:spPr bwMode="auto">
              <a:xfrm flipH="1">
                <a:off x="404" y="1763"/>
                <a:ext cx="391" cy="29"/>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89" name="AutoShape 65"/>
              <p:cNvCxnSpPr>
                <a:cxnSpLocks noChangeAspect="1" noChangeShapeType="1"/>
                <a:stCxn id="385069" idx="2"/>
                <a:endCxn id="385055" idx="6"/>
              </p:cNvCxnSpPr>
              <p:nvPr/>
            </p:nvCxnSpPr>
            <p:spPr bwMode="auto">
              <a:xfrm flipH="1" flipV="1">
                <a:off x="426" y="1557"/>
                <a:ext cx="369" cy="206"/>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85090" name="Group 66"/>
          <p:cNvGrpSpPr>
            <a:grpSpLocks/>
          </p:cNvGrpSpPr>
          <p:nvPr/>
        </p:nvGrpSpPr>
        <p:grpSpPr bwMode="auto">
          <a:xfrm>
            <a:off x="2568575" y="1654175"/>
            <a:ext cx="1717675" cy="4911725"/>
            <a:chOff x="1635" y="1044"/>
            <a:chExt cx="1082" cy="3094"/>
          </a:xfrm>
        </p:grpSpPr>
        <p:grpSp>
          <p:nvGrpSpPr>
            <p:cNvPr id="385091" name="Group 67"/>
            <p:cNvGrpSpPr>
              <a:grpSpLocks/>
            </p:cNvGrpSpPr>
            <p:nvPr/>
          </p:nvGrpSpPr>
          <p:grpSpPr bwMode="auto">
            <a:xfrm>
              <a:off x="1640" y="2382"/>
              <a:ext cx="1072" cy="1170"/>
              <a:chOff x="1616" y="2382"/>
              <a:chExt cx="1072" cy="1170"/>
            </a:xfrm>
          </p:grpSpPr>
          <p:sp>
            <p:nvSpPr>
              <p:cNvPr id="385092" name="Oval 68"/>
              <p:cNvSpPr>
                <a:spLocks noChangeAspect="1" noChangeArrowheads="1"/>
              </p:cNvSpPr>
              <p:nvPr/>
            </p:nvSpPr>
            <p:spPr bwMode="auto">
              <a:xfrm>
                <a:off x="2194" y="2382"/>
                <a:ext cx="150" cy="15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A</a:t>
                </a:r>
              </a:p>
            </p:txBody>
          </p:sp>
          <p:sp>
            <p:nvSpPr>
              <p:cNvPr id="385093" name="Oval 69"/>
              <p:cNvSpPr>
                <a:spLocks noChangeAspect="1" noChangeArrowheads="1"/>
              </p:cNvSpPr>
              <p:nvPr/>
            </p:nvSpPr>
            <p:spPr bwMode="auto">
              <a:xfrm>
                <a:off x="1616" y="2745"/>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C</a:t>
                </a:r>
              </a:p>
            </p:txBody>
          </p:sp>
          <p:sp>
            <p:nvSpPr>
              <p:cNvPr id="385094" name="Oval 70"/>
              <p:cNvSpPr>
                <a:spLocks noChangeAspect="1" noChangeArrowheads="1"/>
              </p:cNvSpPr>
              <p:nvPr/>
            </p:nvSpPr>
            <p:spPr bwMode="auto">
              <a:xfrm>
                <a:off x="1851" y="2538"/>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B</a:t>
                </a:r>
              </a:p>
            </p:txBody>
          </p:sp>
          <p:sp>
            <p:nvSpPr>
              <p:cNvPr id="385095" name="Oval 71"/>
              <p:cNvSpPr>
                <a:spLocks noChangeAspect="1" noChangeArrowheads="1"/>
              </p:cNvSpPr>
              <p:nvPr/>
            </p:nvSpPr>
            <p:spPr bwMode="auto">
              <a:xfrm>
                <a:off x="2538" y="2538"/>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K</a:t>
                </a:r>
              </a:p>
            </p:txBody>
          </p:sp>
          <p:cxnSp>
            <p:nvCxnSpPr>
              <p:cNvPr id="385096" name="AutoShape 72"/>
              <p:cNvCxnSpPr>
                <a:cxnSpLocks noChangeAspect="1" noChangeShapeType="1"/>
                <a:stCxn id="385092" idx="3"/>
                <a:endCxn id="385094" idx="0"/>
              </p:cNvCxnSpPr>
              <p:nvPr/>
            </p:nvCxnSpPr>
            <p:spPr bwMode="auto">
              <a:xfrm flipH="1">
                <a:off x="1926" y="2510"/>
                <a:ext cx="290" cy="28"/>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97" name="AutoShape 73"/>
              <p:cNvCxnSpPr>
                <a:cxnSpLocks noChangeAspect="1" noChangeShapeType="1"/>
                <a:stCxn id="385092" idx="5"/>
                <a:endCxn id="385095" idx="0"/>
              </p:cNvCxnSpPr>
              <p:nvPr/>
            </p:nvCxnSpPr>
            <p:spPr bwMode="auto">
              <a:xfrm>
                <a:off x="2322" y="2510"/>
                <a:ext cx="291" cy="28"/>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98" name="AutoShape 74"/>
              <p:cNvCxnSpPr>
                <a:cxnSpLocks noChangeAspect="1" noChangeShapeType="1"/>
                <a:stCxn id="385094" idx="3"/>
                <a:endCxn id="385093" idx="0"/>
              </p:cNvCxnSpPr>
              <p:nvPr/>
            </p:nvCxnSpPr>
            <p:spPr bwMode="auto">
              <a:xfrm flipH="1">
                <a:off x="1691" y="2666"/>
                <a:ext cx="182" cy="79"/>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099" name="AutoShape 75"/>
              <p:cNvCxnSpPr>
                <a:cxnSpLocks noChangeAspect="1" noChangeShapeType="1"/>
                <a:stCxn id="385094" idx="5"/>
                <a:endCxn id="385100" idx="0"/>
              </p:cNvCxnSpPr>
              <p:nvPr/>
            </p:nvCxnSpPr>
            <p:spPr bwMode="auto">
              <a:xfrm>
                <a:off x="1979" y="2666"/>
                <a:ext cx="182" cy="79"/>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100" name="Oval 76"/>
              <p:cNvSpPr>
                <a:spLocks noChangeAspect="1" noChangeArrowheads="1"/>
              </p:cNvSpPr>
              <p:nvPr/>
            </p:nvSpPr>
            <p:spPr bwMode="auto">
              <a:xfrm>
                <a:off x="2086" y="2745"/>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G</a:t>
                </a:r>
              </a:p>
            </p:txBody>
          </p:sp>
          <p:cxnSp>
            <p:nvCxnSpPr>
              <p:cNvPr id="385101" name="AutoShape 77"/>
              <p:cNvCxnSpPr>
                <a:cxnSpLocks noChangeAspect="1" noChangeShapeType="1"/>
                <a:stCxn id="385095" idx="4"/>
                <a:endCxn id="385102" idx="0"/>
              </p:cNvCxnSpPr>
              <p:nvPr/>
            </p:nvCxnSpPr>
            <p:spPr bwMode="auto">
              <a:xfrm>
                <a:off x="2613" y="2688"/>
                <a:ext cx="0" cy="57"/>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102" name="Oval 78"/>
              <p:cNvSpPr>
                <a:spLocks noChangeAspect="1" noChangeArrowheads="1"/>
              </p:cNvSpPr>
              <p:nvPr/>
            </p:nvSpPr>
            <p:spPr bwMode="auto">
              <a:xfrm>
                <a:off x="2538" y="2745"/>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L</a:t>
                </a:r>
              </a:p>
            </p:txBody>
          </p:sp>
          <p:sp>
            <p:nvSpPr>
              <p:cNvPr id="385103" name="Oval 79"/>
              <p:cNvSpPr>
                <a:spLocks noChangeAspect="1" noChangeArrowheads="1"/>
              </p:cNvSpPr>
              <p:nvPr/>
            </p:nvSpPr>
            <p:spPr bwMode="auto">
              <a:xfrm>
                <a:off x="1616" y="296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D</a:t>
                </a:r>
              </a:p>
            </p:txBody>
          </p:sp>
          <p:cxnSp>
            <p:nvCxnSpPr>
              <p:cNvPr id="385104" name="AutoShape 80"/>
              <p:cNvCxnSpPr>
                <a:cxnSpLocks noChangeAspect="1" noChangeShapeType="1"/>
                <a:stCxn id="385093" idx="4"/>
                <a:endCxn id="385103" idx="0"/>
              </p:cNvCxnSpPr>
              <p:nvPr/>
            </p:nvCxnSpPr>
            <p:spPr bwMode="auto">
              <a:xfrm>
                <a:off x="1691" y="2895"/>
                <a:ext cx="0" cy="69"/>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105" name="AutoShape 81"/>
              <p:cNvCxnSpPr>
                <a:cxnSpLocks noChangeAspect="1" noChangeShapeType="1"/>
                <a:stCxn id="385100" idx="4"/>
                <a:endCxn id="385106" idx="0"/>
              </p:cNvCxnSpPr>
              <p:nvPr/>
            </p:nvCxnSpPr>
            <p:spPr bwMode="auto">
              <a:xfrm flipH="1">
                <a:off x="2160" y="2896"/>
                <a:ext cx="1" cy="68"/>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106" name="Oval 82"/>
              <p:cNvSpPr>
                <a:spLocks noChangeAspect="1" noChangeArrowheads="1"/>
              </p:cNvSpPr>
              <p:nvPr/>
            </p:nvSpPr>
            <p:spPr bwMode="auto">
              <a:xfrm>
                <a:off x="2085" y="296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F</a:t>
                </a:r>
              </a:p>
            </p:txBody>
          </p:sp>
          <p:cxnSp>
            <p:nvCxnSpPr>
              <p:cNvPr id="385107" name="AutoShape 83"/>
              <p:cNvCxnSpPr>
                <a:cxnSpLocks noChangeAspect="1" noChangeShapeType="1"/>
                <a:stCxn id="385106" idx="4"/>
                <a:endCxn id="385108" idx="0"/>
              </p:cNvCxnSpPr>
              <p:nvPr/>
            </p:nvCxnSpPr>
            <p:spPr bwMode="auto">
              <a:xfrm>
                <a:off x="2160" y="3114"/>
                <a:ext cx="1" cy="62"/>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108" name="Oval 84"/>
              <p:cNvSpPr>
                <a:spLocks noChangeAspect="1" noChangeArrowheads="1"/>
              </p:cNvSpPr>
              <p:nvPr/>
            </p:nvSpPr>
            <p:spPr bwMode="auto">
              <a:xfrm>
                <a:off x="2086" y="3176"/>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H</a:t>
                </a:r>
              </a:p>
            </p:txBody>
          </p:sp>
          <p:cxnSp>
            <p:nvCxnSpPr>
              <p:cNvPr id="385109" name="AutoShape 85"/>
              <p:cNvCxnSpPr>
                <a:cxnSpLocks noChangeAspect="1" noChangeShapeType="1"/>
                <a:stCxn id="385102" idx="4"/>
                <a:endCxn id="385110" idx="0"/>
              </p:cNvCxnSpPr>
              <p:nvPr/>
            </p:nvCxnSpPr>
            <p:spPr bwMode="auto">
              <a:xfrm>
                <a:off x="2613" y="2895"/>
                <a:ext cx="0" cy="69"/>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110" name="Oval 86"/>
              <p:cNvSpPr>
                <a:spLocks noChangeAspect="1" noChangeArrowheads="1"/>
              </p:cNvSpPr>
              <p:nvPr/>
            </p:nvSpPr>
            <p:spPr bwMode="auto">
              <a:xfrm>
                <a:off x="2538" y="296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M</a:t>
                </a:r>
              </a:p>
            </p:txBody>
          </p:sp>
          <p:sp>
            <p:nvSpPr>
              <p:cNvPr id="385111" name="Oval 87"/>
              <p:cNvSpPr>
                <a:spLocks noChangeAspect="1" noChangeArrowheads="1"/>
              </p:cNvSpPr>
              <p:nvPr/>
            </p:nvSpPr>
            <p:spPr bwMode="auto">
              <a:xfrm>
                <a:off x="2085" y="340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J</a:t>
                </a:r>
              </a:p>
            </p:txBody>
          </p:sp>
          <p:cxnSp>
            <p:nvCxnSpPr>
              <p:cNvPr id="385112" name="AutoShape 88"/>
              <p:cNvCxnSpPr>
                <a:cxnSpLocks noChangeAspect="1" noChangeShapeType="1"/>
                <a:stCxn id="385108" idx="4"/>
                <a:endCxn id="385111" idx="0"/>
              </p:cNvCxnSpPr>
              <p:nvPr/>
            </p:nvCxnSpPr>
            <p:spPr bwMode="auto">
              <a:xfrm flipH="1">
                <a:off x="2160" y="3327"/>
                <a:ext cx="1" cy="75"/>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113" name="Oval 89"/>
              <p:cNvSpPr>
                <a:spLocks noChangeAspect="1" noChangeArrowheads="1"/>
              </p:cNvSpPr>
              <p:nvPr/>
            </p:nvSpPr>
            <p:spPr bwMode="auto">
              <a:xfrm>
                <a:off x="1616" y="3176"/>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E</a:t>
                </a:r>
              </a:p>
            </p:txBody>
          </p:sp>
          <p:cxnSp>
            <p:nvCxnSpPr>
              <p:cNvPr id="385114" name="AutoShape 90"/>
              <p:cNvCxnSpPr>
                <a:cxnSpLocks noChangeAspect="1" noChangeShapeType="1"/>
                <a:stCxn id="385103" idx="4"/>
                <a:endCxn id="385113" idx="0"/>
              </p:cNvCxnSpPr>
              <p:nvPr/>
            </p:nvCxnSpPr>
            <p:spPr bwMode="auto">
              <a:xfrm>
                <a:off x="1691" y="3114"/>
                <a:ext cx="0" cy="62"/>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5115" name="Group 91"/>
            <p:cNvGrpSpPr>
              <a:grpSpLocks/>
            </p:cNvGrpSpPr>
            <p:nvPr/>
          </p:nvGrpSpPr>
          <p:grpSpPr bwMode="auto">
            <a:xfrm>
              <a:off x="1639" y="1044"/>
              <a:ext cx="1074" cy="1022"/>
              <a:chOff x="1662" y="1044"/>
              <a:chExt cx="1074" cy="1022"/>
            </a:xfrm>
          </p:grpSpPr>
          <p:sp>
            <p:nvSpPr>
              <p:cNvPr id="385116" name="Oval 92"/>
              <p:cNvSpPr>
                <a:spLocks noChangeAspect="1" noChangeArrowheads="1"/>
              </p:cNvSpPr>
              <p:nvPr/>
            </p:nvSpPr>
            <p:spPr bwMode="auto">
              <a:xfrm>
                <a:off x="1662" y="129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C</a:t>
                </a:r>
              </a:p>
            </p:txBody>
          </p:sp>
          <p:sp>
            <p:nvSpPr>
              <p:cNvPr id="385117" name="Oval 93"/>
              <p:cNvSpPr>
                <a:spLocks noChangeAspect="1" noChangeArrowheads="1"/>
              </p:cNvSpPr>
              <p:nvPr/>
            </p:nvSpPr>
            <p:spPr bwMode="auto">
              <a:xfrm>
                <a:off x="1716" y="148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B</a:t>
                </a:r>
              </a:p>
            </p:txBody>
          </p:sp>
          <p:sp>
            <p:nvSpPr>
              <p:cNvPr id="385118" name="Oval 94"/>
              <p:cNvSpPr>
                <a:spLocks noChangeAspect="1" noChangeArrowheads="1"/>
              </p:cNvSpPr>
              <p:nvPr/>
            </p:nvSpPr>
            <p:spPr bwMode="auto">
              <a:xfrm>
                <a:off x="2346" y="153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K</a:t>
                </a:r>
              </a:p>
            </p:txBody>
          </p:sp>
          <p:cxnSp>
            <p:nvCxnSpPr>
              <p:cNvPr id="385119" name="AutoShape 95"/>
              <p:cNvCxnSpPr>
                <a:cxnSpLocks noChangeAspect="1" noChangeShapeType="1"/>
                <a:stCxn id="385117" idx="6"/>
                <a:endCxn id="385116" idx="7"/>
              </p:cNvCxnSpPr>
              <p:nvPr/>
            </p:nvCxnSpPr>
            <p:spPr bwMode="auto">
              <a:xfrm flipH="1" flipV="1">
                <a:off x="1790" y="1314"/>
                <a:ext cx="76" cy="245"/>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120" name="AutoShape 96"/>
              <p:cNvCxnSpPr>
                <a:cxnSpLocks noChangeAspect="1" noChangeShapeType="1"/>
                <a:stCxn id="385117" idx="6"/>
                <a:endCxn id="385121" idx="0"/>
              </p:cNvCxnSpPr>
              <p:nvPr/>
            </p:nvCxnSpPr>
            <p:spPr bwMode="auto">
              <a:xfrm>
                <a:off x="1866" y="1559"/>
                <a:ext cx="171" cy="349"/>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121" name="Oval 97"/>
              <p:cNvSpPr>
                <a:spLocks noChangeAspect="1" noChangeArrowheads="1"/>
              </p:cNvSpPr>
              <p:nvPr/>
            </p:nvSpPr>
            <p:spPr bwMode="auto">
              <a:xfrm>
                <a:off x="1962" y="1908"/>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G</a:t>
                </a:r>
              </a:p>
            </p:txBody>
          </p:sp>
          <p:cxnSp>
            <p:nvCxnSpPr>
              <p:cNvPr id="385122" name="AutoShape 98"/>
              <p:cNvCxnSpPr>
                <a:cxnSpLocks noChangeAspect="1" noChangeShapeType="1"/>
                <a:stCxn id="385118" idx="0"/>
                <a:endCxn id="385123" idx="2"/>
              </p:cNvCxnSpPr>
              <p:nvPr/>
            </p:nvCxnSpPr>
            <p:spPr bwMode="auto">
              <a:xfrm flipV="1">
                <a:off x="2421" y="1415"/>
                <a:ext cx="165" cy="117"/>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123" name="Oval 99"/>
              <p:cNvSpPr>
                <a:spLocks noChangeAspect="1" noChangeArrowheads="1"/>
              </p:cNvSpPr>
              <p:nvPr/>
            </p:nvSpPr>
            <p:spPr bwMode="auto">
              <a:xfrm>
                <a:off x="2586" y="1340"/>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L</a:t>
                </a:r>
              </a:p>
            </p:txBody>
          </p:sp>
          <p:sp>
            <p:nvSpPr>
              <p:cNvPr id="385124" name="Oval 100"/>
              <p:cNvSpPr>
                <a:spLocks noChangeAspect="1" noChangeArrowheads="1"/>
              </p:cNvSpPr>
              <p:nvPr/>
            </p:nvSpPr>
            <p:spPr bwMode="auto">
              <a:xfrm>
                <a:off x="1956" y="109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D</a:t>
                </a:r>
              </a:p>
            </p:txBody>
          </p:sp>
          <p:cxnSp>
            <p:nvCxnSpPr>
              <p:cNvPr id="385125" name="AutoShape 101"/>
              <p:cNvCxnSpPr>
                <a:cxnSpLocks noChangeAspect="1" noChangeShapeType="1"/>
                <a:stCxn id="385116" idx="7"/>
                <a:endCxn id="385124" idx="4"/>
              </p:cNvCxnSpPr>
              <p:nvPr/>
            </p:nvCxnSpPr>
            <p:spPr bwMode="auto">
              <a:xfrm flipV="1">
                <a:off x="1790" y="1244"/>
                <a:ext cx="241" cy="7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126" name="AutoShape 102"/>
              <p:cNvCxnSpPr>
                <a:cxnSpLocks noChangeAspect="1" noChangeShapeType="1"/>
                <a:stCxn id="385121" idx="0"/>
                <a:endCxn id="385127" idx="7"/>
              </p:cNvCxnSpPr>
              <p:nvPr/>
            </p:nvCxnSpPr>
            <p:spPr bwMode="auto">
              <a:xfrm flipH="1" flipV="1">
                <a:off x="1844" y="1794"/>
                <a:ext cx="193" cy="114"/>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127" name="Oval 103"/>
              <p:cNvSpPr>
                <a:spLocks noChangeAspect="1" noChangeArrowheads="1"/>
              </p:cNvSpPr>
              <p:nvPr/>
            </p:nvSpPr>
            <p:spPr bwMode="auto">
              <a:xfrm>
                <a:off x="1716" y="177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F</a:t>
                </a:r>
              </a:p>
            </p:txBody>
          </p:sp>
          <p:cxnSp>
            <p:nvCxnSpPr>
              <p:cNvPr id="385128" name="AutoShape 104"/>
              <p:cNvCxnSpPr>
                <a:cxnSpLocks noChangeAspect="1" noChangeShapeType="1"/>
                <a:stCxn id="385121" idx="0"/>
                <a:endCxn id="385129" idx="2"/>
              </p:cNvCxnSpPr>
              <p:nvPr/>
            </p:nvCxnSpPr>
            <p:spPr bwMode="auto">
              <a:xfrm flipV="1">
                <a:off x="2037" y="1765"/>
                <a:ext cx="198" cy="143"/>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129" name="Oval 105"/>
              <p:cNvSpPr>
                <a:spLocks noChangeAspect="1" noChangeArrowheads="1"/>
              </p:cNvSpPr>
              <p:nvPr/>
            </p:nvSpPr>
            <p:spPr bwMode="auto">
              <a:xfrm>
                <a:off x="2235" y="1689"/>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H</a:t>
                </a:r>
              </a:p>
            </p:txBody>
          </p:sp>
          <p:cxnSp>
            <p:nvCxnSpPr>
              <p:cNvPr id="385130" name="AutoShape 106"/>
              <p:cNvCxnSpPr>
                <a:cxnSpLocks noChangeAspect="1" noChangeShapeType="1"/>
                <a:stCxn id="385123" idx="2"/>
                <a:endCxn id="385131" idx="4"/>
              </p:cNvCxnSpPr>
              <p:nvPr/>
            </p:nvCxnSpPr>
            <p:spPr bwMode="auto">
              <a:xfrm flipH="1" flipV="1">
                <a:off x="2422" y="1292"/>
                <a:ext cx="164" cy="123"/>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131" name="Oval 107"/>
              <p:cNvSpPr>
                <a:spLocks noChangeAspect="1" noChangeArrowheads="1"/>
              </p:cNvSpPr>
              <p:nvPr/>
            </p:nvSpPr>
            <p:spPr bwMode="auto">
              <a:xfrm>
                <a:off x="2347" y="114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M</a:t>
                </a:r>
              </a:p>
            </p:txBody>
          </p:sp>
          <p:sp>
            <p:nvSpPr>
              <p:cNvPr id="385132" name="Oval 108"/>
              <p:cNvSpPr>
                <a:spLocks noChangeAspect="1" noChangeArrowheads="1"/>
              </p:cNvSpPr>
              <p:nvPr/>
            </p:nvSpPr>
            <p:spPr bwMode="auto">
              <a:xfrm>
                <a:off x="2202" y="1916"/>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J</a:t>
                </a:r>
              </a:p>
            </p:txBody>
          </p:sp>
          <p:cxnSp>
            <p:nvCxnSpPr>
              <p:cNvPr id="385133" name="AutoShape 109"/>
              <p:cNvCxnSpPr>
                <a:cxnSpLocks noChangeAspect="1" noChangeShapeType="1"/>
                <a:stCxn id="385129" idx="2"/>
                <a:endCxn id="385132" idx="1"/>
              </p:cNvCxnSpPr>
              <p:nvPr/>
            </p:nvCxnSpPr>
            <p:spPr bwMode="auto">
              <a:xfrm flipH="1">
                <a:off x="2224" y="1765"/>
                <a:ext cx="11" cy="173"/>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134" name="Oval 110"/>
              <p:cNvSpPr>
                <a:spLocks noChangeAspect="1" noChangeArrowheads="1"/>
              </p:cNvSpPr>
              <p:nvPr/>
            </p:nvSpPr>
            <p:spPr bwMode="auto">
              <a:xfrm>
                <a:off x="1710" y="104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E</a:t>
                </a:r>
              </a:p>
            </p:txBody>
          </p:sp>
          <p:cxnSp>
            <p:nvCxnSpPr>
              <p:cNvPr id="385135" name="AutoShape 111"/>
              <p:cNvCxnSpPr>
                <a:cxnSpLocks noChangeAspect="1" noChangeShapeType="1"/>
                <a:stCxn id="385124" idx="4"/>
                <a:endCxn id="385134" idx="5"/>
              </p:cNvCxnSpPr>
              <p:nvPr/>
            </p:nvCxnSpPr>
            <p:spPr bwMode="auto">
              <a:xfrm flipH="1" flipV="1">
                <a:off x="1838" y="1172"/>
                <a:ext cx="193" cy="72"/>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136" name="AutoShape 112"/>
              <p:cNvCxnSpPr>
                <a:cxnSpLocks noChangeAspect="1" noChangeShapeType="1"/>
                <a:stCxn id="385118" idx="0"/>
                <a:endCxn id="385131" idx="4"/>
              </p:cNvCxnSpPr>
              <p:nvPr/>
            </p:nvCxnSpPr>
            <p:spPr bwMode="auto">
              <a:xfrm flipV="1">
                <a:off x="2421" y="1292"/>
                <a:ext cx="1" cy="24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137" name="AutoShape 113"/>
              <p:cNvCxnSpPr>
                <a:cxnSpLocks noChangeAspect="1" noChangeShapeType="1"/>
                <a:stCxn id="385124" idx="4"/>
                <a:endCxn id="385117" idx="6"/>
              </p:cNvCxnSpPr>
              <p:nvPr/>
            </p:nvCxnSpPr>
            <p:spPr bwMode="auto">
              <a:xfrm flipH="1">
                <a:off x="1866" y="1244"/>
                <a:ext cx="165" cy="315"/>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138" name="AutoShape 114"/>
              <p:cNvCxnSpPr>
                <a:cxnSpLocks noChangeAspect="1" noChangeShapeType="1"/>
                <a:stCxn id="385116" idx="7"/>
                <a:endCxn id="385134" idx="5"/>
              </p:cNvCxnSpPr>
              <p:nvPr/>
            </p:nvCxnSpPr>
            <p:spPr bwMode="auto">
              <a:xfrm flipV="1">
                <a:off x="1790" y="1172"/>
                <a:ext cx="48" cy="142"/>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139" name="AutoShape 115"/>
              <p:cNvCxnSpPr>
                <a:cxnSpLocks noChangeAspect="1" noChangeShapeType="1"/>
                <a:stCxn id="385132" idx="1"/>
                <a:endCxn id="385121" idx="0"/>
              </p:cNvCxnSpPr>
              <p:nvPr/>
            </p:nvCxnSpPr>
            <p:spPr bwMode="auto">
              <a:xfrm flipH="1" flipV="1">
                <a:off x="2037" y="1908"/>
                <a:ext cx="187" cy="3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140" name="AutoShape 116"/>
              <p:cNvCxnSpPr>
                <a:cxnSpLocks noChangeAspect="1" noChangeShapeType="1"/>
                <a:stCxn id="385127" idx="7"/>
                <a:endCxn id="385117" idx="6"/>
              </p:cNvCxnSpPr>
              <p:nvPr/>
            </p:nvCxnSpPr>
            <p:spPr bwMode="auto">
              <a:xfrm flipV="1">
                <a:off x="1844" y="1559"/>
                <a:ext cx="22" cy="235"/>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141" name="AutoShape 117"/>
              <p:cNvCxnSpPr>
                <a:cxnSpLocks noChangeAspect="1" noChangeShapeType="1"/>
                <a:stCxn id="385129" idx="2"/>
                <a:endCxn id="385127" idx="7"/>
              </p:cNvCxnSpPr>
              <p:nvPr/>
            </p:nvCxnSpPr>
            <p:spPr bwMode="auto">
              <a:xfrm flipH="1">
                <a:off x="1844" y="1765"/>
                <a:ext cx="391" cy="29"/>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142" name="AutoShape 118"/>
              <p:cNvCxnSpPr>
                <a:cxnSpLocks noChangeAspect="1" noChangeShapeType="1"/>
                <a:stCxn id="385129" idx="2"/>
                <a:endCxn id="385117" idx="6"/>
              </p:cNvCxnSpPr>
              <p:nvPr/>
            </p:nvCxnSpPr>
            <p:spPr bwMode="auto">
              <a:xfrm flipH="1" flipV="1">
                <a:off x="1866" y="1559"/>
                <a:ext cx="369" cy="206"/>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85143" name="Text Box 119"/>
            <p:cNvSpPr txBox="1">
              <a:spLocks noChangeArrowheads="1"/>
            </p:cNvSpPr>
            <p:nvPr/>
          </p:nvSpPr>
          <p:spPr bwMode="auto">
            <a:xfrm>
              <a:off x="1635" y="3772"/>
              <a:ext cx="1082" cy="366"/>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3-cutset</a:t>
              </a:r>
              <a:br>
                <a:rPr lang="en-US" altLang="en-US" sz="1600"/>
              </a:br>
              <a:r>
                <a:rPr lang="en-US" altLang="en-US" sz="1600"/>
                <a:t>start pseudo tree</a:t>
              </a:r>
            </a:p>
          </p:txBody>
        </p:sp>
      </p:grpSp>
      <p:grpSp>
        <p:nvGrpSpPr>
          <p:cNvPr id="385144" name="Group 120"/>
          <p:cNvGrpSpPr>
            <a:grpSpLocks/>
          </p:cNvGrpSpPr>
          <p:nvPr/>
        </p:nvGrpSpPr>
        <p:grpSpPr bwMode="auto">
          <a:xfrm>
            <a:off x="4860925" y="1654175"/>
            <a:ext cx="1717675" cy="4911725"/>
            <a:chOff x="3063" y="1044"/>
            <a:chExt cx="1082" cy="3094"/>
          </a:xfrm>
        </p:grpSpPr>
        <p:grpSp>
          <p:nvGrpSpPr>
            <p:cNvPr id="385145" name="Group 121"/>
            <p:cNvGrpSpPr>
              <a:grpSpLocks/>
            </p:cNvGrpSpPr>
            <p:nvPr/>
          </p:nvGrpSpPr>
          <p:grpSpPr bwMode="auto">
            <a:xfrm>
              <a:off x="3068" y="2382"/>
              <a:ext cx="1072" cy="1170"/>
              <a:chOff x="3056" y="2382"/>
              <a:chExt cx="1072" cy="1170"/>
            </a:xfrm>
          </p:grpSpPr>
          <p:sp>
            <p:nvSpPr>
              <p:cNvPr id="385146" name="Oval 122"/>
              <p:cNvSpPr>
                <a:spLocks noChangeAspect="1" noChangeArrowheads="1"/>
              </p:cNvSpPr>
              <p:nvPr/>
            </p:nvSpPr>
            <p:spPr bwMode="auto">
              <a:xfrm>
                <a:off x="3634" y="2382"/>
                <a:ext cx="150" cy="15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A</a:t>
                </a:r>
              </a:p>
            </p:txBody>
          </p:sp>
          <p:sp>
            <p:nvSpPr>
              <p:cNvPr id="385147" name="Oval 123"/>
              <p:cNvSpPr>
                <a:spLocks noChangeAspect="1" noChangeArrowheads="1"/>
              </p:cNvSpPr>
              <p:nvPr/>
            </p:nvSpPr>
            <p:spPr bwMode="auto">
              <a:xfrm>
                <a:off x="3056" y="2745"/>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C</a:t>
                </a:r>
              </a:p>
            </p:txBody>
          </p:sp>
          <p:sp>
            <p:nvSpPr>
              <p:cNvPr id="385148" name="Oval 124"/>
              <p:cNvSpPr>
                <a:spLocks noChangeAspect="1" noChangeArrowheads="1"/>
              </p:cNvSpPr>
              <p:nvPr/>
            </p:nvSpPr>
            <p:spPr bwMode="auto">
              <a:xfrm>
                <a:off x="3291" y="2538"/>
                <a:ext cx="150" cy="15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B</a:t>
                </a:r>
              </a:p>
            </p:txBody>
          </p:sp>
          <p:sp>
            <p:nvSpPr>
              <p:cNvPr id="385149" name="Oval 125"/>
              <p:cNvSpPr>
                <a:spLocks noChangeAspect="1" noChangeArrowheads="1"/>
              </p:cNvSpPr>
              <p:nvPr/>
            </p:nvSpPr>
            <p:spPr bwMode="auto">
              <a:xfrm>
                <a:off x="3978" y="2538"/>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K</a:t>
                </a:r>
              </a:p>
            </p:txBody>
          </p:sp>
          <p:cxnSp>
            <p:nvCxnSpPr>
              <p:cNvPr id="385150" name="AutoShape 126"/>
              <p:cNvCxnSpPr>
                <a:cxnSpLocks noChangeAspect="1" noChangeShapeType="1"/>
                <a:stCxn id="385146" idx="3"/>
                <a:endCxn id="385148" idx="0"/>
              </p:cNvCxnSpPr>
              <p:nvPr/>
            </p:nvCxnSpPr>
            <p:spPr bwMode="auto">
              <a:xfrm flipH="1">
                <a:off x="3366" y="2510"/>
                <a:ext cx="290" cy="28"/>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151" name="AutoShape 127"/>
              <p:cNvCxnSpPr>
                <a:cxnSpLocks noChangeAspect="1" noChangeShapeType="1"/>
                <a:stCxn id="385146" idx="5"/>
                <a:endCxn id="385149" idx="0"/>
              </p:cNvCxnSpPr>
              <p:nvPr/>
            </p:nvCxnSpPr>
            <p:spPr bwMode="auto">
              <a:xfrm>
                <a:off x="3762" y="2510"/>
                <a:ext cx="291" cy="28"/>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152" name="AutoShape 128"/>
              <p:cNvCxnSpPr>
                <a:cxnSpLocks noChangeAspect="1" noChangeShapeType="1"/>
                <a:stCxn id="385148" idx="3"/>
                <a:endCxn id="385147" idx="0"/>
              </p:cNvCxnSpPr>
              <p:nvPr/>
            </p:nvCxnSpPr>
            <p:spPr bwMode="auto">
              <a:xfrm flipH="1">
                <a:off x="3131" y="2666"/>
                <a:ext cx="182" cy="79"/>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153" name="AutoShape 129"/>
              <p:cNvCxnSpPr>
                <a:cxnSpLocks noChangeAspect="1" noChangeShapeType="1"/>
                <a:stCxn id="385148" idx="5"/>
                <a:endCxn id="385154" idx="0"/>
              </p:cNvCxnSpPr>
              <p:nvPr/>
            </p:nvCxnSpPr>
            <p:spPr bwMode="auto">
              <a:xfrm>
                <a:off x="3419" y="2666"/>
                <a:ext cx="182" cy="79"/>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154" name="Oval 130"/>
              <p:cNvSpPr>
                <a:spLocks noChangeAspect="1" noChangeArrowheads="1"/>
              </p:cNvSpPr>
              <p:nvPr/>
            </p:nvSpPr>
            <p:spPr bwMode="auto">
              <a:xfrm>
                <a:off x="3526" y="2745"/>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G</a:t>
                </a:r>
              </a:p>
            </p:txBody>
          </p:sp>
          <p:cxnSp>
            <p:nvCxnSpPr>
              <p:cNvPr id="385155" name="AutoShape 131"/>
              <p:cNvCxnSpPr>
                <a:cxnSpLocks noChangeAspect="1" noChangeShapeType="1"/>
                <a:stCxn id="385149" idx="4"/>
                <a:endCxn id="385156" idx="0"/>
              </p:cNvCxnSpPr>
              <p:nvPr/>
            </p:nvCxnSpPr>
            <p:spPr bwMode="auto">
              <a:xfrm>
                <a:off x="4053" y="2688"/>
                <a:ext cx="0" cy="57"/>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156" name="Oval 132"/>
              <p:cNvSpPr>
                <a:spLocks noChangeAspect="1" noChangeArrowheads="1"/>
              </p:cNvSpPr>
              <p:nvPr/>
            </p:nvSpPr>
            <p:spPr bwMode="auto">
              <a:xfrm>
                <a:off x="3978" y="2745"/>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L</a:t>
                </a:r>
              </a:p>
            </p:txBody>
          </p:sp>
          <p:sp>
            <p:nvSpPr>
              <p:cNvPr id="385157" name="Oval 133"/>
              <p:cNvSpPr>
                <a:spLocks noChangeAspect="1" noChangeArrowheads="1"/>
              </p:cNvSpPr>
              <p:nvPr/>
            </p:nvSpPr>
            <p:spPr bwMode="auto">
              <a:xfrm>
                <a:off x="3056" y="296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D</a:t>
                </a:r>
              </a:p>
            </p:txBody>
          </p:sp>
          <p:cxnSp>
            <p:nvCxnSpPr>
              <p:cNvPr id="385158" name="AutoShape 134"/>
              <p:cNvCxnSpPr>
                <a:cxnSpLocks noChangeAspect="1" noChangeShapeType="1"/>
                <a:stCxn id="385147" idx="4"/>
                <a:endCxn id="385157" idx="0"/>
              </p:cNvCxnSpPr>
              <p:nvPr/>
            </p:nvCxnSpPr>
            <p:spPr bwMode="auto">
              <a:xfrm>
                <a:off x="3131" y="2895"/>
                <a:ext cx="0" cy="69"/>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159" name="AutoShape 135"/>
              <p:cNvCxnSpPr>
                <a:cxnSpLocks noChangeAspect="1" noChangeShapeType="1"/>
                <a:stCxn id="385154" idx="4"/>
                <a:endCxn id="385160" idx="0"/>
              </p:cNvCxnSpPr>
              <p:nvPr/>
            </p:nvCxnSpPr>
            <p:spPr bwMode="auto">
              <a:xfrm flipH="1">
                <a:off x="3600" y="2896"/>
                <a:ext cx="1" cy="68"/>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160" name="Oval 136"/>
              <p:cNvSpPr>
                <a:spLocks noChangeAspect="1" noChangeArrowheads="1"/>
              </p:cNvSpPr>
              <p:nvPr/>
            </p:nvSpPr>
            <p:spPr bwMode="auto">
              <a:xfrm>
                <a:off x="3525" y="296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F</a:t>
                </a:r>
              </a:p>
            </p:txBody>
          </p:sp>
          <p:cxnSp>
            <p:nvCxnSpPr>
              <p:cNvPr id="385161" name="AutoShape 137"/>
              <p:cNvCxnSpPr>
                <a:cxnSpLocks noChangeAspect="1" noChangeShapeType="1"/>
                <a:stCxn id="385160" idx="4"/>
                <a:endCxn id="385162" idx="0"/>
              </p:cNvCxnSpPr>
              <p:nvPr/>
            </p:nvCxnSpPr>
            <p:spPr bwMode="auto">
              <a:xfrm>
                <a:off x="3600" y="3114"/>
                <a:ext cx="1" cy="62"/>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162" name="Oval 138"/>
              <p:cNvSpPr>
                <a:spLocks noChangeAspect="1" noChangeArrowheads="1"/>
              </p:cNvSpPr>
              <p:nvPr/>
            </p:nvSpPr>
            <p:spPr bwMode="auto">
              <a:xfrm>
                <a:off x="3526" y="3176"/>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H</a:t>
                </a:r>
              </a:p>
            </p:txBody>
          </p:sp>
          <p:cxnSp>
            <p:nvCxnSpPr>
              <p:cNvPr id="385163" name="AutoShape 139"/>
              <p:cNvCxnSpPr>
                <a:cxnSpLocks noChangeAspect="1" noChangeShapeType="1"/>
                <a:stCxn id="385156" idx="4"/>
                <a:endCxn id="385164" idx="0"/>
              </p:cNvCxnSpPr>
              <p:nvPr/>
            </p:nvCxnSpPr>
            <p:spPr bwMode="auto">
              <a:xfrm>
                <a:off x="4053" y="2895"/>
                <a:ext cx="0" cy="69"/>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164" name="Oval 140"/>
              <p:cNvSpPr>
                <a:spLocks noChangeAspect="1" noChangeArrowheads="1"/>
              </p:cNvSpPr>
              <p:nvPr/>
            </p:nvSpPr>
            <p:spPr bwMode="auto">
              <a:xfrm>
                <a:off x="3978" y="296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M</a:t>
                </a:r>
              </a:p>
            </p:txBody>
          </p:sp>
          <p:sp>
            <p:nvSpPr>
              <p:cNvPr id="385165" name="Oval 141"/>
              <p:cNvSpPr>
                <a:spLocks noChangeAspect="1" noChangeArrowheads="1"/>
              </p:cNvSpPr>
              <p:nvPr/>
            </p:nvSpPr>
            <p:spPr bwMode="auto">
              <a:xfrm>
                <a:off x="3525" y="340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J</a:t>
                </a:r>
              </a:p>
            </p:txBody>
          </p:sp>
          <p:cxnSp>
            <p:nvCxnSpPr>
              <p:cNvPr id="385166" name="AutoShape 142"/>
              <p:cNvCxnSpPr>
                <a:cxnSpLocks noChangeAspect="1" noChangeShapeType="1"/>
                <a:stCxn id="385162" idx="4"/>
                <a:endCxn id="385165" idx="0"/>
              </p:cNvCxnSpPr>
              <p:nvPr/>
            </p:nvCxnSpPr>
            <p:spPr bwMode="auto">
              <a:xfrm flipH="1">
                <a:off x="3600" y="3327"/>
                <a:ext cx="1" cy="75"/>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167" name="Oval 143"/>
              <p:cNvSpPr>
                <a:spLocks noChangeAspect="1" noChangeArrowheads="1"/>
              </p:cNvSpPr>
              <p:nvPr/>
            </p:nvSpPr>
            <p:spPr bwMode="auto">
              <a:xfrm>
                <a:off x="3056" y="3176"/>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E</a:t>
                </a:r>
              </a:p>
            </p:txBody>
          </p:sp>
          <p:cxnSp>
            <p:nvCxnSpPr>
              <p:cNvPr id="385168" name="AutoShape 144"/>
              <p:cNvCxnSpPr>
                <a:cxnSpLocks noChangeAspect="1" noChangeShapeType="1"/>
                <a:stCxn id="385157" idx="4"/>
                <a:endCxn id="385167" idx="0"/>
              </p:cNvCxnSpPr>
              <p:nvPr/>
            </p:nvCxnSpPr>
            <p:spPr bwMode="auto">
              <a:xfrm>
                <a:off x="3131" y="3114"/>
                <a:ext cx="0" cy="62"/>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5169" name="Group 145"/>
            <p:cNvGrpSpPr>
              <a:grpSpLocks/>
            </p:cNvGrpSpPr>
            <p:nvPr/>
          </p:nvGrpSpPr>
          <p:grpSpPr bwMode="auto">
            <a:xfrm>
              <a:off x="3067" y="1044"/>
              <a:ext cx="1074" cy="1022"/>
              <a:chOff x="3102" y="1044"/>
              <a:chExt cx="1074" cy="1022"/>
            </a:xfrm>
          </p:grpSpPr>
          <p:sp>
            <p:nvSpPr>
              <p:cNvPr id="385170" name="Oval 146"/>
              <p:cNvSpPr>
                <a:spLocks noChangeAspect="1" noChangeArrowheads="1"/>
              </p:cNvSpPr>
              <p:nvPr/>
            </p:nvSpPr>
            <p:spPr bwMode="auto">
              <a:xfrm>
                <a:off x="3102" y="129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C</a:t>
                </a:r>
              </a:p>
            </p:txBody>
          </p:sp>
          <p:sp>
            <p:nvSpPr>
              <p:cNvPr id="385171" name="Oval 147"/>
              <p:cNvSpPr>
                <a:spLocks noChangeAspect="1" noChangeArrowheads="1"/>
              </p:cNvSpPr>
              <p:nvPr/>
            </p:nvSpPr>
            <p:spPr bwMode="auto">
              <a:xfrm>
                <a:off x="3786" y="153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K</a:t>
                </a:r>
              </a:p>
            </p:txBody>
          </p:sp>
          <p:sp>
            <p:nvSpPr>
              <p:cNvPr id="385172" name="Oval 148"/>
              <p:cNvSpPr>
                <a:spLocks noChangeAspect="1" noChangeArrowheads="1"/>
              </p:cNvSpPr>
              <p:nvPr/>
            </p:nvSpPr>
            <p:spPr bwMode="auto">
              <a:xfrm>
                <a:off x="3402" y="1908"/>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G</a:t>
                </a:r>
              </a:p>
            </p:txBody>
          </p:sp>
          <p:cxnSp>
            <p:nvCxnSpPr>
              <p:cNvPr id="385173" name="AutoShape 149"/>
              <p:cNvCxnSpPr>
                <a:cxnSpLocks noChangeAspect="1" noChangeShapeType="1"/>
                <a:stCxn id="385171" idx="0"/>
                <a:endCxn id="385174" idx="2"/>
              </p:cNvCxnSpPr>
              <p:nvPr/>
            </p:nvCxnSpPr>
            <p:spPr bwMode="auto">
              <a:xfrm flipV="1">
                <a:off x="3861" y="1415"/>
                <a:ext cx="165" cy="117"/>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174" name="Oval 150"/>
              <p:cNvSpPr>
                <a:spLocks noChangeAspect="1" noChangeArrowheads="1"/>
              </p:cNvSpPr>
              <p:nvPr/>
            </p:nvSpPr>
            <p:spPr bwMode="auto">
              <a:xfrm>
                <a:off x="4026" y="1340"/>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L</a:t>
                </a:r>
              </a:p>
            </p:txBody>
          </p:sp>
          <p:sp>
            <p:nvSpPr>
              <p:cNvPr id="385175" name="Oval 151"/>
              <p:cNvSpPr>
                <a:spLocks noChangeAspect="1" noChangeArrowheads="1"/>
              </p:cNvSpPr>
              <p:nvPr/>
            </p:nvSpPr>
            <p:spPr bwMode="auto">
              <a:xfrm>
                <a:off x="3396" y="109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D</a:t>
                </a:r>
              </a:p>
            </p:txBody>
          </p:sp>
          <p:cxnSp>
            <p:nvCxnSpPr>
              <p:cNvPr id="385176" name="AutoShape 152"/>
              <p:cNvCxnSpPr>
                <a:cxnSpLocks noChangeAspect="1" noChangeShapeType="1"/>
                <a:stCxn id="385170" idx="7"/>
                <a:endCxn id="385175" idx="4"/>
              </p:cNvCxnSpPr>
              <p:nvPr/>
            </p:nvCxnSpPr>
            <p:spPr bwMode="auto">
              <a:xfrm flipV="1">
                <a:off x="3230" y="1244"/>
                <a:ext cx="241" cy="7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177" name="AutoShape 153"/>
              <p:cNvCxnSpPr>
                <a:cxnSpLocks noChangeAspect="1" noChangeShapeType="1"/>
                <a:stCxn id="385172" idx="0"/>
                <a:endCxn id="385178" idx="7"/>
              </p:cNvCxnSpPr>
              <p:nvPr/>
            </p:nvCxnSpPr>
            <p:spPr bwMode="auto">
              <a:xfrm flipH="1" flipV="1">
                <a:off x="3284" y="1794"/>
                <a:ext cx="193" cy="114"/>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178" name="Oval 154"/>
              <p:cNvSpPr>
                <a:spLocks noChangeAspect="1" noChangeArrowheads="1"/>
              </p:cNvSpPr>
              <p:nvPr/>
            </p:nvSpPr>
            <p:spPr bwMode="auto">
              <a:xfrm>
                <a:off x="3156" y="177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F</a:t>
                </a:r>
              </a:p>
            </p:txBody>
          </p:sp>
          <p:cxnSp>
            <p:nvCxnSpPr>
              <p:cNvPr id="385179" name="AutoShape 155"/>
              <p:cNvCxnSpPr>
                <a:cxnSpLocks noChangeAspect="1" noChangeShapeType="1"/>
                <a:stCxn id="385172" idx="0"/>
                <a:endCxn id="385180" idx="2"/>
              </p:cNvCxnSpPr>
              <p:nvPr/>
            </p:nvCxnSpPr>
            <p:spPr bwMode="auto">
              <a:xfrm flipV="1">
                <a:off x="3477" y="1765"/>
                <a:ext cx="198" cy="143"/>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180" name="Oval 156"/>
              <p:cNvSpPr>
                <a:spLocks noChangeAspect="1" noChangeArrowheads="1"/>
              </p:cNvSpPr>
              <p:nvPr/>
            </p:nvSpPr>
            <p:spPr bwMode="auto">
              <a:xfrm>
                <a:off x="3675" y="1689"/>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H</a:t>
                </a:r>
              </a:p>
            </p:txBody>
          </p:sp>
          <p:cxnSp>
            <p:nvCxnSpPr>
              <p:cNvPr id="385181" name="AutoShape 157"/>
              <p:cNvCxnSpPr>
                <a:cxnSpLocks noChangeAspect="1" noChangeShapeType="1"/>
                <a:stCxn id="385174" idx="2"/>
                <a:endCxn id="385182" idx="4"/>
              </p:cNvCxnSpPr>
              <p:nvPr/>
            </p:nvCxnSpPr>
            <p:spPr bwMode="auto">
              <a:xfrm flipH="1" flipV="1">
                <a:off x="3862" y="1292"/>
                <a:ext cx="164" cy="123"/>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182" name="Oval 158"/>
              <p:cNvSpPr>
                <a:spLocks noChangeAspect="1" noChangeArrowheads="1"/>
              </p:cNvSpPr>
              <p:nvPr/>
            </p:nvSpPr>
            <p:spPr bwMode="auto">
              <a:xfrm>
                <a:off x="3787" y="114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M</a:t>
                </a:r>
              </a:p>
            </p:txBody>
          </p:sp>
          <p:sp>
            <p:nvSpPr>
              <p:cNvPr id="385183" name="Oval 159"/>
              <p:cNvSpPr>
                <a:spLocks noChangeAspect="1" noChangeArrowheads="1"/>
              </p:cNvSpPr>
              <p:nvPr/>
            </p:nvSpPr>
            <p:spPr bwMode="auto">
              <a:xfrm>
                <a:off x="3642" y="1916"/>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J</a:t>
                </a:r>
              </a:p>
            </p:txBody>
          </p:sp>
          <p:cxnSp>
            <p:nvCxnSpPr>
              <p:cNvPr id="385184" name="AutoShape 160"/>
              <p:cNvCxnSpPr>
                <a:cxnSpLocks noChangeAspect="1" noChangeShapeType="1"/>
                <a:stCxn id="385180" idx="2"/>
                <a:endCxn id="385183" idx="1"/>
              </p:cNvCxnSpPr>
              <p:nvPr/>
            </p:nvCxnSpPr>
            <p:spPr bwMode="auto">
              <a:xfrm flipH="1">
                <a:off x="3664" y="1765"/>
                <a:ext cx="11" cy="173"/>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185" name="Oval 161"/>
              <p:cNvSpPr>
                <a:spLocks noChangeAspect="1" noChangeArrowheads="1"/>
              </p:cNvSpPr>
              <p:nvPr/>
            </p:nvSpPr>
            <p:spPr bwMode="auto">
              <a:xfrm>
                <a:off x="3150" y="104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E</a:t>
                </a:r>
              </a:p>
            </p:txBody>
          </p:sp>
          <p:cxnSp>
            <p:nvCxnSpPr>
              <p:cNvPr id="385186" name="AutoShape 162"/>
              <p:cNvCxnSpPr>
                <a:cxnSpLocks noChangeAspect="1" noChangeShapeType="1"/>
                <a:stCxn id="385175" idx="4"/>
                <a:endCxn id="385185" idx="5"/>
              </p:cNvCxnSpPr>
              <p:nvPr/>
            </p:nvCxnSpPr>
            <p:spPr bwMode="auto">
              <a:xfrm flipH="1" flipV="1">
                <a:off x="3278" y="1172"/>
                <a:ext cx="193" cy="72"/>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187" name="AutoShape 163"/>
              <p:cNvCxnSpPr>
                <a:cxnSpLocks noChangeAspect="1" noChangeShapeType="1"/>
                <a:stCxn id="385171" idx="0"/>
                <a:endCxn id="385182" idx="4"/>
              </p:cNvCxnSpPr>
              <p:nvPr/>
            </p:nvCxnSpPr>
            <p:spPr bwMode="auto">
              <a:xfrm flipV="1">
                <a:off x="3861" y="1292"/>
                <a:ext cx="1" cy="24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188" name="AutoShape 164"/>
              <p:cNvCxnSpPr>
                <a:cxnSpLocks noChangeAspect="1" noChangeShapeType="1"/>
                <a:stCxn id="385170" idx="7"/>
                <a:endCxn id="385185" idx="5"/>
              </p:cNvCxnSpPr>
              <p:nvPr/>
            </p:nvCxnSpPr>
            <p:spPr bwMode="auto">
              <a:xfrm flipV="1">
                <a:off x="3230" y="1172"/>
                <a:ext cx="48" cy="142"/>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189" name="AutoShape 165"/>
              <p:cNvCxnSpPr>
                <a:cxnSpLocks noChangeAspect="1" noChangeShapeType="1"/>
                <a:stCxn id="385183" idx="1"/>
                <a:endCxn id="385172" idx="0"/>
              </p:cNvCxnSpPr>
              <p:nvPr/>
            </p:nvCxnSpPr>
            <p:spPr bwMode="auto">
              <a:xfrm flipH="1" flipV="1">
                <a:off x="3477" y="1908"/>
                <a:ext cx="187" cy="30"/>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190" name="AutoShape 166"/>
              <p:cNvCxnSpPr>
                <a:cxnSpLocks noChangeAspect="1" noChangeShapeType="1"/>
                <a:stCxn id="385180" idx="2"/>
                <a:endCxn id="385178" idx="7"/>
              </p:cNvCxnSpPr>
              <p:nvPr/>
            </p:nvCxnSpPr>
            <p:spPr bwMode="auto">
              <a:xfrm flipH="1">
                <a:off x="3284" y="1765"/>
                <a:ext cx="391" cy="29"/>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85191" name="Text Box 167"/>
            <p:cNvSpPr txBox="1">
              <a:spLocks noChangeArrowheads="1"/>
            </p:cNvSpPr>
            <p:nvPr/>
          </p:nvSpPr>
          <p:spPr bwMode="auto">
            <a:xfrm>
              <a:off x="3063" y="3772"/>
              <a:ext cx="1082" cy="366"/>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2-cutset</a:t>
              </a:r>
            </a:p>
            <a:p>
              <a:r>
                <a:rPr lang="en-US" altLang="en-US" sz="1600"/>
                <a:t>start pseudo tree</a:t>
              </a:r>
            </a:p>
          </p:txBody>
        </p:sp>
      </p:grpSp>
      <p:grpSp>
        <p:nvGrpSpPr>
          <p:cNvPr id="385192" name="Group 168"/>
          <p:cNvGrpSpPr>
            <a:grpSpLocks/>
          </p:cNvGrpSpPr>
          <p:nvPr/>
        </p:nvGrpSpPr>
        <p:grpSpPr bwMode="auto">
          <a:xfrm>
            <a:off x="7153275" y="1654175"/>
            <a:ext cx="1717675" cy="4911725"/>
            <a:chOff x="4522" y="1042"/>
            <a:chExt cx="1082" cy="3094"/>
          </a:xfrm>
        </p:grpSpPr>
        <p:grpSp>
          <p:nvGrpSpPr>
            <p:cNvPr id="385193" name="Group 169"/>
            <p:cNvGrpSpPr>
              <a:grpSpLocks/>
            </p:cNvGrpSpPr>
            <p:nvPr/>
          </p:nvGrpSpPr>
          <p:grpSpPr bwMode="auto">
            <a:xfrm>
              <a:off x="4527" y="2380"/>
              <a:ext cx="1072" cy="1170"/>
              <a:chOff x="4496" y="2380"/>
              <a:chExt cx="1072" cy="1170"/>
            </a:xfrm>
          </p:grpSpPr>
          <p:sp>
            <p:nvSpPr>
              <p:cNvPr id="385194" name="Oval 170"/>
              <p:cNvSpPr>
                <a:spLocks noChangeAspect="1" noChangeArrowheads="1"/>
              </p:cNvSpPr>
              <p:nvPr/>
            </p:nvSpPr>
            <p:spPr bwMode="auto">
              <a:xfrm>
                <a:off x="5074" y="2380"/>
                <a:ext cx="150" cy="15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A</a:t>
                </a:r>
              </a:p>
            </p:txBody>
          </p:sp>
          <p:sp>
            <p:nvSpPr>
              <p:cNvPr id="385195" name="Oval 171"/>
              <p:cNvSpPr>
                <a:spLocks noChangeAspect="1" noChangeArrowheads="1"/>
              </p:cNvSpPr>
              <p:nvPr/>
            </p:nvSpPr>
            <p:spPr bwMode="auto">
              <a:xfrm>
                <a:off x="4496" y="2743"/>
                <a:ext cx="150" cy="15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C</a:t>
                </a:r>
              </a:p>
            </p:txBody>
          </p:sp>
          <p:sp>
            <p:nvSpPr>
              <p:cNvPr id="385196" name="Oval 172"/>
              <p:cNvSpPr>
                <a:spLocks noChangeAspect="1" noChangeArrowheads="1"/>
              </p:cNvSpPr>
              <p:nvPr/>
            </p:nvSpPr>
            <p:spPr bwMode="auto">
              <a:xfrm>
                <a:off x="4731" y="2536"/>
                <a:ext cx="150" cy="15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B</a:t>
                </a:r>
              </a:p>
            </p:txBody>
          </p:sp>
          <p:sp>
            <p:nvSpPr>
              <p:cNvPr id="385197" name="Oval 173"/>
              <p:cNvSpPr>
                <a:spLocks noChangeAspect="1" noChangeArrowheads="1"/>
              </p:cNvSpPr>
              <p:nvPr/>
            </p:nvSpPr>
            <p:spPr bwMode="auto">
              <a:xfrm>
                <a:off x="5418" y="2536"/>
                <a:ext cx="150" cy="15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K</a:t>
                </a:r>
              </a:p>
            </p:txBody>
          </p:sp>
          <p:cxnSp>
            <p:nvCxnSpPr>
              <p:cNvPr id="385198" name="AutoShape 174"/>
              <p:cNvCxnSpPr>
                <a:cxnSpLocks noChangeAspect="1" noChangeShapeType="1"/>
                <a:stCxn id="385194" idx="3"/>
                <a:endCxn id="385196" idx="0"/>
              </p:cNvCxnSpPr>
              <p:nvPr/>
            </p:nvCxnSpPr>
            <p:spPr bwMode="auto">
              <a:xfrm flipH="1">
                <a:off x="4806" y="2508"/>
                <a:ext cx="290" cy="28"/>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199" name="AutoShape 175"/>
              <p:cNvCxnSpPr>
                <a:cxnSpLocks noChangeAspect="1" noChangeShapeType="1"/>
                <a:stCxn id="385194" idx="5"/>
                <a:endCxn id="385197" idx="0"/>
              </p:cNvCxnSpPr>
              <p:nvPr/>
            </p:nvCxnSpPr>
            <p:spPr bwMode="auto">
              <a:xfrm>
                <a:off x="5202" y="2508"/>
                <a:ext cx="291" cy="28"/>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200" name="AutoShape 176"/>
              <p:cNvCxnSpPr>
                <a:cxnSpLocks noChangeAspect="1" noChangeShapeType="1"/>
                <a:stCxn id="385196" idx="3"/>
                <a:endCxn id="385195" idx="0"/>
              </p:cNvCxnSpPr>
              <p:nvPr/>
            </p:nvCxnSpPr>
            <p:spPr bwMode="auto">
              <a:xfrm flipH="1">
                <a:off x="4571" y="2664"/>
                <a:ext cx="182" cy="79"/>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201" name="AutoShape 177"/>
              <p:cNvCxnSpPr>
                <a:cxnSpLocks noChangeAspect="1" noChangeShapeType="1"/>
                <a:stCxn id="385196" idx="5"/>
                <a:endCxn id="385202" idx="0"/>
              </p:cNvCxnSpPr>
              <p:nvPr/>
            </p:nvCxnSpPr>
            <p:spPr bwMode="auto">
              <a:xfrm>
                <a:off x="4859" y="2664"/>
                <a:ext cx="182" cy="79"/>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202" name="Oval 178"/>
              <p:cNvSpPr>
                <a:spLocks noChangeAspect="1" noChangeArrowheads="1"/>
              </p:cNvSpPr>
              <p:nvPr/>
            </p:nvSpPr>
            <p:spPr bwMode="auto">
              <a:xfrm>
                <a:off x="4966" y="2743"/>
                <a:ext cx="150" cy="151"/>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G</a:t>
                </a:r>
              </a:p>
            </p:txBody>
          </p:sp>
          <p:cxnSp>
            <p:nvCxnSpPr>
              <p:cNvPr id="385203" name="AutoShape 179"/>
              <p:cNvCxnSpPr>
                <a:cxnSpLocks noChangeAspect="1" noChangeShapeType="1"/>
                <a:stCxn id="385197" idx="4"/>
                <a:endCxn id="385204" idx="0"/>
              </p:cNvCxnSpPr>
              <p:nvPr/>
            </p:nvCxnSpPr>
            <p:spPr bwMode="auto">
              <a:xfrm>
                <a:off x="5493" y="2686"/>
                <a:ext cx="0" cy="57"/>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204" name="Oval 180"/>
              <p:cNvSpPr>
                <a:spLocks noChangeAspect="1" noChangeArrowheads="1"/>
              </p:cNvSpPr>
              <p:nvPr/>
            </p:nvSpPr>
            <p:spPr bwMode="auto">
              <a:xfrm>
                <a:off x="5418" y="2743"/>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L</a:t>
                </a:r>
              </a:p>
            </p:txBody>
          </p:sp>
          <p:sp>
            <p:nvSpPr>
              <p:cNvPr id="385205" name="Oval 181"/>
              <p:cNvSpPr>
                <a:spLocks noChangeAspect="1" noChangeArrowheads="1"/>
              </p:cNvSpPr>
              <p:nvPr/>
            </p:nvSpPr>
            <p:spPr bwMode="auto">
              <a:xfrm>
                <a:off x="4496" y="296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D</a:t>
                </a:r>
              </a:p>
            </p:txBody>
          </p:sp>
          <p:cxnSp>
            <p:nvCxnSpPr>
              <p:cNvPr id="385206" name="AutoShape 182"/>
              <p:cNvCxnSpPr>
                <a:cxnSpLocks noChangeAspect="1" noChangeShapeType="1"/>
                <a:stCxn id="385195" idx="4"/>
                <a:endCxn id="385205" idx="0"/>
              </p:cNvCxnSpPr>
              <p:nvPr/>
            </p:nvCxnSpPr>
            <p:spPr bwMode="auto">
              <a:xfrm>
                <a:off x="4571" y="2893"/>
                <a:ext cx="0" cy="69"/>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207" name="AutoShape 183"/>
              <p:cNvCxnSpPr>
                <a:cxnSpLocks noChangeAspect="1" noChangeShapeType="1"/>
                <a:stCxn id="385202" idx="4"/>
                <a:endCxn id="385208" idx="0"/>
              </p:cNvCxnSpPr>
              <p:nvPr/>
            </p:nvCxnSpPr>
            <p:spPr bwMode="auto">
              <a:xfrm flipH="1">
                <a:off x="5040" y="2894"/>
                <a:ext cx="1" cy="68"/>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208" name="Oval 184"/>
              <p:cNvSpPr>
                <a:spLocks noChangeAspect="1" noChangeArrowheads="1"/>
              </p:cNvSpPr>
              <p:nvPr/>
            </p:nvSpPr>
            <p:spPr bwMode="auto">
              <a:xfrm>
                <a:off x="4965" y="296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F</a:t>
                </a:r>
              </a:p>
            </p:txBody>
          </p:sp>
          <p:cxnSp>
            <p:nvCxnSpPr>
              <p:cNvPr id="385209" name="AutoShape 185"/>
              <p:cNvCxnSpPr>
                <a:cxnSpLocks noChangeAspect="1" noChangeShapeType="1"/>
                <a:stCxn id="385208" idx="4"/>
                <a:endCxn id="385210" idx="0"/>
              </p:cNvCxnSpPr>
              <p:nvPr/>
            </p:nvCxnSpPr>
            <p:spPr bwMode="auto">
              <a:xfrm>
                <a:off x="5040" y="3112"/>
                <a:ext cx="1" cy="62"/>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210" name="Oval 186"/>
              <p:cNvSpPr>
                <a:spLocks noChangeAspect="1" noChangeArrowheads="1"/>
              </p:cNvSpPr>
              <p:nvPr/>
            </p:nvSpPr>
            <p:spPr bwMode="auto">
              <a:xfrm>
                <a:off x="4966" y="3174"/>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H</a:t>
                </a:r>
              </a:p>
            </p:txBody>
          </p:sp>
          <p:cxnSp>
            <p:nvCxnSpPr>
              <p:cNvPr id="385211" name="AutoShape 187"/>
              <p:cNvCxnSpPr>
                <a:cxnSpLocks noChangeAspect="1" noChangeShapeType="1"/>
                <a:stCxn id="385204" idx="4"/>
                <a:endCxn id="385212" idx="0"/>
              </p:cNvCxnSpPr>
              <p:nvPr/>
            </p:nvCxnSpPr>
            <p:spPr bwMode="auto">
              <a:xfrm>
                <a:off x="5493" y="2893"/>
                <a:ext cx="0" cy="69"/>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212" name="Oval 188"/>
              <p:cNvSpPr>
                <a:spLocks noChangeAspect="1" noChangeArrowheads="1"/>
              </p:cNvSpPr>
              <p:nvPr/>
            </p:nvSpPr>
            <p:spPr bwMode="auto">
              <a:xfrm>
                <a:off x="5418" y="296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M</a:t>
                </a:r>
              </a:p>
            </p:txBody>
          </p:sp>
          <p:sp>
            <p:nvSpPr>
              <p:cNvPr id="385213" name="Oval 189"/>
              <p:cNvSpPr>
                <a:spLocks noChangeAspect="1" noChangeArrowheads="1"/>
              </p:cNvSpPr>
              <p:nvPr/>
            </p:nvSpPr>
            <p:spPr bwMode="auto">
              <a:xfrm>
                <a:off x="4965" y="3400"/>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J</a:t>
                </a:r>
              </a:p>
            </p:txBody>
          </p:sp>
          <p:cxnSp>
            <p:nvCxnSpPr>
              <p:cNvPr id="385214" name="AutoShape 190"/>
              <p:cNvCxnSpPr>
                <a:cxnSpLocks noChangeAspect="1" noChangeShapeType="1"/>
                <a:stCxn id="385210" idx="4"/>
                <a:endCxn id="385213" idx="0"/>
              </p:cNvCxnSpPr>
              <p:nvPr/>
            </p:nvCxnSpPr>
            <p:spPr bwMode="auto">
              <a:xfrm flipH="1">
                <a:off x="5040" y="3325"/>
                <a:ext cx="1" cy="75"/>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215" name="Oval 191"/>
              <p:cNvSpPr>
                <a:spLocks noChangeAspect="1" noChangeArrowheads="1"/>
              </p:cNvSpPr>
              <p:nvPr/>
            </p:nvSpPr>
            <p:spPr bwMode="auto">
              <a:xfrm>
                <a:off x="4496" y="317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E</a:t>
                </a:r>
              </a:p>
            </p:txBody>
          </p:sp>
          <p:cxnSp>
            <p:nvCxnSpPr>
              <p:cNvPr id="385216" name="AutoShape 192"/>
              <p:cNvCxnSpPr>
                <a:cxnSpLocks noChangeAspect="1" noChangeShapeType="1"/>
                <a:stCxn id="385205" idx="4"/>
                <a:endCxn id="385215" idx="0"/>
              </p:cNvCxnSpPr>
              <p:nvPr/>
            </p:nvCxnSpPr>
            <p:spPr bwMode="auto">
              <a:xfrm>
                <a:off x="4571" y="3112"/>
                <a:ext cx="0" cy="62"/>
              </a:xfrm>
              <a:prstGeom prst="straightConnector1">
                <a:avLst/>
              </a:prstGeom>
              <a:noFill/>
              <a:ln w="9525">
                <a:solidFill>
                  <a:schemeClr val="tx1"/>
                </a:solidFill>
                <a:round/>
                <a:headEn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5217" name="Group 193"/>
            <p:cNvGrpSpPr>
              <a:grpSpLocks/>
            </p:cNvGrpSpPr>
            <p:nvPr/>
          </p:nvGrpSpPr>
          <p:grpSpPr bwMode="auto">
            <a:xfrm>
              <a:off x="4550" y="1042"/>
              <a:ext cx="1026" cy="1022"/>
              <a:chOff x="4590" y="1042"/>
              <a:chExt cx="1026" cy="1022"/>
            </a:xfrm>
          </p:grpSpPr>
          <p:sp>
            <p:nvSpPr>
              <p:cNvPr id="385218" name="Oval 194"/>
              <p:cNvSpPr>
                <a:spLocks noChangeAspect="1" noChangeArrowheads="1"/>
              </p:cNvSpPr>
              <p:nvPr/>
            </p:nvSpPr>
            <p:spPr bwMode="auto">
              <a:xfrm>
                <a:off x="5466" y="1338"/>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L</a:t>
                </a:r>
              </a:p>
            </p:txBody>
          </p:sp>
          <p:sp>
            <p:nvSpPr>
              <p:cNvPr id="385219" name="Oval 195"/>
              <p:cNvSpPr>
                <a:spLocks noChangeAspect="1" noChangeArrowheads="1"/>
              </p:cNvSpPr>
              <p:nvPr/>
            </p:nvSpPr>
            <p:spPr bwMode="auto">
              <a:xfrm>
                <a:off x="4836" y="109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D</a:t>
                </a:r>
              </a:p>
            </p:txBody>
          </p:sp>
          <p:sp>
            <p:nvSpPr>
              <p:cNvPr id="385220" name="Oval 196"/>
              <p:cNvSpPr>
                <a:spLocks noChangeAspect="1" noChangeArrowheads="1"/>
              </p:cNvSpPr>
              <p:nvPr/>
            </p:nvSpPr>
            <p:spPr bwMode="auto">
              <a:xfrm>
                <a:off x="4596" y="1770"/>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F</a:t>
                </a:r>
              </a:p>
            </p:txBody>
          </p:sp>
          <p:sp>
            <p:nvSpPr>
              <p:cNvPr id="385221" name="Oval 197"/>
              <p:cNvSpPr>
                <a:spLocks noChangeAspect="1" noChangeArrowheads="1"/>
              </p:cNvSpPr>
              <p:nvPr/>
            </p:nvSpPr>
            <p:spPr bwMode="auto">
              <a:xfrm>
                <a:off x="5115" y="1687"/>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H</a:t>
                </a:r>
              </a:p>
            </p:txBody>
          </p:sp>
          <p:cxnSp>
            <p:nvCxnSpPr>
              <p:cNvPr id="385222" name="AutoShape 198"/>
              <p:cNvCxnSpPr>
                <a:cxnSpLocks noChangeAspect="1" noChangeShapeType="1"/>
                <a:stCxn id="385218" idx="2"/>
                <a:endCxn id="385223" idx="4"/>
              </p:cNvCxnSpPr>
              <p:nvPr/>
            </p:nvCxnSpPr>
            <p:spPr bwMode="auto">
              <a:xfrm flipH="1" flipV="1">
                <a:off x="5302" y="1290"/>
                <a:ext cx="164" cy="123"/>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223" name="Oval 199"/>
              <p:cNvSpPr>
                <a:spLocks noChangeAspect="1" noChangeArrowheads="1"/>
              </p:cNvSpPr>
              <p:nvPr/>
            </p:nvSpPr>
            <p:spPr bwMode="auto">
              <a:xfrm>
                <a:off x="5227" y="1140"/>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M</a:t>
                </a:r>
              </a:p>
            </p:txBody>
          </p:sp>
          <p:sp>
            <p:nvSpPr>
              <p:cNvPr id="385224" name="Oval 200"/>
              <p:cNvSpPr>
                <a:spLocks noChangeAspect="1" noChangeArrowheads="1"/>
              </p:cNvSpPr>
              <p:nvPr/>
            </p:nvSpPr>
            <p:spPr bwMode="auto">
              <a:xfrm>
                <a:off x="5082" y="191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J</a:t>
                </a:r>
              </a:p>
            </p:txBody>
          </p:sp>
          <p:cxnSp>
            <p:nvCxnSpPr>
              <p:cNvPr id="385225" name="AutoShape 201"/>
              <p:cNvCxnSpPr>
                <a:cxnSpLocks noChangeAspect="1" noChangeShapeType="1"/>
                <a:stCxn id="385221" idx="2"/>
                <a:endCxn id="385224" idx="1"/>
              </p:cNvCxnSpPr>
              <p:nvPr/>
            </p:nvCxnSpPr>
            <p:spPr bwMode="auto">
              <a:xfrm flipH="1">
                <a:off x="5104" y="1763"/>
                <a:ext cx="11" cy="173"/>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226" name="Oval 202"/>
              <p:cNvSpPr>
                <a:spLocks noChangeAspect="1" noChangeArrowheads="1"/>
              </p:cNvSpPr>
              <p:nvPr/>
            </p:nvSpPr>
            <p:spPr bwMode="auto">
              <a:xfrm>
                <a:off x="4590" y="104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en-US" altLang="en-US" sz="1200" b="1">
                    <a:latin typeface="Arial" panose="020B0604020202020204" pitchFamily="34" charset="0"/>
                    <a:cs typeface="Arial" panose="020B0604020202020204" pitchFamily="34" charset="0"/>
                  </a:rPr>
                  <a:t>E</a:t>
                </a:r>
              </a:p>
            </p:txBody>
          </p:sp>
          <p:cxnSp>
            <p:nvCxnSpPr>
              <p:cNvPr id="385227" name="AutoShape 203"/>
              <p:cNvCxnSpPr>
                <a:cxnSpLocks noChangeAspect="1" noChangeShapeType="1"/>
                <a:stCxn id="385219" idx="4"/>
                <a:endCxn id="385226" idx="5"/>
              </p:cNvCxnSpPr>
              <p:nvPr/>
            </p:nvCxnSpPr>
            <p:spPr bwMode="auto">
              <a:xfrm flipH="1" flipV="1">
                <a:off x="4718" y="1170"/>
                <a:ext cx="193" cy="72"/>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228" name="AutoShape 204"/>
              <p:cNvCxnSpPr>
                <a:cxnSpLocks noChangeAspect="1" noChangeShapeType="1"/>
                <a:stCxn id="385221" idx="2"/>
                <a:endCxn id="385220" idx="7"/>
              </p:cNvCxnSpPr>
              <p:nvPr/>
            </p:nvCxnSpPr>
            <p:spPr bwMode="auto">
              <a:xfrm flipH="1">
                <a:off x="4724" y="1763"/>
                <a:ext cx="391" cy="29"/>
              </a:xfrm>
              <a:prstGeom prst="straightConnector1">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85229" name="Text Box 205"/>
            <p:cNvSpPr txBox="1">
              <a:spLocks noChangeArrowheads="1"/>
            </p:cNvSpPr>
            <p:nvPr/>
          </p:nvSpPr>
          <p:spPr bwMode="auto">
            <a:xfrm>
              <a:off x="4522" y="3770"/>
              <a:ext cx="1082" cy="366"/>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1-cutset</a:t>
              </a:r>
            </a:p>
            <a:p>
              <a:r>
                <a:rPr lang="en-US" altLang="en-US" sz="1600"/>
                <a:t>start pseudo tree</a:t>
              </a:r>
            </a:p>
          </p:txBody>
        </p:sp>
      </p:grpSp>
      <p:sp>
        <p:nvSpPr>
          <p:cNvPr id="2" name="TextBox 1"/>
          <p:cNvSpPr txBox="1"/>
          <p:nvPr/>
        </p:nvSpPr>
        <p:spPr>
          <a:xfrm>
            <a:off x="530226" y="1099622"/>
            <a:ext cx="7733079" cy="369332"/>
          </a:xfrm>
          <a:prstGeom prst="rect">
            <a:avLst/>
          </a:prstGeom>
          <a:noFill/>
        </p:spPr>
        <p:txBody>
          <a:bodyPr wrap="none" rtlCol="0">
            <a:spAutoFit/>
          </a:bodyPr>
          <a:lstStyle/>
          <a:p>
            <a:r>
              <a:rPr lang="en-US" dirty="0"/>
              <a:t>Start from a pseudo-tree, terminate when reaching a </a:t>
            </a:r>
            <a:r>
              <a:rPr lang="en-US" dirty="0" err="1"/>
              <a:t>cutset</a:t>
            </a:r>
            <a:r>
              <a:rPr lang="en-US" dirty="0"/>
              <a:t>, and apply inference</a:t>
            </a:r>
          </a:p>
        </p:txBody>
      </p:sp>
      <p:sp>
        <p:nvSpPr>
          <p:cNvPr id="3" name="TextBox 2"/>
          <p:cNvSpPr txBox="1"/>
          <p:nvPr/>
        </p:nvSpPr>
        <p:spPr>
          <a:xfrm>
            <a:off x="423986" y="6092825"/>
            <a:ext cx="1517403" cy="369332"/>
          </a:xfrm>
          <a:prstGeom prst="rect">
            <a:avLst/>
          </a:prstGeom>
          <a:noFill/>
        </p:spPr>
        <p:txBody>
          <a:bodyPr wrap="none" rtlCol="0">
            <a:spAutoFit/>
          </a:bodyPr>
          <a:lstStyle/>
          <a:p>
            <a:r>
              <a:rPr lang="en-US" dirty="0"/>
              <a:t>A pseudo-tree</a:t>
            </a:r>
          </a:p>
        </p:txBody>
      </p:sp>
      <p:sp>
        <p:nvSpPr>
          <p:cNvPr id="4" name="Footer Placeholder 3"/>
          <p:cNvSpPr>
            <a:spLocks noGrp="1"/>
          </p:cNvSpPr>
          <p:nvPr>
            <p:ph type="ftr" sz="quarter" idx="11"/>
          </p:nvPr>
        </p:nvSpPr>
        <p:spPr/>
        <p:txBody>
          <a:bodyPr/>
          <a:lstStyle/>
          <a:p>
            <a:r>
              <a:rPr lang="en-US"/>
              <a:t>Dechter, TPM 14/19</a:t>
            </a:r>
          </a:p>
        </p:txBody>
      </p:sp>
    </p:spTree>
    <p:extLst>
      <p:ext uri="{BB962C8B-B14F-4D97-AF65-F5344CB8AC3E}">
        <p14:creationId xmlns:p14="http://schemas.microsoft.com/office/powerpoint/2010/main" val="70955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50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50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51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51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1295400" y="304800"/>
            <a:ext cx="6858000" cy="533400"/>
          </a:xfrm>
        </p:spPr>
        <p:txBody>
          <a:bodyPr>
            <a:normAutofit fontScale="90000"/>
          </a:bodyPr>
          <a:lstStyle/>
          <a:p>
            <a:pPr eaLnBrk="1" hangingPunct="1"/>
            <a:r>
              <a:rPr lang="en-US" sz="4000" dirty="0"/>
              <a:t>Time </a:t>
            </a:r>
            <a:r>
              <a:rPr lang="en-US" sz="4000" dirty="0" err="1"/>
              <a:t>vs</a:t>
            </a:r>
            <a:r>
              <a:rPr lang="en-US" sz="4000" dirty="0"/>
              <a:t> Space for w-</a:t>
            </a:r>
            <a:r>
              <a:rPr lang="en-US" sz="4000" dirty="0" err="1"/>
              <a:t>cutset</a:t>
            </a:r>
            <a:endParaRPr lang="en-US" sz="4000" dirty="0"/>
          </a:p>
        </p:txBody>
      </p:sp>
      <p:sp>
        <p:nvSpPr>
          <p:cNvPr id="40964" name="Text Box 3"/>
          <p:cNvSpPr txBox="1">
            <a:spLocks noChangeArrowheads="1"/>
          </p:cNvSpPr>
          <p:nvPr/>
        </p:nvSpPr>
        <p:spPr bwMode="auto">
          <a:xfrm>
            <a:off x="990600" y="1905000"/>
            <a:ext cx="7307263" cy="339725"/>
          </a:xfrm>
          <a:prstGeom prst="rect">
            <a:avLst/>
          </a:prstGeom>
          <a:noFill/>
          <a:ln w="12700">
            <a:noFill/>
            <a:miter lim="800000"/>
            <a:headEnd/>
            <a:tailEnd/>
          </a:ln>
        </p:spPr>
        <p:txBody>
          <a:bodyPr wrap="none">
            <a:spAutoFit/>
          </a:bodyPr>
          <a:lstStyle/>
          <a:p>
            <a:pPr defTabSz="762000">
              <a:lnSpc>
                <a:spcPct val="90000"/>
              </a:lnSpc>
              <a:buFontTx/>
              <a:buChar char="•"/>
            </a:pPr>
            <a:r>
              <a:rPr lang="en-US" b="1">
                <a:latin typeface="Helvetica" pitchFamily="34" charset="0"/>
              </a:rPr>
              <a:t> Random Graphs (50 nodes, 200 edges, average degree 8, </a:t>
            </a:r>
            <a:r>
              <a:rPr lang="en-US" b="1" i="1">
                <a:latin typeface="Helvetica" pitchFamily="34" charset="0"/>
              </a:rPr>
              <a:t>w</a:t>
            </a:r>
            <a:r>
              <a:rPr lang="en-US" b="1">
                <a:latin typeface="Helvetica" pitchFamily="34" charset="0"/>
              </a:rPr>
              <a:t>*</a:t>
            </a:r>
            <a:r>
              <a:rPr lang="en-US" b="1">
                <a:latin typeface="Helvetica" pitchFamily="34" charset="0"/>
                <a:sym typeface="Symbol" pitchFamily="18" charset="2"/>
              </a:rPr>
              <a:t></a:t>
            </a:r>
            <a:r>
              <a:rPr lang="en-US" b="1">
                <a:latin typeface="Helvetica" pitchFamily="34" charset="0"/>
              </a:rPr>
              <a:t>23)</a:t>
            </a:r>
          </a:p>
        </p:txBody>
      </p:sp>
      <p:sp>
        <p:nvSpPr>
          <p:cNvPr id="40965" name="Line 4"/>
          <p:cNvSpPr>
            <a:spLocks noChangeShapeType="1"/>
          </p:cNvSpPr>
          <p:nvPr/>
        </p:nvSpPr>
        <p:spPr bwMode="auto">
          <a:xfrm flipV="1">
            <a:off x="2133600" y="2590800"/>
            <a:ext cx="609600" cy="152400"/>
          </a:xfrm>
          <a:prstGeom prst="line">
            <a:avLst/>
          </a:prstGeom>
          <a:noFill/>
          <a:ln w="12700">
            <a:solidFill>
              <a:schemeClr val="tx1"/>
            </a:solidFill>
            <a:round/>
            <a:headEnd type="triangle" w="med" len="med"/>
            <a:tailEnd/>
          </a:ln>
        </p:spPr>
        <p:txBody>
          <a:bodyPr wrap="none" anchor="ctr"/>
          <a:lstStyle/>
          <a:p>
            <a:endParaRPr lang="en-US"/>
          </a:p>
        </p:txBody>
      </p:sp>
      <p:sp>
        <p:nvSpPr>
          <p:cNvPr id="40966" name="Line 5"/>
          <p:cNvSpPr>
            <a:spLocks noChangeShapeType="1"/>
          </p:cNvSpPr>
          <p:nvPr/>
        </p:nvSpPr>
        <p:spPr bwMode="auto">
          <a:xfrm flipV="1">
            <a:off x="6400800" y="3886200"/>
            <a:ext cx="609600" cy="152400"/>
          </a:xfrm>
          <a:prstGeom prst="line">
            <a:avLst/>
          </a:prstGeom>
          <a:noFill/>
          <a:ln w="12700">
            <a:solidFill>
              <a:schemeClr val="tx1"/>
            </a:solidFill>
            <a:round/>
            <a:headEnd type="triangle" w="med" len="med"/>
            <a:tailEnd/>
          </a:ln>
        </p:spPr>
        <p:txBody>
          <a:bodyPr wrap="none" anchor="ctr"/>
          <a:lstStyle/>
          <a:p>
            <a:endParaRPr lang="en-US"/>
          </a:p>
        </p:txBody>
      </p:sp>
      <p:sp>
        <p:nvSpPr>
          <p:cNvPr id="40967" name="Text Box 6"/>
          <p:cNvSpPr txBox="1">
            <a:spLocks noChangeArrowheads="1"/>
          </p:cNvSpPr>
          <p:nvPr/>
        </p:nvSpPr>
        <p:spPr bwMode="auto">
          <a:xfrm>
            <a:off x="2803525" y="2420938"/>
            <a:ext cx="2203450" cy="339725"/>
          </a:xfrm>
          <a:prstGeom prst="rect">
            <a:avLst/>
          </a:prstGeom>
          <a:noFill/>
          <a:ln w="12700">
            <a:noFill/>
            <a:miter lim="800000"/>
            <a:headEnd/>
            <a:tailEnd/>
          </a:ln>
        </p:spPr>
        <p:txBody>
          <a:bodyPr wrap="none">
            <a:spAutoFit/>
          </a:bodyPr>
          <a:lstStyle/>
          <a:p>
            <a:pPr defTabSz="762000">
              <a:lnSpc>
                <a:spcPct val="90000"/>
              </a:lnSpc>
            </a:pPr>
            <a:r>
              <a:rPr lang="en-US" b="1">
                <a:latin typeface="Helvetica" pitchFamily="34" charset="0"/>
              </a:rPr>
              <a:t>Branch and bound</a:t>
            </a:r>
          </a:p>
        </p:txBody>
      </p:sp>
      <p:sp>
        <p:nvSpPr>
          <p:cNvPr id="40968" name="Text Box 7"/>
          <p:cNvSpPr txBox="1">
            <a:spLocks noChangeArrowheads="1"/>
          </p:cNvSpPr>
          <p:nvPr/>
        </p:nvSpPr>
        <p:spPr bwMode="auto">
          <a:xfrm>
            <a:off x="6994525" y="3563938"/>
            <a:ext cx="1390650" cy="587375"/>
          </a:xfrm>
          <a:prstGeom prst="rect">
            <a:avLst/>
          </a:prstGeom>
          <a:noFill/>
          <a:ln w="12700">
            <a:noFill/>
            <a:miter lim="800000"/>
            <a:headEnd/>
            <a:tailEnd/>
          </a:ln>
        </p:spPr>
        <p:txBody>
          <a:bodyPr wrap="none">
            <a:spAutoFit/>
          </a:bodyPr>
          <a:lstStyle/>
          <a:p>
            <a:pPr defTabSz="762000">
              <a:lnSpc>
                <a:spcPct val="90000"/>
              </a:lnSpc>
            </a:pPr>
            <a:r>
              <a:rPr lang="en-US" b="1">
                <a:latin typeface="Helvetica" pitchFamily="34" charset="0"/>
              </a:rPr>
              <a:t>Bucket </a:t>
            </a:r>
          </a:p>
          <a:p>
            <a:pPr defTabSz="762000">
              <a:lnSpc>
                <a:spcPct val="90000"/>
              </a:lnSpc>
            </a:pPr>
            <a:r>
              <a:rPr lang="en-US" b="1">
                <a:latin typeface="Helvetica" pitchFamily="34" charset="0"/>
              </a:rPr>
              <a:t>elimination</a:t>
            </a:r>
          </a:p>
        </p:txBody>
      </p:sp>
      <p:sp>
        <p:nvSpPr>
          <p:cNvPr id="40969" name="AutoShape 8"/>
          <p:cNvSpPr>
            <a:spLocks noChangeAspect="1" noChangeArrowheads="1" noTextEdit="1"/>
          </p:cNvSpPr>
          <p:nvPr/>
        </p:nvSpPr>
        <p:spPr bwMode="auto">
          <a:xfrm>
            <a:off x="457200" y="2057400"/>
            <a:ext cx="8229600" cy="4495800"/>
          </a:xfrm>
          <a:prstGeom prst="rect">
            <a:avLst/>
          </a:prstGeom>
          <a:noFill/>
          <a:ln w="9525">
            <a:noFill/>
            <a:miter lim="800000"/>
            <a:headEnd/>
            <a:tailEnd/>
          </a:ln>
        </p:spPr>
        <p:txBody>
          <a:bodyPr/>
          <a:lstStyle/>
          <a:p>
            <a:endParaRPr lang="en-US"/>
          </a:p>
        </p:txBody>
      </p:sp>
      <p:grpSp>
        <p:nvGrpSpPr>
          <p:cNvPr id="2" name="Group 9"/>
          <p:cNvGrpSpPr>
            <a:grpSpLocks/>
          </p:cNvGrpSpPr>
          <p:nvPr/>
        </p:nvGrpSpPr>
        <p:grpSpPr bwMode="auto">
          <a:xfrm>
            <a:off x="1563688" y="2349500"/>
            <a:ext cx="7004050" cy="3195638"/>
            <a:chOff x="985" y="1528"/>
            <a:chExt cx="4412" cy="2013"/>
          </a:xfrm>
        </p:grpSpPr>
        <p:sp>
          <p:nvSpPr>
            <p:cNvPr id="41014" name="Rectangle 10"/>
            <p:cNvSpPr>
              <a:spLocks noChangeArrowheads="1"/>
            </p:cNvSpPr>
            <p:nvPr/>
          </p:nvSpPr>
          <p:spPr bwMode="auto">
            <a:xfrm>
              <a:off x="1027" y="1528"/>
              <a:ext cx="4369" cy="1981"/>
            </a:xfrm>
            <a:prstGeom prst="rect">
              <a:avLst/>
            </a:prstGeom>
            <a:noFill/>
            <a:ln w="9525">
              <a:noFill/>
              <a:miter lim="800000"/>
              <a:headEnd/>
              <a:tailEnd/>
            </a:ln>
          </p:spPr>
          <p:txBody>
            <a:bodyPr/>
            <a:lstStyle/>
            <a:p>
              <a:endParaRPr lang="en-US"/>
            </a:p>
          </p:txBody>
        </p:sp>
        <p:sp>
          <p:nvSpPr>
            <p:cNvPr id="41015" name="Rectangle 11"/>
            <p:cNvSpPr>
              <a:spLocks noChangeArrowheads="1"/>
            </p:cNvSpPr>
            <p:nvPr/>
          </p:nvSpPr>
          <p:spPr bwMode="auto">
            <a:xfrm>
              <a:off x="1027" y="1528"/>
              <a:ext cx="4369" cy="1981"/>
            </a:xfrm>
            <a:prstGeom prst="rect">
              <a:avLst/>
            </a:prstGeom>
            <a:noFill/>
            <a:ln w="11113">
              <a:solidFill>
                <a:srgbClr val="000000"/>
              </a:solidFill>
              <a:miter lim="800000"/>
              <a:headEnd/>
              <a:tailEnd/>
            </a:ln>
          </p:spPr>
          <p:txBody>
            <a:bodyPr/>
            <a:lstStyle/>
            <a:p>
              <a:endParaRPr lang="en-US"/>
            </a:p>
          </p:txBody>
        </p:sp>
        <p:sp>
          <p:nvSpPr>
            <p:cNvPr id="41016" name="Line 12"/>
            <p:cNvSpPr>
              <a:spLocks noChangeShapeType="1"/>
            </p:cNvSpPr>
            <p:nvPr/>
          </p:nvSpPr>
          <p:spPr bwMode="auto">
            <a:xfrm>
              <a:off x="1027" y="1528"/>
              <a:ext cx="1" cy="1981"/>
            </a:xfrm>
            <a:prstGeom prst="line">
              <a:avLst/>
            </a:prstGeom>
            <a:noFill/>
            <a:ln w="11113">
              <a:solidFill>
                <a:srgbClr val="000000"/>
              </a:solidFill>
              <a:round/>
              <a:headEnd/>
              <a:tailEnd/>
            </a:ln>
          </p:spPr>
          <p:txBody>
            <a:bodyPr/>
            <a:lstStyle/>
            <a:p>
              <a:endParaRPr lang="en-US"/>
            </a:p>
          </p:txBody>
        </p:sp>
        <p:sp>
          <p:nvSpPr>
            <p:cNvPr id="41017" name="Line 13"/>
            <p:cNvSpPr>
              <a:spLocks noChangeShapeType="1"/>
            </p:cNvSpPr>
            <p:nvPr/>
          </p:nvSpPr>
          <p:spPr bwMode="auto">
            <a:xfrm>
              <a:off x="985" y="3509"/>
              <a:ext cx="42" cy="1"/>
            </a:xfrm>
            <a:prstGeom prst="line">
              <a:avLst/>
            </a:prstGeom>
            <a:noFill/>
            <a:ln w="11113">
              <a:solidFill>
                <a:srgbClr val="000000"/>
              </a:solidFill>
              <a:round/>
              <a:headEnd/>
              <a:tailEnd/>
            </a:ln>
          </p:spPr>
          <p:txBody>
            <a:bodyPr/>
            <a:lstStyle/>
            <a:p>
              <a:endParaRPr lang="en-US"/>
            </a:p>
          </p:txBody>
        </p:sp>
        <p:sp>
          <p:nvSpPr>
            <p:cNvPr id="41018" name="Line 14"/>
            <p:cNvSpPr>
              <a:spLocks noChangeShapeType="1"/>
            </p:cNvSpPr>
            <p:nvPr/>
          </p:nvSpPr>
          <p:spPr bwMode="auto">
            <a:xfrm>
              <a:off x="985" y="3178"/>
              <a:ext cx="42" cy="1"/>
            </a:xfrm>
            <a:prstGeom prst="line">
              <a:avLst/>
            </a:prstGeom>
            <a:noFill/>
            <a:ln w="11113">
              <a:solidFill>
                <a:srgbClr val="000000"/>
              </a:solidFill>
              <a:round/>
              <a:headEnd/>
              <a:tailEnd/>
            </a:ln>
          </p:spPr>
          <p:txBody>
            <a:bodyPr/>
            <a:lstStyle/>
            <a:p>
              <a:endParaRPr lang="en-US"/>
            </a:p>
          </p:txBody>
        </p:sp>
        <p:sp>
          <p:nvSpPr>
            <p:cNvPr id="41019" name="Line 15"/>
            <p:cNvSpPr>
              <a:spLocks noChangeShapeType="1"/>
            </p:cNvSpPr>
            <p:nvPr/>
          </p:nvSpPr>
          <p:spPr bwMode="auto">
            <a:xfrm>
              <a:off x="985" y="2847"/>
              <a:ext cx="42" cy="1"/>
            </a:xfrm>
            <a:prstGeom prst="line">
              <a:avLst/>
            </a:prstGeom>
            <a:noFill/>
            <a:ln w="11113">
              <a:solidFill>
                <a:srgbClr val="000000"/>
              </a:solidFill>
              <a:round/>
              <a:headEnd/>
              <a:tailEnd/>
            </a:ln>
          </p:spPr>
          <p:txBody>
            <a:bodyPr/>
            <a:lstStyle/>
            <a:p>
              <a:endParaRPr lang="en-US"/>
            </a:p>
          </p:txBody>
        </p:sp>
        <p:sp>
          <p:nvSpPr>
            <p:cNvPr id="41020" name="Line 16"/>
            <p:cNvSpPr>
              <a:spLocks noChangeShapeType="1"/>
            </p:cNvSpPr>
            <p:nvPr/>
          </p:nvSpPr>
          <p:spPr bwMode="auto">
            <a:xfrm>
              <a:off x="985" y="2521"/>
              <a:ext cx="42" cy="1"/>
            </a:xfrm>
            <a:prstGeom prst="line">
              <a:avLst/>
            </a:prstGeom>
            <a:noFill/>
            <a:ln w="11113">
              <a:solidFill>
                <a:srgbClr val="000000"/>
              </a:solidFill>
              <a:round/>
              <a:headEnd/>
              <a:tailEnd/>
            </a:ln>
          </p:spPr>
          <p:txBody>
            <a:bodyPr/>
            <a:lstStyle/>
            <a:p>
              <a:endParaRPr lang="en-US"/>
            </a:p>
          </p:txBody>
        </p:sp>
        <p:sp>
          <p:nvSpPr>
            <p:cNvPr id="41021" name="Line 17"/>
            <p:cNvSpPr>
              <a:spLocks noChangeShapeType="1"/>
            </p:cNvSpPr>
            <p:nvPr/>
          </p:nvSpPr>
          <p:spPr bwMode="auto">
            <a:xfrm>
              <a:off x="985" y="2190"/>
              <a:ext cx="42" cy="1"/>
            </a:xfrm>
            <a:prstGeom prst="line">
              <a:avLst/>
            </a:prstGeom>
            <a:noFill/>
            <a:ln w="11113">
              <a:solidFill>
                <a:srgbClr val="000000"/>
              </a:solidFill>
              <a:round/>
              <a:headEnd/>
              <a:tailEnd/>
            </a:ln>
          </p:spPr>
          <p:txBody>
            <a:bodyPr/>
            <a:lstStyle/>
            <a:p>
              <a:endParaRPr lang="en-US"/>
            </a:p>
          </p:txBody>
        </p:sp>
        <p:sp>
          <p:nvSpPr>
            <p:cNvPr id="41022" name="Line 18"/>
            <p:cNvSpPr>
              <a:spLocks noChangeShapeType="1"/>
            </p:cNvSpPr>
            <p:nvPr/>
          </p:nvSpPr>
          <p:spPr bwMode="auto">
            <a:xfrm>
              <a:off x="985" y="1859"/>
              <a:ext cx="42" cy="1"/>
            </a:xfrm>
            <a:prstGeom prst="line">
              <a:avLst/>
            </a:prstGeom>
            <a:noFill/>
            <a:ln w="11113">
              <a:solidFill>
                <a:srgbClr val="000000"/>
              </a:solidFill>
              <a:round/>
              <a:headEnd/>
              <a:tailEnd/>
            </a:ln>
          </p:spPr>
          <p:txBody>
            <a:bodyPr/>
            <a:lstStyle/>
            <a:p>
              <a:endParaRPr lang="en-US"/>
            </a:p>
          </p:txBody>
        </p:sp>
        <p:sp>
          <p:nvSpPr>
            <p:cNvPr id="41023" name="Line 19"/>
            <p:cNvSpPr>
              <a:spLocks noChangeShapeType="1"/>
            </p:cNvSpPr>
            <p:nvPr/>
          </p:nvSpPr>
          <p:spPr bwMode="auto">
            <a:xfrm>
              <a:off x="985" y="1528"/>
              <a:ext cx="42" cy="1"/>
            </a:xfrm>
            <a:prstGeom prst="line">
              <a:avLst/>
            </a:prstGeom>
            <a:noFill/>
            <a:ln w="11113">
              <a:solidFill>
                <a:srgbClr val="000000"/>
              </a:solidFill>
              <a:round/>
              <a:headEnd/>
              <a:tailEnd/>
            </a:ln>
          </p:spPr>
          <p:txBody>
            <a:bodyPr/>
            <a:lstStyle/>
            <a:p>
              <a:endParaRPr lang="en-US"/>
            </a:p>
          </p:txBody>
        </p:sp>
        <p:sp>
          <p:nvSpPr>
            <p:cNvPr id="41024" name="Line 20"/>
            <p:cNvSpPr>
              <a:spLocks noChangeShapeType="1"/>
            </p:cNvSpPr>
            <p:nvPr/>
          </p:nvSpPr>
          <p:spPr bwMode="auto">
            <a:xfrm>
              <a:off x="1027" y="3509"/>
              <a:ext cx="4369" cy="1"/>
            </a:xfrm>
            <a:prstGeom prst="line">
              <a:avLst/>
            </a:prstGeom>
            <a:noFill/>
            <a:ln w="11113">
              <a:solidFill>
                <a:srgbClr val="000000"/>
              </a:solidFill>
              <a:round/>
              <a:headEnd/>
              <a:tailEnd/>
            </a:ln>
          </p:spPr>
          <p:txBody>
            <a:bodyPr/>
            <a:lstStyle/>
            <a:p>
              <a:endParaRPr lang="en-US"/>
            </a:p>
          </p:txBody>
        </p:sp>
        <p:sp>
          <p:nvSpPr>
            <p:cNvPr id="41025" name="Line 21"/>
            <p:cNvSpPr>
              <a:spLocks noChangeShapeType="1"/>
            </p:cNvSpPr>
            <p:nvPr/>
          </p:nvSpPr>
          <p:spPr bwMode="auto">
            <a:xfrm flipV="1">
              <a:off x="1027" y="3509"/>
              <a:ext cx="1" cy="32"/>
            </a:xfrm>
            <a:prstGeom prst="line">
              <a:avLst/>
            </a:prstGeom>
            <a:noFill/>
            <a:ln w="11113">
              <a:solidFill>
                <a:srgbClr val="000000"/>
              </a:solidFill>
              <a:round/>
              <a:headEnd/>
              <a:tailEnd/>
            </a:ln>
          </p:spPr>
          <p:txBody>
            <a:bodyPr/>
            <a:lstStyle/>
            <a:p>
              <a:endParaRPr lang="en-US"/>
            </a:p>
          </p:txBody>
        </p:sp>
        <p:sp>
          <p:nvSpPr>
            <p:cNvPr id="41026" name="Line 22"/>
            <p:cNvSpPr>
              <a:spLocks noChangeShapeType="1"/>
            </p:cNvSpPr>
            <p:nvPr/>
          </p:nvSpPr>
          <p:spPr bwMode="auto">
            <a:xfrm flipV="1">
              <a:off x="1151" y="3509"/>
              <a:ext cx="1" cy="32"/>
            </a:xfrm>
            <a:prstGeom prst="line">
              <a:avLst/>
            </a:prstGeom>
            <a:noFill/>
            <a:ln w="11113">
              <a:solidFill>
                <a:srgbClr val="000000"/>
              </a:solidFill>
              <a:round/>
              <a:headEnd/>
              <a:tailEnd/>
            </a:ln>
          </p:spPr>
          <p:txBody>
            <a:bodyPr/>
            <a:lstStyle/>
            <a:p>
              <a:endParaRPr lang="en-US"/>
            </a:p>
          </p:txBody>
        </p:sp>
        <p:sp>
          <p:nvSpPr>
            <p:cNvPr id="41027" name="Line 23"/>
            <p:cNvSpPr>
              <a:spLocks noChangeShapeType="1"/>
            </p:cNvSpPr>
            <p:nvPr/>
          </p:nvSpPr>
          <p:spPr bwMode="auto">
            <a:xfrm flipV="1">
              <a:off x="1268" y="3509"/>
              <a:ext cx="1" cy="32"/>
            </a:xfrm>
            <a:prstGeom prst="line">
              <a:avLst/>
            </a:prstGeom>
            <a:noFill/>
            <a:ln w="11113">
              <a:solidFill>
                <a:srgbClr val="000000"/>
              </a:solidFill>
              <a:round/>
              <a:headEnd/>
              <a:tailEnd/>
            </a:ln>
          </p:spPr>
          <p:txBody>
            <a:bodyPr/>
            <a:lstStyle/>
            <a:p>
              <a:endParaRPr lang="en-US"/>
            </a:p>
          </p:txBody>
        </p:sp>
        <p:sp>
          <p:nvSpPr>
            <p:cNvPr id="41028" name="Line 24"/>
            <p:cNvSpPr>
              <a:spLocks noChangeShapeType="1"/>
            </p:cNvSpPr>
            <p:nvPr/>
          </p:nvSpPr>
          <p:spPr bwMode="auto">
            <a:xfrm flipV="1">
              <a:off x="1392" y="3509"/>
              <a:ext cx="1" cy="32"/>
            </a:xfrm>
            <a:prstGeom prst="line">
              <a:avLst/>
            </a:prstGeom>
            <a:noFill/>
            <a:ln w="11113">
              <a:solidFill>
                <a:srgbClr val="000000"/>
              </a:solidFill>
              <a:round/>
              <a:headEnd/>
              <a:tailEnd/>
            </a:ln>
          </p:spPr>
          <p:txBody>
            <a:bodyPr/>
            <a:lstStyle/>
            <a:p>
              <a:endParaRPr lang="en-US"/>
            </a:p>
          </p:txBody>
        </p:sp>
        <p:sp>
          <p:nvSpPr>
            <p:cNvPr id="41029" name="Line 25"/>
            <p:cNvSpPr>
              <a:spLocks noChangeShapeType="1"/>
            </p:cNvSpPr>
            <p:nvPr/>
          </p:nvSpPr>
          <p:spPr bwMode="auto">
            <a:xfrm flipV="1">
              <a:off x="1510" y="3509"/>
              <a:ext cx="1" cy="32"/>
            </a:xfrm>
            <a:prstGeom prst="line">
              <a:avLst/>
            </a:prstGeom>
            <a:noFill/>
            <a:ln w="11113">
              <a:solidFill>
                <a:srgbClr val="000000"/>
              </a:solidFill>
              <a:round/>
              <a:headEnd/>
              <a:tailEnd/>
            </a:ln>
          </p:spPr>
          <p:txBody>
            <a:bodyPr/>
            <a:lstStyle/>
            <a:p>
              <a:endParaRPr lang="en-US"/>
            </a:p>
          </p:txBody>
        </p:sp>
        <p:sp>
          <p:nvSpPr>
            <p:cNvPr id="41030" name="Line 26"/>
            <p:cNvSpPr>
              <a:spLocks noChangeShapeType="1"/>
            </p:cNvSpPr>
            <p:nvPr/>
          </p:nvSpPr>
          <p:spPr bwMode="auto">
            <a:xfrm flipV="1">
              <a:off x="1634" y="3509"/>
              <a:ext cx="1" cy="32"/>
            </a:xfrm>
            <a:prstGeom prst="line">
              <a:avLst/>
            </a:prstGeom>
            <a:noFill/>
            <a:ln w="11113">
              <a:solidFill>
                <a:srgbClr val="000000"/>
              </a:solidFill>
              <a:round/>
              <a:headEnd/>
              <a:tailEnd/>
            </a:ln>
          </p:spPr>
          <p:txBody>
            <a:bodyPr/>
            <a:lstStyle/>
            <a:p>
              <a:endParaRPr lang="en-US"/>
            </a:p>
          </p:txBody>
        </p:sp>
        <p:sp>
          <p:nvSpPr>
            <p:cNvPr id="41031" name="Line 27"/>
            <p:cNvSpPr>
              <a:spLocks noChangeShapeType="1"/>
            </p:cNvSpPr>
            <p:nvPr/>
          </p:nvSpPr>
          <p:spPr bwMode="auto">
            <a:xfrm flipV="1">
              <a:off x="1758" y="3509"/>
              <a:ext cx="1" cy="32"/>
            </a:xfrm>
            <a:prstGeom prst="line">
              <a:avLst/>
            </a:prstGeom>
            <a:noFill/>
            <a:ln w="11113">
              <a:solidFill>
                <a:srgbClr val="000000"/>
              </a:solidFill>
              <a:round/>
              <a:headEnd/>
              <a:tailEnd/>
            </a:ln>
          </p:spPr>
          <p:txBody>
            <a:bodyPr/>
            <a:lstStyle/>
            <a:p>
              <a:endParaRPr lang="en-US"/>
            </a:p>
          </p:txBody>
        </p:sp>
        <p:sp>
          <p:nvSpPr>
            <p:cNvPr id="41032" name="Line 28"/>
            <p:cNvSpPr>
              <a:spLocks noChangeShapeType="1"/>
            </p:cNvSpPr>
            <p:nvPr/>
          </p:nvSpPr>
          <p:spPr bwMode="auto">
            <a:xfrm flipV="1">
              <a:off x="1876" y="3509"/>
              <a:ext cx="1" cy="32"/>
            </a:xfrm>
            <a:prstGeom prst="line">
              <a:avLst/>
            </a:prstGeom>
            <a:noFill/>
            <a:ln w="11113">
              <a:solidFill>
                <a:srgbClr val="000000"/>
              </a:solidFill>
              <a:round/>
              <a:headEnd/>
              <a:tailEnd/>
            </a:ln>
          </p:spPr>
          <p:txBody>
            <a:bodyPr/>
            <a:lstStyle/>
            <a:p>
              <a:endParaRPr lang="en-US"/>
            </a:p>
          </p:txBody>
        </p:sp>
        <p:sp>
          <p:nvSpPr>
            <p:cNvPr id="41033" name="Line 29"/>
            <p:cNvSpPr>
              <a:spLocks noChangeShapeType="1"/>
            </p:cNvSpPr>
            <p:nvPr/>
          </p:nvSpPr>
          <p:spPr bwMode="auto">
            <a:xfrm flipV="1">
              <a:off x="2000" y="3509"/>
              <a:ext cx="1" cy="32"/>
            </a:xfrm>
            <a:prstGeom prst="line">
              <a:avLst/>
            </a:prstGeom>
            <a:noFill/>
            <a:ln w="11113">
              <a:solidFill>
                <a:srgbClr val="000000"/>
              </a:solidFill>
              <a:round/>
              <a:headEnd/>
              <a:tailEnd/>
            </a:ln>
          </p:spPr>
          <p:txBody>
            <a:bodyPr/>
            <a:lstStyle/>
            <a:p>
              <a:endParaRPr lang="en-US"/>
            </a:p>
          </p:txBody>
        </p:sp>
        <p:sp>
          <p:nvSpPr>
            <p:cNvPr id="41034" name="Line 30"/>
            <p:cNvSpPr>
              <a:spLocks noChangeShapeType="1"/>
            </p:cNvSpPr>
            <p:nvPr/>
          </p:nvSpPr>
          <p:spPr bwMode="auto">
            <a:xfrm flipV="1">
              <a:off x="2117" y="3509"/>
              <a:ext cx="1" cy="32"/>
            </a:xfrm>
            <a:prstGeom prst="line">
              <a:avLst/>
            </a:prstGeom>
            <a:noFill/>
            <a:ln w="11113">
              <a:solidFill>
                <a:srgbClr val="000000"/>
              </a:solidFill>
              <a:round/>
              <a:headEnd/>
              <a:tailEnd/>
            </a:ln>
          </p:spPr>
          <p:txBody>
            <a:bodyPr/>
            <a:lstStyle/>
            <a:p>
              <a:endParaRPr lang="en-US"/>
            </a:p>
          </p:txBody>
        </p:sp>
        <p:sp>
          <p:nvSpPr>
            <p:cNvPr id="41035" name="Line 31"/>
            <p:cNvSpPr>
              <a:spLocks noChangeShapeType="1"/>
            </p:cNvSpPr>
            <p:nvPr/>
          </p:nvSpPr>
          <p:spPr bwMode="auto">
            <a:xfrm flipV="1">
              <a:off x="2241" y="3509"/>
              <a:ext cx="1" cy="32"/>
            </a:xfrm>
            <a:prstGeom prst="line">
              <a:avLst/>
            </a:prstGeom>
            <a:noFill/>
            <a:ln w="11113">
              <a:solidFill>
                <a:srgbClr val="000000"/>
              </a:solidFill>
              <a:round/>
              <a:headEnd/>
              <a:tailEnd/>
            </a:ln>
          </p:spPr>
          <p:txBody>
            <a:bodyPr/>
            <a:lstStyle/>
            <a:p>
              <a:endParaRPr lang="en-US"/>
            </a:p>
          </p:txBody>
        </p:sp>
        <p:sp>
          <p:nvSpPr>
            <p:cNvPr id="41036" name="Line 32"/>
            <p:cNvSpPr>
              <a:spLocks noChangeShapeType="1"/>
            </p:cNvSpPr>
            <p:nvPr/>
          </p:nvSpPr>
          <p:spPr bwMode="auto">
            <a:xfrm flipV="1">
              <a:off x="2359" y="3509"/>
              <a:ext cx="1" cy="32"/>
            </a:xfrm>
            <a:prstGeom prst="line">
              <a:avLst/>
            </a:prstGeom>
            <a:noFill/>
            <a:ln w="11113">
              <a:solidFill>
                <a:srgbClr val="000000"/>
              </a:solidFill>
              <a:round/>
              <a:headEnd/>
              <a:tailEnd/>
            </a:ln>
          </p:spPr>
          <p:txBody>
            <a:bodyPr/>
            <a:lstStyle/>
            <a:p>
              <a:endParaRPr lang="en-US"/>
            </a:p>
          </p:txBody>
        </p:sp>
        <p:sp>
          <p:nvSpPr>
            <p:cNvPr id="41037" name="Line 33"/>
            <p:cNvSpPr>
              <a:spLocks noChangeShapeType="1"/>
            </p:cNvSpPr>
            <p:nvPr/>
          </p:nvSpPr>
          <p:spPr bwMode="auto">
            <a:xfrm flipV="1">
              <a:off x="2483" y="3509"/>
              <a:ext cx="1" cy="32"/>
            </a:xfrm>
            <a:prstGeom prst="line">
              <a:avLst/>
            </a:prstGeom>
            <a:noFill/>
            <a:ln w="11113">
              <a:solidFill>
                <a:srgbClr val="000000"/>
              </a:solidFill>
              <a:round/>
              <a:headEnd/>
              <a:tailEnd/>
            </a:ln>
          </p:spPr>
          <p:txBody>
            <a:bodyPr/>
            <a:lstStyle/>
            <a:p>
              <a:endParaRPr lang="en-US"/>
            </a:p>
          </p:txBody>
        </p:sp>
        <p:sp>
          <p:nvSpPr>
            <p:cNvPr id="41038" name="Line 34"/>
            <p:cNvSpPr>
              <a:spLocks noChangeShapeType="1"/>
            </p:cNvSpPr>
            <p:nvPr/>
          </p:nvSpPr>
          <p:spPr bwMode="auto">
            <a:xfrm flipV="1">
              <a:off x="2607" y="3509"/>
              <a:ext cx="1" cy="32"/>
            </a:xfrm>
            <a:prstGeom prst="line">
              <a:avLst/>
            </a:prstGeom>
            <a:noFill/>
            <a:ln w="11113">
              <a:solidFill>
                <a:srgbClr val="000000"/>
              </a:solidFill>
              <a:round/>
              <a:headEnd/>
              <a:tailEnd/>
            </a:ln>
          </p:spPr>
          <p:txBody>
            <a:bodyPr/>
            <a:lstStyle/>
            <a:p>
              <a:endParaRPr lang="en-US"/>
            </a:p>
          </p:txBody>
        </p:sp>
        <p:sp>
          <p:nvSpPr>
            <p:cNvPr id="41039" name="Line 35"/>
            <p:cNvSpPr>
              <a:spLocks noChangeShapeType="1"/>
            </p:cNvSpPr>
            <p:nvPr/>
          </p:nvSpPr>
          <p:spPr bwMode="auto">
            <a:xfrm flipV="1">
              <a:off x="2725" y="3509"/>
              <a:ext cx="1" cy="32"/>
            </a:xfrm>
            <a:prstGeom prst="line">
              <a:avLst/>
            </a:prstGeom>
            <a:noFill/>
            <a:ln w="11113">
              <a:solidFill>
                <a:srgbClr val="000000"/>
              </a:solidFill>
              <a:round/>
              <a:headEnd/>
              <a:tailEnd/>
            </a:ln>
          </p:spPr>
          <p:txBody>
            <a:bodyPr/>
            <a:lstStyle/>
            <a:p>
              <a:endParaRPr lang="en-US"/>
            </a:p>
          </p:txBody>
        </p:sp>
        <p:sp>
          <p:nvSpPr>
            <p:cNvPr id="41040" name="Line 36"/>
            <p:cNvSpPr>
              <a:spLocks noChangeShapeType="1"/>
            </p:cNvSpPr>
            <p:nvPr/>
          </p:nvSpPr>
          <p:spPr bwMode="auto">
            <a:xfrm flipV="1">
              <a:off x="2849" y="3509"/>
              <a:ext cx="1" cy="32"/>
            </a:xfrm>
            <a:prstGeom prst="line">
              <a:avLst/>
            </a:prstGeom>
            <a:noFill/>
            <a:ln w="11113">
              <a:solidFill>
                <a:srgbClr val="000000"/>
              </a:solidFill>
              <a:round/>
              <a:headEnd/>
              <a:tailEnd/>
            </a:ln>
          </p:spPr>
          <p:txBody>
            <a:bodyPr/>
            <a:lstStyle/>
            <a:p>
              <a:endParaRPr lang="en-US"/>
            </a:p>
          </p:txBody>
        </p:sp>
        <p:sp>
          <p:nvSpPr>
            <p:cNvPr id="41041" name="Line 37"/>
            <p:cNvSpPr>
              <a:spLocks noChangeShapeType="1"/>
            </p:cNvSpPr>
            <p:nvPr/>
          </p:nvSpPr>
          <p:spPr bwMode="auto">
            <a:xfrm flipV="1">
              <a:off x="2966" y="3509"/>
              <a:ext cx="1" cy="32"/>
            </a:xfrm>
            <a:prstGeom prst="line">
              <a:avLst/>
            </a:prstGeom>
            <a:noFill/>
            <a:ln w="11113">
              <a:solidFill>
                <a:srgbClr val="000000"/>
              </a:solidFill>
              <a:round/>
              <a:headEnd/>
              <a:tailEnd/>
            </a:ln>
          </p:spPr>
          <p:txBody>
            <a:bodyPr/>
            <a:lstStyle/>
            <a:p>
              <a:endParaRPr lang="en-US"/>
            </a:p>
          </p:txBody>
        </p:sp>
        <p:sp>
          <p:nvSpPr>
            <p:cNvPr id="41042" name="Line 38"/>
            <p:cNvSpPr>
              <a:spLocks noChangeShapeType="1"/>
            </p:cNvSpPr>
            <p:nvPr/>
          </p:nvSpPr>
          <p:spPr bwMode="auto">
            <a:xfrm flipV="1">
              <a:off x="3091" y="3509"/>
              <a:ext cx="1" cy="32"/>
            </a:xfrm>
            <a:prstGeom prst="line">
              <a:avLst/>
            </a:prstGeom>
            <a:noFill/>
            <a:ln w="11113">
              <a:solidFill>
                <a:srgbClr val="000000"/>
              </a:solidFill>
              <a:round/>
              <a:headEnd/>
              <a:tailEnd/>
            </a:ln>
          </p:spPr>
          <p:txBody>
            <a:bodyPr/>
            <a:lstStyle/>
            <a:p>
              <a:endParaRPr lang="en-US"/>
            </a:p>
          </p:txBody>
        </p:sp>
        <p:sp>
          <p:nvSpPr>
            <p:cNvPr id="41043" name="Line 39"/>
            <p:cNvSpPr>
              <a:spLocks noChangeShapeType="1"/>
            </p:cNvSpPr>
            <p:nvPr/>
          </p:nvSpPr>
          <p:spPr bwMode="auto">
            <a:xfrm flipV="1">
              <a:off x="3215" y="3509"/>
              <a:ext cx="1" cy="32"/>
            </a:xfrm>
            <a:prstGeom prst="line">
              <a:avLst/>
            </a:prstGeom>
            <a:noFill/>
            <a:ln w="11113">
              <a:solidFill>
                <a:srgbClr val="000000"/>
              </a:solidFill>
              <a:round/>
              <a:headEnd/>
              <a:tailEnd/>
            </a:ln>
          </p:spPr>
          <p:txBody>
            <a:bodyPr/>
            <a:lstStyle/>
            <a:p>
              <a:endParaRPr lang="en-US"/>
            </a:p>
          </p:txBody>
        </p:sp>
        <p:sp>
          <p:nvSpPr>
            <p:cNvPr id="41044" name="Line 40"/>
            <p:cNvSpPr>
              <a:spLocks noChangeShapeType="1"/>
            </p:cNvSpPr>
            <p:nvPr/>
          </p:nvSpPr>
          <p:spPr bwMode="auto">
            <a:xfrm flipV="1">
              <a:off x="3332" y="3509"/>
              <a:ext cx="1" cy="32"/>
            </a:xfrm>
            <a:prstGeom prst="line">
              <a:avLst/>
            </a:prstGeom>
            <a:noFill/>
            <a:ln w="11113">
              <a:solidFill>
                <a:srgbClr val="000000"/>
              </a:solidFill>
              <a:round/>
              <a:headEnd/>
              <a:tailEnd/>
            </a:ln>
          </p:spPr>
          <p:txBody>
            <a:bodyPr/>
            <a:lstStyle/>
            <a:p>
              <a:endParaRPr lang="en-US"/>
            </a:p>
          </p:txBody>
        </p:sp>
        <p:sp>
          <p:nvSpPr>
            <p:cNvPr id="41045" name="Line 41"/>
            <p:cNvSpPr>
              <a:spLocks noChangeShapeType="1"/>
            </p:cNvSpPr>
            <p:nvPr/>
          </p:nvSpPr>
          <p:spPr bwMode="auto">
            <a:xfrm flipV="1">
              <a:off x="3456" y="3509"/>
              <a:ext cx="1" cy="32"/>
            </a:xfrm>
            <a:prstGeom prst="line">
              <a:avLst/>
            </a:prstGeom>
            <a:noFill/>
            <a:ln w="11113">
              <a:solidFill>
                <a:srgbClr val="000000"/>
              </a:solidFill>
              <a:round/>
              <a:headEnd/>
              <a:tailEnd/>
            </a:ln>
          </p:spPr>
          <p:txBody>
            <a:bodyPr/>
            <a:lstStyle/>
            <a:p>
              <a:endParaRPr lang="en-US"/>
            </a:p>
          </p:txBody>
        </p:sp>
        <p:sp>
          <p:nvSpPr>
            <p:cNvPr id="41046" name="Line 42"/>
            <p:cNvSpPr>
              <a:spLocks noChangeShapeType="1"/>
            </p:cNvSpPr>
            <p:nvPr/>
          </p:nvSpPr>
          <p:spPr bwMode="auto">
            <a:xfrm flipV="1">
              <a:off x="3574" y="3509"/>
              <a:ext cx="1" cy="32"/>
            </a:xfrm>
            <a:prstGeom prst="line">
              <a:avLst/>
            </a:prstGeom>
            <a:noFill/>
            <a:ln w="11113">
              <a:solidFill>
                <a:srgbClr val="000000"/>
              </a:solidFill>
              <a:round/>
              <a:headEnd/>
              <a:tailEnd/>
            </a:ln>
          </p:spPr>
          <p:txBody>
            <a:bodyPr/>
            <a:lstStyle/>
            <a:p>
              <a:endParaRPr lang="en-US"/>
            </a:p>
          </p:txBody>
        </p:sp>
        <p:sp>
          <p:nvSpPr>
            <p:cNvPr id="41047" name="Line 43"/>
            <p:cNvSpPr>
              <a:spLocks noChangeShapeType="1"/>
            </p:cNvSpPr>
            <p:nvPr/>
          </p:nvSpPr>
          <p:spPr bwMode="auto">
            <a:xfrm flipV="1">
              <a:off x="3698" y="3509"/>
              <a:ext cx="1" cy="32"/>
            </a:xfrm>
            <a:prstGeom prst="line">
              <a:avLst/>
            </a:prstGeom>
            <a:noFill/>
            <a:ln w="11113">
              <a:solidFill>
                <a:srgbClr val="000000"/>
              </a:solidFill>
              <a:round/>
              <a:headEnd/>
              <a:tailEnd/>
            </a:ln>
          </p:spPr>
          <p:txBody>
            <a:bodyPr/>
            <a:lstStyle/>
            <a:p>
              <a:endParaRPr lang="en-US"/>
            </a:p>
          </p:txBody>
        </p:sp>
        <p:sp>
          <p:nvSpPr>
            <p:cNvPr id="41048" name="Line 44"/>
            <p:cNvSpPr>
              <a:spLocks noChangeShapeType="1"/>
            </p:cNvSpPr>
            <p:nvPr/>
          </p:nvSpPr>
          <p:spPr bwMode="auto">
            <a:xfrm flipV="1">
              <a:off x="3815" y="3509"/>
              <a:ext cx="1" cy="32"/>
            </a:xfrm>
            <a:prstGeom prst="line">
              <a:avLst/>
            </a:prstGeom>
            <a:noFill/>
            <a:ln w="11113">
              <a:solidFill>
                <a:srgbClr val="000000"/>
              </a:solidFill>
              <a:round/>
              <a:headEnd/>
              <a:tailEnd/>
            </a:ln>
          </p:spPr>
          <p:txBody>
            <a:bodyPr/>
            <a:lstStyle/>
            <a:p>
              <a:endParaRPr lang="en-US"/>
            </a:p>
          </p:txBody>
        </p:sp>
        <p:sp>
          <p:nvSpPr>
            <p:cNvPr id="41049" name="Line 45"/>
            <p:cNvSpPr>
              <a:spLocks noChangeShapeType="1"/>
            </p:cNvSpPr>
            <p:nvPr/>
          </p:nvSpPr>
          <p:spPr bwMode="auto">
            <a:xfrm flipV="1">
              <a:off x="3940" y="3509"/>
              <a:ext cx="1" cy="32"/>
            </a:xfrm>
            <a:prstGeom prst="line">
              <a:avLst/>
            </a:prstGeom>
            <a:noFill/>
            <a:ln w="11113">
              <a:solidFill>
                <a:srgbClr val="000000"/>
              </a:solidFill>
              <a:round/>
              <a:headEnd/>
              <a:tailEnd/>
            </a:ln>
          </p:spPr>
          <p:txBody>
            <a:bodyPr/>
            <a:lstStyle/>
            <a:p>
              <a:endParaRPr lang="en-US"/>
            </a:p>
          </p:txBody>
        </p:sp>
        <p:sp>
          <p:nvSpPr>
            <p:cNvPr id="41050" name="Line 46"/>
            <p:cNvSpPr>
              <a:spLocks noChangeShapeType="1"/>
            </p:cNvSpPr>
            <p:nvPr/>
          </p:nvSpPr>
          <p:spPr bwMode="auto">
            <a:xfrm flipV="1">
              <a:off x="4064" y="3509"/>
              <a:ext cx="1" cy="32"/>
            </a:xfrm>
            <a:prstGeom prst="line">
              <a:avLst/>
            </a:prstGeom>
            <a:noFill/>
            <a:ln w="11113">
              <a:solidFill>
                <a:srgbClr val="000000"/>
              </a:solidFill>
              <a:round/>
              <a:headEnd/>
              <a:tailEnd/>
            </a:ln>
          </p:spPr>
          <p:txBody>
            <a:bodyPr/>
            <a:lstStyle/>
            <a:p>
              <a:endParaRPr lang="en-US"/>
            </a:p>
          </p:txBody>
        </p:sp>
        <p:sp>
          <p:nvSpPr>
            <p:cNvPr id="41051" name="Line 47"/>
            <p:cNvSpPr>
              <a:spLocks noChangeShapeType="1"/>
            </p:cNvSpPr>
            <p:nvPr/>
          </p:nvSpPr>
          <p:spPr bwMode="auto">
            <a:xfrm flipV="1">
              <a:off x="4181" y="3509"/>
              <a:ext cx="1" cy="32"/>
            </a:xfrm>
            <a:prstGeom prst="line">
              <a:avLst/>
            </a:prstGeom>
            <a:noFill/>
            <a:ln w="11113">
              <a:solidFill>
                <a:srgbClr val="000000"/>
              </a:solidFill>
              <a:round/>
              <a:headEnd/>
              <a:tailEnd/>
            </a:ln>
          </p:spPr>
          <p:txBody>
            <a:bodyPr/>
            <a:lstStyle/>
            <a:p>
              <a:endParaRPr lang="en-US"/>
            </a:p>
          </p:txBody>
        </p:sp>
        <p:sp>
          <p:nvSpPr>
            <p:cNvPr id="41052" name="Line 48"/>
            <p:cNvSpPr>
              <a:spLocks noChangeShapeType="1"/>
            </p:cNvSpPr>
            <p:nvPr/>
          </p:nvSpPr>
          <p:spPr bwMode="auto">
            <a:xfrm flipV="1">
              <a:off x="4305" y="3509"/>
              <a:ext cx="1" cy="32"/>
            </a:xfrm>
            <a:prstGeom prst="line">
              <a:avLst/>
            </a:prstGeom>
            <a:noFill/>
            <a:ln w="11113">
              <a:solidFill>
                <a:srgbClr val="000000"/>
              </a:solidFill>
              <a:round/>
              <a:headEnd/>
              <a:tailEnd/>
            </a:ln>
          </p:spPr>
          <p:txBody>
            <a:bodyPr/>
            <a:lstStyle/>
            <a:p>
              <a:endParaRPr lang="en-US"/>
            </a:p>
          </p:txBody>
        </p:sp>
        <p:sp>
          <p:nvSpPr>
            <p:cNvPr id="41053" name="Line 49"/>
            <p:cNvSpPr>
              <a:spLocks noChangeShapeType="1"/>
            </p:cNvSpPr>
            <p:nvPr/>
          </p:nvSpPr>
          <p:spPr bwMode="auto">
            <a:xfrm flipV="1">
              <a:off x="4423" y="3509"/>
              <a:ext cx="1" cy="32"/>
            </a:xfrm>
            <a:prstGeom prst="line">
              <a:avLst/>
            </a:prstGeom>
            <a:noFill/>
            <a:ln w="11113">
              <a:solidFill>
                <a:srgbClr val="000000"/>
              </a:solidFill>
              <a:round/>
              <a:headEnd/>
              <a:tailEnd/>
            </a:ln>
          </p:spPr>
          <p:txBody>
            <a:bodyPr/>
            <a:lstStyle/>
            <a:p>
              <a:endParaRPr lang="en-US"/>
            </a:p>
          </p:txBody>
        </p:sp>
        <p:sp>
          <p:nvSpPr>
            <p:cNvPr id="41054" name="Line 50"/>
            <p:cNvSpPr>
              <a:spLocks noChangeShapeType="1"/>
            </p:cNvSpPr>
            <p:nvPr/>
          </p:nvSpPr>
          <p:spPr bwMode="auto">
            <a:xfrm flipV="1">
              <a:off x="4547" y="3509"/>
              <a:ext cx="1" cy="32"/>
            </a:xfrm>
            <a:prstGeom prst="line">
              <a:avLst/>
            </a:prstGeom>
            <a:noFill/>
            <a:ln w="11113">
              <a:solidFill>
                <a:srgbClr val="000000"/>
              </a:solidFill>
              <a:round/>
              <a:headEnd/>
              <a:tailEnd/>
            </a:ln>
          </p:spPr>
          <p:txBody>
            <a:bodyPr/>
            <a:lstStyle/>
            <a:p>
              <a:endParaRPr lang="en-US"/>
            </a:p>
          </p:txBody>
        </p:sp>
        <p:sp>
          <p:nvSpPr>
            <p:cNvPr id="41055" name="Line 51"/>
            <p:cNvSpPr>
              <a:spLocks noChangeShapeType="1"/>
            </p:cNvSpPr>
            <p:nvPr/>
          </p:nvSpPr>
          <p:spPr bwMode="auto">
            <a:xfrm flipV="1">
              <a:off x="4671" y="3509"/>
              <a:ext cx="1" cy="32"/>
            </a:xfrm>
            <a:prstGeom prst="line">
              <a:avLst/>
            </a:prstGeom>
            <a:noFill/>
            <a:ln w="11113">
              <a:solidFill>
                <a:srgbClr val="000000"/>
              </a:solidFill>
              <a:round/>
              <a:headEnd/>
              <a:tailEnd/>
            </a:ln>
          </p:spPr>
          <p:txBody>
            <a:bodyPr/>
            <a:lstStyle/>
            <a:p>
              <a:endParaRPr lang="en-US"/>
            </a:p>
          </p:txBody>
        </p:sp>
        <p:sp>
          <p:nvSpPr>
            <p:cNvPr id="41056" name="Line 52"/>
            <p:cNvSpPr>
              <a:spLocks noChangeShapeType="1"/>
            </p:cNvSpPr>
            <p:nvPr/>
          </p:nvSpPr>
          <p:spPr bwMode="auto">
            <a:xfrm flipV="1">
              <a:off x="4789" y="3509"/>
              <a:ext cx="1" cy="32"/>
            </a:xfrm>
            <a:prstGeom prst="line">
              <a:avLst/>
            </a:prstGeom>
            <a:noFill/>
            <a:ln w="11113">
              <a:solidFill>
                <a:srgbClr val="000000"/>
              </a:solidFill>
              <a:round/>
              <a:headEnd/>
              <a:tailEnd/>
            </a:ln>
          </p:spPr>
          <p:txBody>
            <a:bodyPr/>
            <a:lstStyle/>
            <a:p>
              <a:endParaRPr lang="en-US"/>
            </a:p>
          </p:txBody>
        </p:sp>
        <p:sp>
          <p:nvSpPr>
            <p:cNvPr id="41057" name="Line 53"/>
            <p:cNvSpPr>
              <a:spLocks noChangeShapeType="1"/>
            </p:cNvSpPr>
            <p:nvPr/>
          </p:nvSpPr>
          <p:spPr bwMode="auto">
            <a:xfrm flipV="1">
              <a:off x="4913" y="3509"/>
              <a:ext cx="1" cy="32"/>
            </a:xfrm>
            <a:prstGeom prst="line">
              <a:avLst/>
            </a:prstGeom>
            <a:noFill/>
            <a:ln w="11113">
              <a:solidFill>
                <a:srgbClr val="000000"/>
              </a:solidFill>
              <a:round/>
              <a:headEnd/>
              <a:tailEnd/>
            </a:ln>
          </p:spPr>
          <p:txBody>
            <a:bodyPr/>
            <a:lstStyle/>
            <a:p>
              <a:endParaRPr lang="en-US"/>
            </a:p>
          </p:txBody>
        </p:sp>
        <p:sp>
          <p:nvSpPr>
            <p:cNvPr id="41058" name="Line 54"/>
            <p:cNvSpPr>
              <a:spLocks noChangeShapeType="1"/>
            </p:cNvSpPr>
            <p:nvPr/>
          </p:nvSpPr>
          <p:spPr bwMode="auto">
            <a:xfrm flipV="1">
              <a:off x="5030" y="3509"/>
              <a:ext cx="1" cy="32"/>
            </a:xfrm>
            <a:prstGeom prst="line">
              <a:avLst/>
            </a:prstGeom>
            <a:noFill/>
            <a:ln w="11113">
              <a:solidFill>
                <a:srgbClr val="000000"/>
              </a:solidFill>
              <a:round/>
              <a:headEnd/>
              <a:tailEnd/>
            </a:ln>
          </p:spPr>
          <p:txBody>
            <a:bodyPr/>
            <a:lstStyle/>
            <a:p>
              <a:endParaRPr lang="en-US"/>
            </a:p>
          </p:txBody>
        </p:sp>
        <p:sp>
          <p:nvSpPr>
            <p:cNvPr id="41059" name="Line 55"/>
            <p:cNvSpPr>
              <a:spLocks noChangeShapeType="1"/>
            </p:cNvSpPr>
            <p:nvPr/>
          </p:nvSpPr>
          <p:spPr bwMode="auto">
            <a:xfrm flipV="1">
              <a:off x="5154" y="3509"/>
              <a:ext cx="1" cy="32"/>
            </a:xfrm>
            <a:prstGeom prst="line">
              <a:avLst/>
            </a:prstGeom>
            <a:noFill/>
            <a:ln w="11113">
              <a:solidFill>
                <a:srgbClr val="000000"/>
              </a:solidFill>
              <a:round/>
              <a:headEnd/>
              <a:tailEnd/>
            </a:ln>
          </p:spPr>
          <p:txBody>
            <a:bodyPr/>
            <a:lstStyle/>
            <a:p>
              <a:endParaRPr lang="en-US"/>
            </a:p>
          </p:txBody>
        </p:sp>
        <p:sp>
          <p:nvSpPr>
            <p:cNvPr id="41060" name="Line 56"/>
            <p:cNvSpPr>
              <a:spLocks noChangeShapeType="1"/>
            </p:cNvSpPr>
            <p:nvPr/>
          </p:nvSpPr>
          <p:spPr bwMode="auto">
            <a:xfrm flipV="1">
              <a:off x="5272" y="3509"/>
              <a:ext cx="1" cy="32"/>
            </a:xfrm>
            <a:prstGeom prst="line">
              <a:avLst/>
            </a:prstGeom>
            <a:noFill/>
            <a:ln w="11113">
              <a:solidFill>
                <a:srgbClr val="000000"/>
              </a:solidFill>
              <a:round/>
              <a:headEnd/>
              <a:tailEnd/>
            </a:ln>
          </p:spPr>
          <p:txBody>
            <a:bodyPr/>
            <a:lstStyle/>
            <a:p>
              <a:endParaRPr lang="en-US"/>
            </a:p>
          </p:txBody>
        </p:sp>
        <p:sp>
          <p:nvSpPr>
            <p:cNvPr id="41061" name="Line 57"/>
            <p:cNvSpPr>
              <a:spLocks noChangeShapeType="1"/>
            </p:cNvSpPr>
            <p:nvPr/>
          </p:nvSpPr>
          <p:spPr bwMode="auto">
            <a:xfrm flipV="1">
              <a:off x="5396" y="3509"/>
              <a:ext cx="1" cy="32"/>
            </a:xfrm>
            <a:prstGeom prst="line">
              <a:avLst/>
            </a:prstGeom>
            <a:noFill/>
            <a:ln w="11113">
              <a:solidFill>
                <a:srgbClr val="000000"/>
              </a:solidFill>
              <a:round/>
              <a:headEnd/>
              <a:tailEnd/>
            </a:ln>
          </p:spPr>
          <p:txBody>
            <a:bodyPr/>
            <a:lstStyle/>
            <a:p>
              <a:endParaRPr lang="en-US"/>
            </a:p>
          </p:txBody>
        </p:sp>
        <p:sp>
          <p:nvSpPr>
            <p:cNvPr id="41062" name="Freeform 58"/>
            <p:cNvSpPr>
              <a:spLocks/>
            </p:cNvSpPr>
            <p:nvPr/>
          </p:nvSpPr>
          <p:spPr bwMode="auto">
            <a:xfrm>
              <a:off x="1089" y="1859"/>
              <a:ext cx="2788" cy="890"/>
            </a:xfrm>
            <a:custGeom>
              <a:avLst/>
              <a:gdLst>
                <a:gd name="T0" fmla="*/ 0 w 404"/>
                <a:gd name="T1" fmla="*/ 0 h 164"/>
                <a:gd name="T2" fmla="*/ 807 w 404"/>
                <a:gd name="T3" fmla="*/ 2681 h 164"/>
                <a:gd name="T4" fmla="*/ 1670 w 404"/>
                <a:gd name="T5" fmla="*/ 4477 h 164"/>
                <a:gd name="T6" fmla="*/ 2526 w 404"/>
                <a:gd name="T7" fmla="*/ 4651 h 164"/>
                <a:gd name="T8" fmla="*/ 3333 w 404"/>
                <a:gd name="T9" fmla="*/ 4830 h 164"/>
                <a:gd name="T10" fmla="*/ 4189 w 404"/>
                <a:gd name="T11" fmla="*/ 4830 h 164"/>
                <a:gd name="T12" fmla="*/ 5003 w 404"/>
                <a:gd name="T13" fmla="*/ 4830 h 164"/>
                <a:gd name="T14" fmla="*/ 5859 w 404"/>
                <a:gd name="T15" fmla="*/ 4830 h 164"/>
                <a:gd name="T16" fmla="*/ 6666 w 404"/>
                <a:gd name="T17" fmla="*/ 4830 h 164"/>
                <a:gd name="T18" fmla="*/ 7522 w 404"/>
                <a:gd name="T19" fmla="*/ 4830 h 164"/>
                <a:gd name="T20" fmla="*/ 8385 w 404"/>
                <a:gd name="T21" fmla="*/ 4830 h 164"/>
                <a:gd name="T22" fmla="*/ 9192 w 404"/>
                <a:gd name="T23" fmla="*/ 4830 h 164"/>
                <a:gd name="T24" fmla="*/ 10048 w 404"/>
                <a:gd name="T25" fmla="*/ 4830 h 164"/>
                <a:gd name="T26" fmla="*/ 10855 w 404"/>
                <a:gd name="T27" fmla="*/ 4830 h 164"/>
                <a:gd name="T28" fmla="*/ 11718 w 404"/>
                <a:gd name="T29" fmla="*/ 4830 h 164"/>
                <a:gd name="T30" fmla="*/ 12574 w 404"/>
                <a:gd name="T31" fmla="*/ 4830 h 164"/>
                <a:gd name="T32" fmla="*/ 13381 w 404"/>
                <a:gd name="T33" fmla="*/ 4830 h 164"/>
                <a:gd name="T34" fmla="*/ 14237 w 404"/>
                <a:gd name="T35" fmla="*/ 4830 h 164"/>
                <a:gd name="T36" fmla="*/ 15051 w 404"/>
                <a:gd name="T37" fmla="*/ 4830 h 164"/>
                <a:gd name="T38" fmla="*/ 15907 w 404"/>
                <a:gd name="T39" fmla="*/ 4830 h 164"/>
                <a:gd name="T40" fmla="*/ 16714 w 404"/>
                <a:gd name="T41" fmla="*/ 4830 h 164"/>
                <a:gd name="T42" fmla="*/ 17570 w 404"/>
                <a:gd name="T43" fmla="*/ 4830 h 164"/>
                <a:gd name="T44" fmla="*/ 18433 w 404"/>
                <a:gd name="T45" fmla="*/ 4830 h 164"/>
                <a:gd name="T46" fmla="*/ 19240 w 404"/>
                <a:gd name="T47" fmla="*/ 4830 h 1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4"/>
                <a:gd name="T73" fmla="*/ 0 h 164"/>
                <a:gd name="T74" fmla="*/ 404 w 404"/>
                <a:gd name="T75" fmla="*/ 164 h 1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4" h="164">
                  <a:moveTo>
                    <a:pt x="0" y="0"/>
                  </a:moveTo>
                  <a:lnTo>
                    <a:pt x="17" y="91"/>
                  </a:lnTo>
                  <a:lnTo>
                    <a:pt x="35" y="152"/>
                  </a:lnTo>
                  <a:lnTo>
                    <a:pt x="53" y="158"/>
                  </a:lnTo>
                  <a:lnTo>
                    <a:pt x="70" y="164"/>
                  </a:lnTo>
                  <a:lnTo>
                    <a:pt x="88" y="164"/>
                  </a:lnTo>
                  <a:lnTo>
                    <a:pt x="105" y="164"/>
                  </a:lnTo>
                  <a:lnTo>
                    <a:pt x="123" y="164"/>
                  </a:lnTo>
                  <a:lnTo>
                    <a:pt x="140" y="164"/>
                  </a:lnTo>
                  <a:lnTo>
                    <a:pt x="158" y="164"/>
                  </a:lnTo>
                  <a:lnTo>
                    <a:pt x="176" y="164"/>
                  </a:lnTo>
                  <a:lnTo>
                    <a:pt x="193" y="164"/>
                  </a:lnTo>
                  <a:lnTo>
                    <a:pt x="211" y="164"/>
                  </a:lnTo>
                  <a:lnTo>
                    <a:pt x="228" y="164"/>
                  </a:lnTo>
                  <a:lnTo>
                    <a:pt x="246" y="164"/>
                  </a:lnTo>
                  <a:lnTo>
                    <a:pt x="264" y="164"/>
                  </a:lnTo>
                  <a:lnTo>
                    <a:pt x="281" y="164"/>
                  </a:lnTo>
                  <a:lnTo>
                    <a:pt x="299" y="164"/>
                  </a:lnTo>
                  <a:lnTo>
                    <a:pt x="316" y="164"/>
                  </a:lnTo>
                  <a:lnTo>
                    <a:pt x="334" y="164"/>
                  </a:lnTo>
                  <a:lnTo>
                    <a:pt x="351" y="164"/>
                  </a:lnTo>
                  <a:lnTo>
                    <a:pt x="369" y="164"/>
                  </a:lnTo>
                  <a:lnTo>
                    <a:pt x="387" y="164"/>
                  </a:lnTo>
                  <a:lnTo>
                    <a:pt x="404" y="164"/>
                  </a:lnTo>
                </a:path>
              </a:pathLst>
            </a:custGeom>
            <a:noFill/>
            <a:ln w="11113">
              <a:solidFill>
                <a:srgbClr val="0000FF"/>
              </a:solidFill>
              <a:round/>
              <a:headEnd/>
              <a:tailEnd/>
            </a:ln>
          </p:spPr>
          <p:txBody>
            <a:bodyPr/>
            <a:lstStyle/>
            <a:p>
              <a:endParaRPr lang="en-US"/>
            </a:p>
          </p:txBody>
        </p:sp>
        <p:sp>
          <p:nvSpPr>
            <p:cNvPr id="41063" name="Rectangle 59"/>
            <p:cNvSpPr>
              <a:spLocks noChangeArrowheads="1"/>
            </p:cNvSpPr>
            <p:nvPr/>
          </p:nvSpPr>
          <p:spPr bwMode="auto">
            <a:xfrm>
              <a:off x="1068" y="1843"/>
              <a:ext cx="48" cy="38"/>
            </a:xfrm>
            <a:prstGeom prst="rect">
              <a:avLst/>
            </a:prstGeom>
            <a:noFill/>
            <a:ln w="9525">
              <a:noFill/>
              <a:miter lim="800000"/>
              <a:headEnd/>
              <a:tailEnd/>
            </a:ln>
          </p:spPr>
          <p:txBody>
            <a:bodyPr/>
            <a:lstStyle/>
            <a:p>
              <a:endParaRPr lang="en-US"/>
            </a:p>
          </p:txBody>
        </p:sp>
        <p:sp>
          <p:nvSpPr>
            <p:cNvPr id="41064" name="Line 60"/>
            <p:cNvSpPr>
              <a:spLocks noChangeShapeType="1"/>
            </p:cNvSpPr>
            <p:nvPr/>
          </p:nvSpPr>
          <p:spPr bwMode="auto">
            <a:xfrm flipH="1" flipV="1">
              <a:off x="1068" y="1843"/>
              <a:ext cx="21" cy="16"/>
            </a:xfrm>
            <a:prstGeom prst="line">
              <a:avLst/>
            </a:prstGeom>
            <a:noFill/>
            <a:ln w="11113">
              <a:solidFill>
                <a:srgbClr val="0000FF"/>
              </a:solidFill>
              <a:round/>
              <a:headEnd/>
              <a:tailEnd/>
            </a:ln>
          </p:spPr>
          <p:txBody>
            <a:bodyPr/>
            <a:lstStyle/>
            <a:p>
              <a:endParaRPr lang="en-US"/>
            </a:p>
          </p:txBody>
        </p:sp>
        <p:sp>
          <p:nvSpPr>
            <p:cNvPr id="41065" name="Line 61"/>
            <p:cNvSpPr>
              <a:spLocks noChangeShapeType="1"/>
            </p:cNvSpPr>
            <p:nvPr/>
          </p:nvSpPr>
          <p:spPr bwMode="auto">
            <a:xfrm>
              <a:off x="1089" y="1859"/>
              <a:ext cx="20" cy="17"/>
            </a:xfrm>
            <a:prstGeom prst="line">
              <a:avLst/>
            </a:prstGeom>
            <a:noFill/>
            <a:ln w="11113">
              <a:solidFill>
                <a:srgbClr val="0000FF"/>
              </a:solidFill>
              <a:round/>
              <a:headEnd/>
              <a:tailEnd/>
            </a:ln>
          </p:spPr>
          <p:txBody>
            <a:bodyPr/>
            <a:lstStyle/>
            <a:p>
              <a:endParaRPr lang="en-US"/>
            </a:p>
          </p:txBody>
        </p:sp>
        <p:sp>
          <p:nvSpPr>
            <p:cNvPr id="41066" name="Line 62"/>
            <p:cNvSpPr>
              <a:spLocks noChangeShapeType="1"/>
            </p:cNvSpPr>
            <p:nvPr/>
          </p:nvSpPr>
          <p:spPr bwMode="auto">
            <a:xfrm flipH="1">
              <a:off x="1068" y="1859"/>
              <a:ext cx="21" cy="17"/>
            </a:xfrm>
            <a:prstGeom prst="line">
              <a:avLst/>
            </a:prstGeom>
            <a:noFill/>
            <a:ln w="11113">
              <a:solidFill>
                <a:srgbClr val="0000FF"/>
              </a:solidFill>
              <a:round/>
              <a:headEnd/>
              <a:tailEnd/>
            </a:ln>
          </p:spPr>
          <p:txBody>
            <a:bodyPr/>
            <a:lstStyle/>
            <a:p>
              <a:endParaRPr lang="en-US"/>
            </a:p>
          </p:txBody>
        </p:sp>
        <p:sp>
          <p:nvSpPr>
            <p:cNvPr id="41067" name="Line 63"/>
            <p:cNvSpPr>
              <a:spLocks noChangeShapeType="1"/>
            </p:cNvSpPr>
            <p:nvPr/>
          </p:nvSpPr>
          <p:spPr bwMode="auto">
            <a:xfrm flipV="1">
              <a:off x="1089" y="1843"/>
              <a:ext cx="20" cy="16"/>
            </a:xfrm>
            <a:prstGeom prst="line">
              <a:avLst/>
            </a:prstGeom>
            <a:noFill/>
            <a:ln w="11113">
              <a:solidFill>
                <a:srgbClr val="0000FF"/>
              </a:solidFill>
              <a:round/>
              <a:headEnd/>
              <a:tailEnd/>
            </a:ln>
          </p:spPr>
          <p:txBody>
            <a:bodyPr/>
            <a:lstStyle/>
            <a:p>
              <a:endParaRPr lang="en-US"/>
            </a:p>
          </p:txBody>
        </p:sp>
        <p:sp>
          <p:nvSpPr>
            <p:cNvPr id="41068" name="Line 64"/>
            <p:cNvSpPr>
              <a:spLocks noChangeShapeType="1"/>
            </p:cNvSpPr>
            <p:nvPr/>
          </p:nvSpPr>
          <p:spPr bwMode="auto">
            <a:xfrm flipV="1">
              <a:off x="1089" y="1843"/>
              <a:ext cx="1" cy="16"/>
            </a:xfrm>
            <a:prstGeom prst="line">
              <a:avLst/>
            </a:prstGeom>
            <a:noFill/>
            <a:ln w="11113">
              <a:solidFill>
                <a:srgbClr val="0000FF"/>
              </a:solidFill>
              <a:round/>
              <a:headEnd/>
              <a:tailEnd/>
            </a:ln>
          </p:spPr>
          <p:txBody>
            <a:bodyPr/>
            <a:lstStyle/>
            <a:p>
              <a:endParaRPr lang="en-US"/>
            </a:p>
          </p:txBody>
        </p:sp>
        <p:sp>
          <p:nvSpPr>
            <p:cNvPr id="41069" name="Line 65"/>
            <p:cNvSpPr>
              <a:spLocks noChangeShapeType="1"/>
            </p:cNvSpPr>
            <p:nvPr/>
          </p:nvSpPr>
          <p:spPr bwMode="auto">
            <a:xfrm>
              <a:off x="1089" y="1859"/>
              <a:ext cx="1" cy="17"/>
            </a:xfrm>
            <a:prstGeom prst="line">
              <a:avLst/>
            </a:prstGeom>
            <a:noFill/>
            <a:ln w="11113">
              <a:solidFill>
                <a:srgbClr val="0000FF"/>
              </a:solidFill>
              <a:round/>
              <a:headEnd/>
              <a:tailEnd/>
            </a:ln>
          </p:spPr>
          <p:txBody>
            <a:bodyPr/>
            <a:lstStyle/>
            <a:p>
              <a:endParaRPr lang="en-US"/>
            </a:p>
          </p:txBody>
        </p:sp>
        <p:sp>
          <p:nvSpPr>
            <p:cNvPr id="41070" name="Rectangle 66"/>
            <p:cNvSpPr>
              <a:spLocks noChangeArrowheads="1"/>
            </p:cNvSpPr>
            <p:nvPr/>
          </p:nvSpPr>
          <p:spPr bwMode="auto">
            <a:xfrm>
              <a:off x="1185" y="2337"/>
              <a:ext cx="49" cy="38"/>
            </a:xfrm>
            <a:prstGeom prst="rect">
              <a:avLst/>
            </a:prstGeom>
            <a:noFill/>
            <a:ln w="9525">
              <a:noFill/>
              <a:miter lim="800000"/>
              <a:headEnd/>
              <a:tailEnd/>
            </a:ln>
          </p:spPr>
          <p:txBody>
            <a:bodyPr/>
            <a:lstStyle/>
            <a:p>
              <a:endParaRPr lang="en-US"/>
            </a:p>
          </p:txBody>
        </p:sp>
        <p:sp>
          <p:nvSpPr>
            <p:cNvPr id="41071" name="Line 67"/>
            <p:cNvSpPr>
              <a:spLocks noChangeShapeType="1"/>
            </p:cNvSpPr>
            <p:nvPr/>
          </p:nvSpPr>
          <p:spPr bwMode="auto">
            <a:xfrm flipH="1" flipV="1">
              <a:off x="1185" y="2337"/>
              <a:ext cx="21" cy="16"/>
            </a:xfrm>
            <a:prstGeom prst="line">
              <a:avLst/>
            </a:prstGeom>
            <a:noFill/>
            <a:ln w="11113">
              <a:solidFill>
                <a:srgbClr val="0000FF"/>
              </a:solidFill>
              <a:round/>
              <a:headEnd/>
              <a:tailEnd/>
            </a:ln>
          </p:spPr>
          <p:txBody>
            <a:bodyPr/>
            <a:lstStyle/>
            <a:p>
              <a:endParaRPr lang="en-US"/>
            </a:p>
          </p:txBody>
        </p:sp>
        <p:sp>
          <p:nvSpPr>
            <p:cNvPr id="41072" name="Line 68"/>
            <p:cNvSpPr>
              <a:spLocks noChangeShapeType="1"/>
            </p:cNvSpPr>
            <p:nvPr/>
          </p:nvSpPr>
          <p:spPr bwMode="auto">
            <a:xfrm>
              <a:off x="1206" y="2353"/>
              <a:ext cx="21" cy="16"/>
            </a:xfrm>
            <a:prstGeom prst="line">
              <a:avLst/>
            </a:prstGeom>
            <a:noFill/>
            <a:ln w="11113">
              <a:solidFill>
                <a:srgbClr val="0000FF"/>
              </a:solidFill>
              <a:round/>
              <a:headEnd/>
              <a:tailEnd/>
            </a:ln>
          </p:spPr>
          <p:txBody>
            <a:bodyPr/>
            <a:lstStyle/>
            <a:p>
              <a:endParaRPr lang="en-US"/>
            </a:p>
          </p:txBody>
        </p:sp>
        <p:sp>
          <p:nvSpPr>
            <p:cNvPr id="41073" name="Line 69"/>
            <p:cNvSpPr>
              <a:spLocks noChangeShapeType="1"/>
            </p:cNvSpPr>
            <p:nvPr/>
          </p:nvSpPr>
          <p:spPr bwMode="auto">
            <a:xfrm flipH="1">
              <a:off x="1185" y="2353"/>
              <a:ext cx="21" cy="16"/>
            </a:xfrm>
            <a:prstGeom prst="line">
              <a:avLst/>
            </a:prstGeom>
            <a:noFill/>
            <a:ln w="11113">
              <a:solidFill>
                <a:srgbClr val="0000FF"/>
              </a:solidFill>
              <a:round/>
              <a:headEnd/>
              <a:tailEnd/>
            </a:ln>
          </p:spPr>
          <p:txBody>
            <a:bodyPr/>
            <a:lstStyle/>
            <a:p>
              <a:endParaRPr lang="en-US"/>
            </a:p>
          </p:txBody>
        </p:sp>
        <p:sp>
          <p:nvSpPr>
            <p:cNvPr id="41074" name="Line 70"/>
            <p:cNvSpPr>
              <a:spLocks noChangeShapeType="1"/>
            </p:cNvSpPr>
            <p:nvPr/>
          </p:nvSpPr>
          <p:spPr bwMode="auto">
            <a:xfrm flipV="1">
              <a:off x="1206" y="2337"/>
              <a:ext cx="21" cy="16"/>
            </a:xfrm>
            <a:prstGeom prst="line">
              <a:avLst/>
            </a:prstGeom>
            <a:noFill/>
            <a:ln w="11113">
              <a:solidFill>
                <a:srgbClr val="0000FF"/>
              </a:solidFill>
              <a:round/>
              <a:headEnd/>
              <a:tailEnd/>
            </a:ln>
          </p:spPr>
          <p:txBody>
            <a:bodyPr/>
            <a:lstStyle/>
            <a:p>
              <a:endParaRPr lang="en-US"/>
            </a:p>
          </p:txBody>
        </p:sp>
        <p:sp>
          <p:nvSpPr>
            <p:cNvPr id="41075" name="Line 71"/>
            <p:cNvSpPr>
              <a:spLocks noChangeShapeType="1"/>
            </p:cNvSpPr>
            <p:nvPr/>
          </p:nvSpPr>
          <p:spPr bwMode="auto">
            <a:xfrm flipV="1">
              <a:off x="1206" y="2337"/>
              <a:ext cx="1" cy="16"/>
            </a:xfrm>
            <a:prstGeom prst="line">
              <a:avLst/>
            </a:prstGeom>
            <a:noFill/>
            <a:ln w="11113">
              <a:solidFill>
                <a:srgbClr val="0000FF"/>
              </a:solidFill>
              <a:round/>
              <a:headEnd/>
              <a:tailEnd/>
            </a:ln>
          </p:spPr>
          <p:txBody>
            <a:bodyPr/>
            <a:lstStyle/>
            <a:p>
              <a:endParaRPr lang="en-US"/>
            </a:p>
          </p:txBody>
        </p:sp>
        <p:sp>
          <p:nvSpPr>
            <p:cNvPr id="41076" name="Line 72"/>
            <p:cNvSpPr>
              <a:spLocks noChangeShapeType="1"/>
            </p:cNvSpPr>
            <p:nvPr/>
          </p:nvSpPr>
          <p:spPr bwMode="auto">
            <a:xfrm>
              <a:off x="1206" y="2353"/>
              <a:ext cx="1" cy="16"/>
            </a:xfrm>
            <a:prstGeom prst="line">
              <a:avLst/>
            </a:prstGeom>
            <a:noFill/>
            <a:ln w="11113">
              <a:solidFill>
                <a:srgbClr val="0000FF"/>
              </a:solidFill>
              <a:round/>
              <a:headEnd/>
              <a:tailEnd/>
            </a:ln>
          </p:spPr>
          <p:txBody>
            <a:bodyPr/>
            <a:lstStyle/>
            <a:p>
              <a:endParaRPr lang="en-US"/>
            </a:p>
          </p:txBody>
        </p:sp>
        <p:sp>
          <p:nvSpPr>
            <p:cNvPr id="41077" name="Rectangle 73"/>
            <p:cNvSpPr>
              <a:spLocks noChangeArrowheads="1"/>
            </p:cNvSpPr>
            <p:nvPr/>
          </p:nvSpPr>
          <p:spPr bwMode="auto">
            <a:xfrm>
              <a:off x="1310" y="2668"/>
              <a:ext cx="48" cy="38"/>
            </a:xfrm>
            <a:prstGeom prst="rect">
              <a:avLst/>
            </a:prstGeom>
            <a:noFill/>
            <a:ln w="9525">
              <a:noFill/>
              <a:miter lim="800000"/>
              <a:headEnd/>
              <a:tailEnd/>
            </a:ln>
          </p:spPr>
          <p:txBody>
            <a:bodyPr/>
            <a:lstStyle/>
            <a:p>
              <a:endParaRPr lang="en-US"/>
            </a:p>
          </p:txBody>
        </p:sp>
        <p:sp>
          <p:nvSpPr>
            <p:cNvPr id="41078" name="Line 74"/>
            <p:cNvSpPr>
              <a:spLocks noChangeShapeType="1"/>
            </p:cNvSpPr>
            <p:nvPr/>
          </p:nvSpPr>
          <p:spPr bwMode="auto">
            <a:xfrm flipH="1" flipV="1">
              <a:off x="1310" y="2668"/>
              <a:ext cx="20" cy="16"/>
            </a:xfrm>
            <a:prstGeom prst="line">
              <a:avLst/>
            </a:prstGeom>
            <a:noFill/>
            <a:ln w="11113">
              <a:solidFill>
                <a:srgbClr val="0000FF"/>
              </a:solidFill>
              <a:round/>
              <a:headEnd/>
              <a:tailEnd/>
            </a:ln>
          </p:spPr>
          <p:txBody>
            <a:bodyPr/>
            <a:lstStyle/>
            <a:p>
              <a:endParaRPr lang="en-US"/>
            </a:p>
          </p:txBody>
        </p:sp>
        <p:sp>
          <p:nvSpPr>
            <p:cNvPr id="41079" name="Line 75"/>
            <p:cNvSpPr>
              <a:spLocks noChangeShapeType="1"/>
            </p:cNvSpPr>
            <p:nvPr/>
          </p:nvSpPr>
          <p:spPr bwMode="auto">
            <a:xfrm>
              <a:off x="1330" y="2684"/>
              <a:ext cx="21" cy="16"/>
            </a:xfrm>
            <a:prstGeom prst="line">
              <a:avLst/>
            </a:prstGeom>
            <a:noFill/>
            <a:ln w="11113">
              <a:solidFill>
                <a:srgbClr val="0000FF"/>
              </a:solidFill>
              <a:round/>
              <a:headEnd/>
              <a:tailEnd/>
            </a:ln>
          </p:spPr>
          <p:txBody>
            <a:bodyPr/>
            <a:lstStyle/>
            <a:p>
              <a:endParaRPr lang="en-US"/>
            </a:p>
          </p:txBody>
        </p:sp>
        <p:sp>
          <p:nvSpPr>
            <p:cNvPr id="41080" name="Line 76"/>
            <p:cNvSpPr>
              <a:spLocks noChangeShapeType="1"/>
            </p:cNvSpPr>
            <p:nvPr/>
          </p:nvSpPr>
          <p:spPr bwMode="auto">
            <a:xfrm flipH="1">
              <a:off x="1310" y="2684"/>
              <a:ext cx="20" cy="16"/>
            </a:xfrm>
            <a:prstGeom prst="line">
              <a:avLst/>
            </a:prstGeom>
            <a:noFill/>
            <a:ln w="11113">
              <a:solidFill>
                <a:srgbClr val="0000FF"/>
              </a:solidFill>
              <a:round/>
              <a:headEnd/>
              <a:tailEnd/>
            </a:ln>
          </p:spPr>
          <p:txBody>
            <a:bodyPr/>
            <a:lstStyle/>
            <a:p>
              <a:endParaRPr lang="en-US"/>
            </a:p>
          </p:txBody>
        </p:sp>
        <p:sp>
          <p:nvSpPr>
            <p:cNvPr id="41081" name="Line 77"/>
            <p:cNvSpPr>
              <a:spLocks noChangeShapeType="1"/>
            </p:cNvSpPr>
            <p:nvPr/>
          </p:nvSpPr>
          <p:spPr bwMode="auto">
            <a:xfrm flipV="1">
              <a:off x="1330" y="2668"/>
              <a:ext cx="21" cy="16"/>
            </a:xfrm>
            <a:prstGeom prst="line">
              <a:avLst/>
            </a:prstGeom>
            <a:noFill/>
            <a:ln w="11113">
              <a:solidFill>
                <a:srgbClr val="0000FF"/>
              </a:solidFill>
              <a:round/>
              <a:headEnd/>
              <a:tailEnd/>
            </a:ln>
          </p:spPr>
          <p:txBody>
            <a:bodyPr/>
            <a:lstStyle/>
            <a:p>
              <a:endParaRPr lang="en-US"/>
            </a:p>
          </p:txBody>
        </p:sp>
        <p:sp>
          <p:nvSpPr>
            <p:cNvPr id="41082" name="Line 78"/>
            <p:cNvSpPr>
              <a:spLocks noChangeShapeType="1"/>
            </p:cNvSpPr>
            <p:nvPr/>
          </p:nvSpPr>
          <p:spPr bwMode="auto">
            <a:xfrm flipV="1">
              <a:off x="1330" y="2668"/>
              <a:ext cx="1" cy="16"/>
            </a:xfrm>
            <a:prstGeom prst="line">
              <a:avLst/>
            </a:prstGeom>
            <a:noFill/>
            <a:ln w="11113">
              <a:solidFill>
                <a:srgbClr val="0000FF"/>
              </a:solidFill>
              <a:round/>
              <a:headEnd/>
              <a:tailEnd/>
            </a:ln>
          </p:spPr>
          <p:txBody>
            <a:bodyPr/>
            <a:lstStyle/>
            <a:p>
              <a:endParaRPr lang="en-US"/>
            </a:p>
          </p:txBody>
        </p:sp>
        <p:sp>
          <p:nvSpPr>
            <p:cNvPr id="41083" name="Line 79"/>
            <p:cNvSpPr>
              <a:spLocks noChangeShapeType="1"/>
            </p:cNvSpPr>
            <p:nvPr/>
          </p:nvSpPr>
          <p:spPr bwMode="auto">
            <a:xfrm>
              <a:off x="1330" y="2684"/>
              <a:ext cx="1" cy="16"/>
            </a:xfrm>
            <a:prstGeom prst="line">
              <a:avLst/>
            </a:prstGeom>
            <a:noFill/>
            <a:ln w="11113">
              <a:solidFill>
                <a:srgbClr val="0000FF"/>
              </a:solidFill>
              <a:round/>
              <a:headEnd/>
              <a:tailEnd/>
            </a:ln>
          </p:spPr>
          <p:txBody>
            <a:bodyPr/>
            <a:lstStyle/>
            <a:p>
              <a:endParaRPr lang="en-US"/>
            </a:p>
          </p:txBody>
        </p:sp>
        <p:sp>
          <p:nvSpPr>
            <p:cNvPr id="41084" name="Rectangle 80"/>
            <p:cNvSpPr>
              <a:spLocks noChangeArrowheads="1"/>
            </p:cNvSpPr>
            <p:nvPr/>
          </p:nvSpPr>
          <p:spPr bwMode="auto">
            <a:xfrm>
              <a:off x="1434" y="2700"/>
              <a:ext cx="48" cy="38"/>
            </a:xfrm>
            <a:prstGeom prst="rect">
              <a:avLst/>
            </a:prstGeom>
            <a:noFill/>
            <a:ln w="9525">
              <a:noFill/>
              <a:miter lim="800000"/>
              <a:headEnd/>
              <a:tailEnd/>
            </a:ln>
          </p:spPr>
          <p:txBody>
            <a:bodyPr/>
            <a:lstStyle/>
            <a:p>
              <a:endParaRPr lang="en-US"/>
            </a:p>
          </p:txBody>
        </p:sp>
        <p:sp>
          <p:nvSpPr>
            <p:cNvPr id="41085" name="Line 81"/>
            <p:cNvSpPr>
              <a:spLocks noChangeShapeType="1"/>
            </p:cNvSpPr>
            <p:nvPr/>
          </p:nvSpPr>
          <p:spPr bwMode="auto">
            <a:xfrm flipH="1" flipV="1">
              <a:off x="1434" y="2700"/>
              <a:ext cx="21" cy="17"/>
            </a:xfrm>
            <a:prstGeom prst="line">
              <a:avLst/>
            </a:prstGeom>
            <a:noFill/>
            <a:ln w="11113">
              <a:solidFill>
                <a:srgbClr val="0000FF"/>
              </a:solidFill>
              <a:round/>
              <a:headEnd/>
              <a:tailEnd/>
            </a:ln>
          </p:spPr>
          <p:txBody>
            <a:bodyPr/>
            <a:lstStyle/>
            <a:p>
              <a:endParaRPr lang="en-US"/>
            </a:p>
          </p:txBody>
        </p:sp>
        <p:sp>
          <p:nvSpPr>
            <p:cNvPr id="41086" name="Line 82"/>
            <p:cNvSpPr>
              <a:spLocks noChangeShapeType="1"/>
            </p:cNvSpPr>
            <p:nvPr/>
          </p:nvSpPr>
          <p:spPr bwMode="auto">
            <a:xfrm>
              <a:off x="1455" y="2717"/>
              <a:ext cx="20" cy="16"/>
            </a:xfrm>
            <a:prstGeom prst="line">
              <a:avLst/>
            </a:prstGeom>
            <a:noFill/>
            <a:ln w="11113">
              <a:solidFill>
                <a:srgbClr val="0000FF"/>
              </a:solidFill>
              <a:round/>
              <a:headEnd/>
              <a:tailEnd/>
            </a:ln>
          </p:spPr>
          <p:txBody>
            <a:bodyPr/>
            <a:lstStyle/>
            <a:p>
              <a:endParaRPr lang="en-US"/>
            </a:p>
          </p:txBody>
        </p:sp>
        <p:sp>
          <p:nvSpPr>
            <p:cNvPr id="41087" name="Line 83"/>
            <p:cNvSpPr>
              <a:spLocks noChangeShapeType="1"/>
            </p:cNvSpPr>
            <p:nvPr/>
          </p:nvSpPr>
          <p:spPr bwMode="auto">
            <a:xfrm flipH="1">
              <a:off x="1434" y="2717"/>
              <a:ext cx="21" cy="16"/>
            </a:xfrm>
            <a:prstGeom prst="line">
              <a:avLst/>
            </a:prstGeom>
            <a:noFill/>
            <a:ln w="11113">
              <a:solidFill>
                <a:srgbClr val="0000FF"/>
              </a:solidFill>
              <a:round/>
              <a:headEnd/>
              <a:tailEnd/>
            </a:ln>
          </p:spPr>
          <p:txBody>
            <a:bodyPr/>
            <a:lstStyle/>
            <a:p>
              <a:endParaRPr lang="en-US"/>
            </a:p>
          </p:txBody>
        </p:sp>
        <p:sp>
          <p:nvSpPr>
            <p:cNvPr id="41088" name="Line 84"/>
            <p:cNvSpPr>
              <a:spLocks noChangeShapeType="1"/>
            </p:cNvSpPr>
            <p:nvPr/>
          </p:nvSpPr>
          <p:spPr bwMode="auto">
            <a:xfrm flipV="1">
              <a:off x="1455" y="2700"/>
              <a:ext cx="20" cy="17"/>
            </a:xfrm>
            <a:prstGeom prst="line">
              <a:avLst/>
            </a:prstGeom>
            <a:noFill/>
            <a:ln w="11113">
              <a:solidFill>
                <a:srgbClr val="0000FF"/>
              </a:solidFill>
              <a:round/>
              <a:headEnd/>
              <a:tailEnd/>
            </a:ln>
          </p:spPr>
          <p:txBody>
            <a:bodyPr/>
            <a:lstStyle/>
            <a:p>
              <a:endParaRPr lang="en-US"/>
            </a:p>
          </p:txBody>
        </p:sp>
        <p:sp>
          <p:nvSpPr>
            <p:cNvPr id="41089" name="Line 85"/>
            <p:cNvSpPr>
              <a:spLocks noChangeShapeType="1"/>
            </p:cNvSpPr>
            <p:nvPr/>
          </p:nvSpPr>
          <p:spPr bwMode="auto">
            <a:xfrm flipV="1">
              <a:off x="1455" y="2700"/>
              <a:ext cx="1" cy="17"/>
            </a:xfrm>
            <a:prstGeom prst="line">
              <a:avLst/>
            </a:prstGeom>
            <a:noFill/>
            <a:ln w="11113">
              <a:solidFill>
                <a:srgbClr val="0000FF"/>
              </a:solidFill>
              <a:round/>
              <a:headEnd/>
              <a:tailEnd/>
            </a:ln>
          </p:spPr>
          <p:txBody>
            <a:bodyPr/>
            <a:lstStyle/>
            <a:p>
              <a:endParaRPr lang="en-US"/>
            </a:p>
          </p:txBody>
        </p:sp>
        <p:sp>
          <p:nvSpPr>
            <p:cNvPr id="41090" name="Line 86"/>
            <p:cNvSpPr>
              <a:spLocks noChangeShapeType="1"/>
            </p:cNvSpPr>
            <p:nvPr/>
          </p:nvSpPr>
          <p:spPr bwMode="auto">
            <a:xfrm>
              <a:off x="1455" y="2717"/>
              <a:ext cx="1" cy="16"/>
            </a:xfrm>
            <a:prstGeom prst="line">
              <a:avLst/>
            </a:prstGeom>
            <a:noFill/>
            <a:ln w="11113">
              <a:solidFill>
                <a:srgbClr val="0000FF"/>
              </a:solidFill>
              <a:round/>
              <a:headEnd/>
              <a:tailEnd/>
            </a:ln>
          </p:spPr>
          <p:txBody>
            <a:bodyPr/>
            <a:lstStyle/>
            <a:p>
              <a:endParaRPr lang="en-US"/>
            </a:p>
          </p:txBody>
        </p:sp>
        <p:sp>
          <p:nvSpPr>
            <p:cNvPr id="41091" name="Rectangle 87"/>
            <p:cNvSpPr>
              <a:spLocks noChangeArrowheads="1"/>
            </p:cNvSpPr>
            <p:nvPr/>
          </p:nvSpPr>
          <p:spPr bwMode="auto">
            <a:xfrm>
              <a:off x="1551" y="2733"/>
              <a:ext cx="49" cy="38"/>
            </a:xfrm>
            <a:prstGeom prst="rect">
              <a:avLst/>
            </a:prstGeom>
            <a:noFill/>
            <a:ln w="9525">
              <a:noFill/>
              <a:miter lim="800000"/>
              <a:headEnd/>
              <a:tailEnd/>
            </a:ln>
          </p:spPr>
          <p:txBody>
            <a:bodyPr/>
            <a:lstStyle/>
            <a:p>
              <a:endParaRPr lang="en-US"/>
            </a:p>
          </p:txBody>
        </p:sp>
        <p:sp>
          <p:nvSpPr>
            <p:cNvPr id="41092" name="Line 88"/>
            <p:cNvSpPr>
              <a:spLocks noChangeShapeType="1"/>
            </p:cNvSpPr>
            <p:nvPr/>
          </p:nvSpPr>
          <p:spPr bwMode="auto">
            <a:xfrm flipH="1" flipV="1">
              <a:off x="1551" y="2733"/>
              <a:ext cx="21" cy="16"/>
            </a:xfrm>
            <a:prstGeom prst="line">
              <a:avLst/>
            </a:prstGeom>
            <a:noFill/>
            <a:ln w="11113">
              <a:solidFill>
                <a:srgbClr val="0000FF"/>
              </a:solidFill>
              <a:round/>
              <a:headEnd/>
              <a:tailEnd/>
            </a:ln>
          </p:spPr>
          <p:txBody>
            <a:bodyPr/>
            <a:lstStyle/>
            <a:p>
              <a:endParaRPr lang="en-US"/>
            </a:p>
          </p:txBody>
        </p:sp>
        <p:sp>
          <p:nvSpPr>
            <p:cNvPr id="41093" name="Line 89"/>
            <p:cNvSpPr>
              <a:spLocks noChangeShapeType="1"/>
            </p:cNvSpPr>
            <p:nvPr/>
          </p:nvSpPr>
          <p:spPr bwMode="auto">
            <a:xfrm>
              <a:off x="1572" y="2749"/>
              <a:ext cx="21" cy="16"/>
            </a:xfrm>
            <a:prstGeom prst="line">
              <a:avLst/>
            </a:prstGeom>
            <a:noFill/>
            <a:ln w="11113">
              <a:solidFill>
                <a:srgbClr val="0000FF"/>
              </a:solidFill>
              <a:round/>
              <a:headEnd/>
              <a:tailEnd/>
            </a:ln>
          </p:spPr>
          <p:txBody>
            <a:bodyPr/>
            <a:lstStyle/>
            <a:p>
              <a:endParaRPr lang="en-US"/>
            </a:p>
          </p:txBody>
        </p:sp>
        <p:sp>
          <p:nvSpPr>
            <p:cNvPr id="41094" name="Line 90"/>
            <p:cNvSpPr>
              <a:spLocks noChangeShapeType="1"/>
            </p:cNvSpPr>
            <p:nvPr/>
          </p:nvSpPr>
          <p:spPr bwMode="auto">
            <a:xfrm flipH="1">
              <a:off x="1551" y="2749"/>
              <a:ext cx="21" cy="16"/>
            </a:xfrm>
            <a:prstGeom prst="line">
              <a:avLst/>
            </a:prstGeom>
            <a:noFill/>
            <a:ln w="11113">
              <a:solidFill>
                <a:srgbClr val="0000FF"/>
              </a:solidFill>
              <a:round/>
              <a:headEnd/>
              <a:tailEnd/>
            </a:ln>
          </p:spPr>
          <p:txBody>
            <a:bodyPr/>
            <a:lstStyle/>
            <a:p>
              <a:endParaRPr lang="en-US"/>
            </a:p>
          </p:txBody>
        </p:sp>
        <p:sp>
          <p:nvSpPr>
            <p:cNvPr id="41095" name="Line 91"/>
            <p:cNvSpPr>
              <a:spLocks noChangeShapeType="1"/>
            </p:cNvSpPr>
            <p:nvPr/>
          </p:nvSpPr>
          <p:spPr bwMode="auto">
            <a:xfrm flipV="1">
              <a:off x="1572" y="2733"/>
              <a:ext cx="21" cy="16"/>
            </a:xfrm>
            <a:prstGeom prst="line">
              <a:avLst/>
            </a:prstGeom>
            <a:noFill/>
            <a:ln w="11113">
              <a:solidFill>
                <a:srgbClr val="0000FF"/>
              </a:solidFill>
              <a:round/>
              <a:headEnd/>
              <a:tailEnd/>
            </a:ln>
          </p:spPr>
          <p:txBody>
            <a:bodyPr/>
            <a:lstStyle/>
            <a:p>
              <a:endParaRPr lang="en-US"/>
            </a:p>
          </p:txBody>
        </p:sp>
        <p:sp>
          <p:nvSpPr>
            <p:cNvPr id="41096" name="Line 92"/>
            <p:cNvSpPr>
              <a:spLocks noChangeShapeType="1"/>
            </p:cNvSpPr>
            <p:nvPr/>
          </p:nvSpPr>
          <p:spPr bwMode="auto">
            <a:xfrm flipV="1">
              <a:off x="1572" y="2733"/>
              <a:ext cx="1" cy="16"/>
            </a:xfrm>
            <a:prstGeom prst="line">
              <a:avLst/>
            </a:prstGeom>
            <a:noFill/>
            <a:ln w="11113">
              <a:solidFill>
                <a:srgbClr val="0000FF"/>
              </a:solidFill>
              <a:round/>
              <a:headEnd/>
              <a:tailEnd/>
            </a:ln>
          </p:spPr>
          <p:txBody>
            <a:bodyPr/>
            <a:lstStyle/>
            <a:p>
              <a:endParaRPr lang="en-US"/>
            </a:p>
          </p:txBody>
        </p:sp>
        <p:sp>
          <p:nvSpPr>
            <p:cNvPr id="41097" name="Line 93"/>
            <p:cNvSpPr>
              <a:spLocks noChangeShapeType="1"/>
            </p:cNvSpPr>
            <p:nvPr/>
          </p:nvSpPr>
          <p:spPr bwMode="auto">
            <a:xfrm>
              <a:off x="1572" y="2749"/>
              <a:ext cx="1" cy="16"/>
            </a:xfrm>
            <a:prstGeom prst="line">
              <a:avLst/>
            </a:prstGeom>
            <a:noFill/>
            <a:ln w="11113">
              <a:solidFill>
                <a:srgbClr val="0000FF"/>
              </a:solidFill>
              <a:round/>
              <a:headEnd/>
              <a:tailEnd/>
            </a:ln>
          </p:spPr>
          <p:txBody>
            <a:bodyPr/>
            <a:lstStyle/>
            <a:p>
              <a:endParaRPr lang="en-US"/>
            </a:p>
          </p:txBody>
        </p:sp>
        <p:sp>
          <p:nvSpPr>
            <p:cNvPr id="41098" name="Rectangle 94"/>
            <p:cNvSpPr>
              <a:spLocks noChangeArrowheads="1"/>
            </p:cNvSpPr>
            <p:nvPr/>
          </p:nvSpPr>
          <p:spPr bwMode="auto">
            <a:xfrm>
              <a:off x="1675" y="2733"/>
              <a:ext cx="49" cy="38"/>
            </a:xfrm>
            <a:prstGeom prst="rect">
              <a:avLst/>
            </a:prstGeom>
            <a:noFill/>
            <a:ln w="9525">
              <a:noFill/>
              <a:miter lim="800000"/>
              <a:headEnd/>
              <a:tailEnd/>
            </a:ln>
          </p:spPr>
          <p:txBody>
            <a:bodyPr/>
            <a:lstStyle/>
            <a:p>
              <a:endParaRPr lang="en-US"/>
            </a:p>
          </p:txBody>
        </p:sp>
        <p:sp>
          <p:nvSpPr>
            <p:cNvPr id="41099" name="Line 95"/>
            <p:cNvSpPr>
              <a:spLocks noChangeShapeType="1"/>
            </p:cNvSpPr>
            <p:nvPr/>
          </p:nvSpPr>
          <p:spPr bwMode="auto">
            <a:xfrm flipH="1" flipV="1">
              <a:off x="1675" y="2733"/>
              <a:ext cx="21" cy="16"/>
            </a:xfrm>
            <a:prstGeom prst="line">
              <a:avLst/>
            </a:prstGeom>
            <a:noFill/>
            <a:ln w="11113">
              <a:solidFill>
                <a:srgbClr val="0000FF"/>
              </a:solidFill>
              <a:round/>
              <a:headEnd/>
              <a:tailEnd/>
            </a:ln>
          </p:spPr>
          <p:txBody>
            <a:bodyPr/>
            <a:lstStyle/>
            <a:p>
              <a:endParaRPr lang="en-US"/>
            </a:p>
          </p:txBody>
        </p:sp>
        <p:sp>
          <p:nvSpPr>
            <p:cNvPr id="41100" name="Line 96"/>
            <p:cNvSpPr>
              <a:spLocks noChangeShapeType="1"/>
            </p:cNvSpPr>
            <p:nvPr/>
          </p:nvSpPr>
          <p:spPr bwMode="auto">
            <a:xfrm>
              <a:off x="1696" y="2749"/>
              <a:ext cx="21" cy="16"/>
            </a:xfrm>
            <a:prstGeom prst="line">
              <a:avLst/>
            </a:prstGeom>
            <a:noFill/>
            <a:ln w="11113">
              <a:solidFill>
                <a:srgbClr val="0000FF"/>
              </a:solidFill>
              <a:round/>
              <a:headEnd/>
              <a:tailEnd/>
            </a:ln>
          </p:spPr>
          <p:txBody>
            <a:bodyPr/>
            <a:lstStyle/>
            <a:p>
              <a:endParaRPr lang="en-US"/>
            </a:p>
          </p:txBody>
        </p:sp>
        <p:sp>
          <p:nvSpPr>
            <p:cNvPr id="41101" name="Line 97"/>
            <p:cNvSpPr>
              <a:spLocks noChangeShapeType="1"/>
            </p:cNvSpPr>
            <p:nvPr/>
          </p:nvSpPr>
          <p:spPr bwMode="auto">
            <a:xfrm flipH="1">
              <a:off x="1675" y="2749"/>
              <a:ext cx="21" cy="16"/>
            </a:xfrm>
            <a:prstGeom prst="line">
              <a:avLst/>
            </a:prstGeom>
            <a:noFill/>
            <a:ln w="11113">
              <a:solidFill>
                <a:srgbClr val="0000FF"/>
              </a:solidFill>
              <a:round/>
              <a:headEnd/>
              <a:tailEnd/>
            </a:ln>
          </p:spPr>
          <p:txBody>
            <a:bodyPr/>
            <a:lstStyle/>
            <a:p>
              <a:endParaRPr lang="en-US"/>
            </a:p>
          </p:txBody>
        </p:sp>
        <p:sp>
          <p:nvSpPr>
            <p:cNvPr id="41102" name="Line 98"/>
            <p:cNvSpPr>
              <a:spLocks noChangeShapeType="1"/>
            </p:cNvSpPr>
            <p:nvPr/>
          </p:nvSpPr>
          <p:spPr bwMode="auto">
            <a:xfrm flipV="1">
              <a:off x="1696" y="2733"/>
              <a:ext cx="21" cy="16"/>
            </a:xfrm>
            <a:prstGeom prst="line">
              <a:avLst/>
            </a:prstGeom>
            <a:noFill/>
            <a:ln w="11113">
              <a:solidFill>
                <a:srgbClr val="0000FF"/>
              </a:solidFill>
              <a:round/>
              <a:headEnd/>
              <a:tailEnd/>
            </a:ln>
          </p:spPr>
          <p:txBody>
            <a:bodyPr/>
            <a:lstStyle/>
            <a:p>
              <a:endParaRPr lang="en-US"/>
            </a:p>
          </p:txBody>
        </p:sp>
        <p:sp>
          <p:nvSpPr>
            <p:cNvPr id="41103" name="Line 99"/>
            <p:cNvSpPr>
              <a:spLocks noChangeShapeType="1"/>
            </p:cNvSpPr>
            <p:nvPr/>
          </p:nvSpPr>
          <p:spPr bwMode="auto">
            <a:xfrm flipV="1">
              <a:off x="1696" y="2733"/>
              <a:ext cx="1" cy="16"/>
            </a:xfrm>
            <a:prstGeom prst="line">
              <a:avLst/>
            </a:prstGeom>
            <a:noFill/>
            <a:ln w="11113">
              <a:solidFill>
                <a:srgbClr val="0000FF"/>
              </a:solidFill>
              <a:round/>
              <a:headEnd/>
              <a:tailEnd/>
            </a:ln>
          </p:spPr>
          <p:txBody>
            <a:bodyPr/>
            <a:lstStyle/>
            <a:p>
              <a:endParaRPr lang="en-US"/>
            </a:p>
          </p:txBody>
        </p:sp>
        <p:sp>
          <p:nvSpPr>
            <p:cNvPr id="41104" name="Line 100"/>
            <p:cNvSpPr>
              <a:spLocks noChangeShapeType="1"/>
            </p:cNvSpPr>
            <p:nvPr/>
          </p:nvSpPr>
          <p:spPr bwMode="auto">
            <a:xfrm>
              <a:off x="1696" y="2749"/>
              <a:ext cx="1" cy="16"/>
            </a:xfrm>
            <a:prstGeom prst="line">
              <a:avLst/>
            </a:prstGeom>
            <a:noFill/>
            <a:ln w="11113">
              <a:solidFill>
                <a:srgbClr val="0000FF"/>
              </a:solidFill>
              <a:round/>
              <a:headEnd/>
              <a:tailEnd/>
            </a:ln>
          </p:spPr>
          <p:txBody>
            <a:bodyPr/>
            <a:lstStyle/>
            <a:p>
              <a:endParaRPr lang="en-US"/>
            </a:p>
          </p:txBody>
        </p:sp>
        <p:sp>
          <p:nvSpPr>
            <p:cNvPr id="41105" name="Rectangle 101"/>
            <p:cNvSpPr>
              <a:spLocks noChangeArrowheads="1"/>
            </p:cNvSpPr>
            <p:nvPr/>
          </p:nvSpPr>
          <p:spPr bwMode="auto">
            <a:xfrm>
              <a:off x="1793" y="2733"/>
              <a:ext cx="48" cy="38"/>
            </a:xfrm>
            <a:prstGeom prst="rect">
              <a:avLst/>
            </a:prstGeom>
            <a:noFill/>
            <a:ln w="9525">
              <a:noFill/>
              <a:miter lim="800000"/>
              <a:headEnd/>
              <a:tailEnd/>
            </a:ln>
          </p:spPr>
          <p:txBody>
            <a:bodyPr/>
            <a:lstStyle/>
            <a:p>
              <a:endParaRPr lang="en-US"/>
            </a:p>
          </p:txBody>
        </p:sp>
        <p:sp>
          <p:nvSpPr>
            <p:cNvPr id="41106" name="Line 102"/>
            <p:cNvSpPr>
              <a:spLocks noChangeShapeType="1"/>
            </p:cNvSpPr>
            <p:nvPr/>
          </p:nvSpPr>
          <p:spPr bwMode="auto">
            <a:xfrm flipH="1" flipV="1">
              <a:off x="1793" y="2733"/>
              <a:ext cx="21" cy="16"/>
            </a:xfrm>
            <a:prstGeom prst="line">
              <a:avLst/>
            </a:prstGeom>
            <a:noFill/>
            <a:ln w="11113">
              <a:solidFill>
                <a:srgbClr val="0000FF"/>
              </a:solidFill>
              <a:round/>
              <a:headEnd/>
              <a:tailEnd/>
            </a:ln>
          </p:spPr>
          <p:txBody>
            <a:bodyPr/>
            <a:lstStyle/>
            <a:p>
              <a:endParaRPr lang="en-US"/>
            </a:p>
          </p:txBody>
        </p:sp>
        <p:sp>
          <p:nvSpPr>
            <p:cNvPr id="41107" name="Line 103"/>
            <p:cNvSpPr>
              <a:spLocks noChangeShapeType="1"/>
            </p:cNvSpPr>
            <p:nvPr/>
          </p:nvSpPr>
          <p:spPr bwMode="auto">
            <a:xfrm>
              <a:off x="1814" y="2749"/>
              <a:ext cx="20" cy="16"/>
            </a:xfrm>
            <a:prstGeom prst="line">
              <a:avLst/>
            </a:prstGeom>
            <a:noFill/>
            <a:ln w="11113">
              <a:solidFill>
                <a:srgbClr val="0000FF"/>
              </a:solidFill>
              <a:round/>
              <a:headEnd/>
              <a:tailEnd/>
            </a:ln>
          </p:spPr>
          <p:txBody>
            <a:bodyPr/>
            <a:lstStyle/>
            <a:p>
              <a:endParaRPr lang="en-US"/>
            </a:p>
          </p:txBody>
        </p:sp>
        <p:sp>
          <p:nvSpPr>
            <p:cNvPr id="41108" name="Line 104"/>
            <p:cNvSpPr>
              <a:spLocks noChangeShapeType="1"/>
            </p:cNvSpPr>
            <p:nvPr/>
          </p:nvSpPr>
          <p:spPr bwMode="auto">
            <a:xfrm flipH="1">
              <a:off x="1793" y="2749"/>
              <a:ext cx="21" cy="16"/>
            </a:xfrm>
            <a:prstGeom prst="line">
              <a:avLst/>
            </a:prstGeom>
            <a:noFill/>
            <a:ln w="11113">
              <a:solidFill>
                <a:srgbClr val="0000FF"/>
              </a:solidFill>
              <a:round/>
              <a:headEnd/>
              <a:tailEnd/>
            </a:ln>
          </p:spPr>
          <p:txBody>
            <a:bodyPr/>
            <a:lstStyle/>
            <a:p>
              <a:endParaRPr lang="en-US"/>
            </a:p>
          </p:txBody>
        </p:sp>
        <p:sp>
          <p:nvSpPr>
            <p:cNvPr id="41109" name="Line 105"/>
            <p:cNvSpPr>
              <a:spLocks noChangeShapeType="1"/>
            </p:cNvSpPr>
            <p:nvPr/>
          </p:nvSpPr>
          <p:spPr bwMode="auto">
            <a:xfrm flipV="1">
              <a:off x="1814" y="2733"/>
              <a:ext cx="20" cy="16"/>
            </a:xfrm>
            <a:prstGeom prst="line">
              <a:avLst/>
            </a:prstGeom>
            <a:noFill/>
            <a:ln w="11113">
              <a:solidFill>
                <a:srgbClr val="0000FF"/>
              </a:solidFill>
              <a:round/>
              <a:headEnd/>
              <a:tailEnd/>
            </a:ln>
          </p:spPr>
          <p:txBody>
            <a:bodyPr/>
            <a:lstStyle/>
            <a:p>
              <a:endParaRPr lang="en-US"/>
            </a:p>
          </p:txBody>
        </p:sp>
        <p:sp>
          <p:nvSpPr>
            <p:cNvPr id="41110" name="Line 106"/>
            <p:cNvSpPr>
              <a:spLocks noChangeShapeType="1"/>
            </p:cNvSpPr>
            <p:nvPr/>
          </p:nvSpPr>
          <p:spPr bwMode="auto">
            <a:xfrm flipV="1">
              <a:off x="1814" y="2733"/>
              <a:ext cx="1" cy="16"/>
            </a:xfrm>
            <a:prstGeom prst="line">
              <a:avLst/>
            </a:prstGeom>
            <a:noFill/>
            <a:ln w="11113">
              <a:solidFill>
                <a:srgbClr val="0000FF"/>
              </a:solidFill>
              <a:round/>
              <a:headEnd/>
              <a:tailEnd/>
            </a:ln>
          </p:spPr>
          <p:txBody>
            <a:bodyPr/>
            <a:lstStyle/>
            <a:p>
              <a:endParaRPr lang="en-US"/>
            </a:p>
          </p:txBody>
        </p:sp>
        <p:sp>
          <p:nvSpPr>
            <p:cNvPr id="41111" name="Line 107"/>
            <p:cNvSpPr>
              <a:spLocks noChangeShapeType="1"/>
            </p:cNvSpPr>
            <p:nvPr/>
          </p:nvSpPr>
          <p:spPr bwMode="auto">
            <a:xfrm>
              <a:off x="1814" y="2749"/>
              <a:ext cx="1" cy="16"/>
            </a:xfrm>
            <a:prstGeom prst="line">
              <a:avLst/>
            </a:prstGeom>
            <a:noFill/>
            <a:ln w="11113">
              <a:solidFill>
                <a:srgbClr val="0000FF"/>
              </a:solidFill>
              <a:round/>
              <a:headEnd/>
              <a:tailEnd/>
            </a:ln>
          </p:spPr>
          <p:txBody>
            <a:bodyPr/>
            <a:lstStyle/>
            <a:p>
              <a:endParaRPr lang="en-US"/>
            </a:p>
          </p:txBody>
        </p:sp>
        <p:sp>
          <p:nvSpPr>
            <p:cNvPr id="41112" name="Rectangle 108"/>
            <p:cNvSpPr>
              <a:spLocks noChangeArrowheads="1"/>
            </p:cNvSpPr>
            <p:nvPr/>
          </p:nvSpPr>
          <p:spPr bwMode="auto">
            <a:xfrm>
              <a:off x="1917" y="2733"/>
              <a:ext cx="48" cy="38"/>
            </a:xfrm>
            <a:prstGeom prst="rect">
              <a:avLst/>
            </a:prstGeom>
            <a:noFill/>
            <a:ln w="9525">
              <a:noFill/>
              <a:miter lim="800000"/>
              <a:headEnd/>
              <a:tailEnd/>
            </a:ln>
          </p:spPr>
          <p:txBody>
            <a:bodyPr/>
            <a:lstStyle/>
            <a:p>
              <a:endParaRPr lang="en-US"/>
            </a:p>
          </p:txBody>
        </p:sp>
        <p:sp>
          <p:nvSpPr>
            <p:cNvPr id="41113" name="Line 109"/>
            <p:cNvSpPr>
              <a:spLocks noChangeShapeType="1"/>
            </p:cNvSpPr>
            <p:nvPr/>
          </p:nvSpPr>
          <p:spPr bwMode="auto">
            <a:xfrm flipH="1" flipV="1">
              <a:off x="1917" y="2733"/>
              <a:ext cx="21" cy="16"/>
            </a:xfrm>
            <a:prstGeom prst="line">
              <a:avLst/>
            </a:prstGeom>
            <a:noFill/>
            <a:ln w="11113">
              <a:solidFill>
                <a:srgbClr val="0000FF"/>
              </a:solidFill>
              <a:round/>
              <a:headEnd/>
              <a:tailEnd/>
            </a:ln>
          </p:spPr>
          <p:txBody>
            <a:bodyPr/>
            <a:lstStyle/>
            <a:p>
              <a:endParaRPr lang="en-US"/>
            </a:p>
          </p:txBody>
        </p:sp>
        <p:sp>
          <p:nvSpPr>
            <p:cNvPr id="41114" name="Line 110"/>
            <p:cNvSpPr>
              <a:spLocks noChangeShapeType="1"/>
            </p:cNvSpPr>
            <p:nvPr/>
          </p:nvSpPr>
          <p:spPr bwMode="auto">
            <a:xfrm>
              <a:off x="1938" y="2749"/>
              <a:ext cx="20" cy="16"/>
            </a:xfrm>
            <a:prstGeom prst="line">
              <a:avLst/>
            </a:prstGeom>
            <a:noFill/>
            <a:ln w="11113">
              <a:solidFill>
                <a:srgbClr val="0000FF"/>
              </a:solidFill>
              <a:round/>
              <a:headEnd/>
              <a:tailEnd/>
            </a:ln>
          </p:spPr>
          <p:txBody>
            <a:bodyPr/>
            <a:lstStyle/>
            <a:p>
              <a:endParaRPr lang="en-US"/>
            </a:p>
          </p:txBody>
        </p:sp>
        <p:sp>
          <p:nvSpPr>
            <p:cNvPr id="41115" name="Line 111"/>
            <p:cNvSpPr>
              <a:spLocks noChangeShapeType="1"/>
            </p:cNvSpPr>
            <p:nvPr/>
          </p:nvSpPr>
          <p:spPr bwMode="auto">
            <a:xfrm flipH="1">
              <a:off x="1917" y="2749"/>
              <a:ext cx="21" cy="16"/>
            </a:xfrm>
            <a:prstGeom prst="line">
              <a:avLst/>
            </a:prstGeom>
            <a:noFill/>
            <a:ln w="11113">
              <a:solidFill>
                <a:srgbClr val="0000FF"/>
              </a:solidFill>
              <a:round/>
              <a:headEnd/>
              <a:tailEnd/>
            </a:ln>
          </p:spPr>
          <p:txBody>
            <a:bodyPr/>
            <a:lstStyle/>
            <a:p>
              <a:endParaRPr lang="en-US"/>
            </a:p>
          </p:txBody>
        </p:sp>
        <p:sp>
          <p:nvSpPr>
            <p:cNvPr id="41116" name="Line 112"/>
            <p:cNvSpPr>
              <a:spLocks noChangeShapeType="1"/>
            </p:cNvSpPr>
            <p:nvPr/>
          </p:nvSpPr>
          <p:spPr bwMode="auto">
            <a:xfrm flipV="1">
              <a:off x="1938" y="2733"/>
              <a:ext cx="20" cy="16"/>
            </a:xfrm>
            <a:prstGeom prst="line">
              <a:avLst/>
            </a:prstGeom>
            <a:noFill/>
            <a:ln w="11113">
              <a:solidFill>
                <a:srgbClr val="0000FF"/>
              </a:solidFill>
              <a:round/>
              <a:headEnd/>
              <a:tailEnd/>
            </a:ln>
          </p:spPr>
          <p:txBody>
            <a:bodyPr/>
            <a:lstStyle/>
            <a:p>
              <a:endParaRPr lang="en-US"/>
            </a:p>
          </p:txBody>
        </p:sp>
        <p:sp>
          <p:nvSpPr>
            <p:cNvPr id="41117" name="Line 113"/>
            <p:cNvSpPr>
              <a:spLocks noChangeShapeType="1"/>
            </p:cNvSpPr>
            <p:nvPr/>
          </p:nvSpPr>
          <p:spPr bwMode="auto">
            <a:xfrm flipV="1">
              <a:off x="1938" y="2733"/>
              <a:ext cx="1" cy="16"/>
            </a:xfrm>
            <a:prstGeom prst="line">
              <a:avLst/>
            </a:prstGeom>
            <a:noFill/>
            <a:ln w="11113">
              <a:solidFill>
                <a:srgbClr val="0000FF"/>
              </a:solidFill>
              <a:round/>
              <a:headEnd/>
              <a:tailEnd/>
            </a:ln>
          </p:spPr>
          <p:txBody>
            <a:bodyPr/>
            <a:lstStyle/>
            <a:p>
              <a:endParaRPr lang="en-US"/>
            </a:p>
          </p:txBody>
        </p:sp>
        <p:sp>
          <p:nvSpPr>
            <p:cNvPr id="41118" name="Line 114"/>
            <p:cNvSpPr>
              <a:spLocks noChangeShapeType="1"/>
            </p:cNvSpPr>
            <p:nvPr/>
          </p:nvSpPr>
          <p:spPr bwMode="auto">
            <a:xfrm>
              <a:off x="1938" y="2749"/>
              <a:ext cx="1" cy="16"/>
            </a:xfrm>
            <a:prstGeom prst="line">
              <a:avLst/>
            </a:prstGeom>
            <a:noFill/>
            <a:ln w="11113">
              <a:solidFill>
                <a:srgbClr val="0000FF"/>
              </a:solidFill>
              <a:round/>
              <a:headEnd/>
              <a:tailEnd/>
            </a:ln>
          </p:spPr>
          <p:txBody>
            <a:bodyPr/>
            <a:lstStyle/>
            <a:p>
              <a:endParaRPr lang="en-US"/>
            </a:p>
          </p:txBody>
        </p:sp>
        <p:sp>
          <p:nvSpPr>
            <p:cNvPr id="41119" name="Rectangle 115"/>
            <p:cNvSpPr>
              <a:spLocks noChangeArrowheads="1"/>
            </p:cNvSpPr>
            <p:nvPr/>
          </p:nvSpPr>
          <p:spPr bwMode="auto">
            <a:xfrm>
              <a:off x="2034" y="2733"/>
              <a:ext cx="49" cy="38"/>
            </a:xfrm>
            <a:prstGeom prst="rect">
              <a:avLst/>
            </a:prstGeom>
            <a:noFill/>
            <a:ln w="9525">
              <a:noFill/>
              <a:miter lim="800000"/>
              <a:headEnd/>
              <a:tailEnd/>
            </a:ln>
          </p:spPr>
          <p:txBody>
            <a:bodyPr/>
            <a:lstStyle/>
            <a:p>
              <a:endParaRPr lang="en-US"/>
            </a:p>
          </p:txBody>
        </p:sp>
        <p:sp>
          <p:nvSpPr>
            <p:cNvPr id="41120" name="Line 116"/>
            <p:cNvSpPr>
              <a:spLocks noChangeShapeType="1"/>
            </p:cNvSpPr>
            <p:nvPr/>
          </p:nvSpPr>
          <p:spPr bwMode="auto">
            <a:xfrm flipH="1" flipV="1">
              <a:off x="2034" y="2733"/>
              <a:ext cx="21" cy="16"/>
            </a:xfrm>
            <a:prstGeom prst="line">
              <a:avLst/>
            </a:prstGeom>
            <a:noFill/>
            <a:ln w="11113">
              <a:solidFill>
                <a:srgbClr val="0000FF"/>
              </a:solidFill>
              <a:round/>
              <a:headEnd/>
              <a:tailEnd/>
            </a:ln>
          </p:spPr>
          <p:txBody>
            <a:bodyPr/>
            <a:lstStyle/>
            <a:p>
              <a:endParaRPr lang="en-US"/>
            </a:p>
          </p:txBody>
        </p:sp>
        <p:sp>
          <p:nvSpPr>
            <p:cNvPr id="41121" name="Line 117"/>
            <p:cNvSpPr>
              <a:spLocks noChangeShapeType="1"/>
            </p:cNvSpPr>
            <p:nvPr/>
          </p:nvSpPr>
          <p:spPr bwMode="auto">
            <a:xfrm>
              <a:off x="2055" y="2749"/>
              <a:ext cx="21" cy="16"/>
            </a:xfrm>
            <a:prstGeom prst="line">
              <a:avLst/>
            </a:prstGeom>
            <a:noFill/>
            <a:ln w="11113">
              <a:solidFill>
                <a:srgbClr val="0000FF"/>
              </a:solidFill>
              <a:round/>
              <a:headEnd/>
              <a:tailEnd/>
            </a:ln>
          </p:spPr>
          <p:txBody>
            <a:bodyPr/>
            <a:lstStyle/>
            <a:p>
              <a:endParaRPr lang="en-US"/>
            </a:p>
          </p:txBody>
        </p:sp>
        <p:sp>
          <p:nvSpPr>
            <p:cNvPr id="41122" name="Line 118"/>
            <p:cNvSpPr>
              <a:spLocks noChangeShapeType="1"/>
            </p:cNvSpPr>
            <p:nvPr/>
          </p:nvSpPr>
          <p:spPr bwMode="auto">
            <a:xfrm flipH="1">
              <a:off x="2034" y="2749"/>
              <a:ext cx="21" cy="16"/>
            </a:xfrm>
            <a:prstGeom prst="line">
              <a:avLst/>
            </a:prstGeom>
            <a:noFill/>
            <a:ln w="11113">
              <a:solidFill>
                <a:srgbClr val="0000FF"/>
              </a:solidFill>
              <a:round/>
              <a:headEnd/>
              <a:tailEnd/>
            </a:ln>
          </p:spPr>
          <p:txBody>
            <a:bodyPr/>
            <a:lstStyle/>
            <a:p>
              <a:endParaRPr lang="en-US"/>
            </a:p>
          </p:txBody>
        </p:sp>
        <p:sp>
          <p:nvSpPr>
            <p:cNvPr id="41123" name="Line 119"/>
            <p:cNvSpPr>
              <a:spLocks noChangeShapeType="1"/>
            </p:cNvSpPr>
            <p:nvPr/>
          </p:nvSpPr>
          <p:spPr bwMode="auto">
            <a:xfrm flipV="1">
              <a:off x="2055" y="2733"/>
              <a:ext cx="21" cy="16"/>
            </a:xfrm>
            <a:prstGeom prst="line">
              <a:avLst/>
            </a:prstGeom>
            <a:noFill/>
            <a:ln w="11113">
              <a:solidFill>
                <a:srgbClr val="0000FF"/>
              </a:solidFill>
              <a:round/>
              <a:headEnd/>
              <a:tailEnd/>
            </a:ln>
          </p:spPr>
          <p:txBody>
            <a:bodyPr/>
            <a:lstStyle/>
            <a:p>
              <a:endParaRPr lang="en-US"/>
            </a:p>
          </p:txBody>
        </p:sp>
        <p:sp>
          <p:nvSpPr>
            <p:cNvPr id="41124" name="Line 120"/>
            <p:cNvSpPr>
              <a:spLocks noChangeShapeType="1"/>
            </p:cNvSpPr>
            <p:nvPr/>
          </p:nvSpPr>
          <p:spPr bwMode="auto">
            <a:xfrm flipV="1">
              <a:off x="2055" y="2733"/>
              <a:ext cx="1" cy="16"/>
            </a:xfrm>
            <a:prstGeom prst="line">
              <a:avLst/>
            </a:prstGeom>
            <a:noFill/>
            <a:ln w="11113">
              <a:solidFill>
                <a:srgbClr val="0000FF"/>
              </a:solidFill>
              <a:round/>
              <a:headEnd/>
              <a:tailEnd/>
            </a:ln>
          </p:spPr>
          <p:txBody>
            <a:bodyPr/>
            <a:lstStyle/>
            <a:p>
              <a:endParaRPr lang="en-US"/>
            </a:p>
          </p:txBody>
        </p:sp>
        <p:sp>
          <p:nvSpPr>
            <p:cNvPr id="41125" name="Line 121"/>
            <p:cNvSpPr>
              <a:spLocks noChangeShapeType="1"/>
            </p:cNvSpPr>
            <p:nvPr/>
          </p:nvSpPr>
          <p:spPr bwMode="auto">
            <a:xfrm>
              <a:off x="2055" y="2749"/>
              <a:ext cx="1" cy="16"/>
            </a:xfrm>
            <a:prstGeom prst="line">
              <a:avLst/>
            </a:prstGeom>
            <a:noFill/>
            <a:ln w="11113">
              <a:solidFill>
                <a:srgbClr val="0000FF"/>
              </a:solidFill>
              <a:round/>
              <a:headEnd/>
              <a:tailEnd/>
            </a:ln>
          </p:spPr>
          <p:txBody>
            <a:bodyPr/>
            <a:lstStyle/>
            <a:p>
              <a:endParaRPr lang="en-US"/>
            </a:p>
          </p:txBody>
        </p:sp>
        <p:sp>
          <p:nvSpPr>
            <p:cNvPr id="41126" name="Rectangle 122"/>
            <p:cNvSpPr>
              <a:spLocks noChangeArrowheads="1"/>
            </p:cNvSpPr>
            <p:nvPr/>
          </p:nvSpPr>
          <p:spPr bwMode="auto">
            <a:xfrm>
              <a:off x="2159" y="2733"/>
              <a:ext cx="48" cy="38"/>
            </a:xfrm>
            <a:prstGeom prst="rect">
              <a:avLst/>
            </a:prstGeom>
            <a:noFill/>
            <a:ln w="9525">
              <a:noFill/>
              <a:miter lim="800000"/>
              <a:headEnd/>
              <a:tailEnd/>
            </a:ln>
          </p:spPr>
          <p:txBody>
            <a:bodyPr/>
            <a:lstStyle/>
            <a:p>
              <a:endParaRPr lang="en-US"/>
            </a:p>
          </p:txBody>
        </p:sp>
        <p:sp>
          <p:nvSpPr>
            <p:cNvPr id="41127" name="Line 123"/>
            <p:cNvSpPr>
              <a:spLocks noChangeShapeType="1"/>
            </p:cNvSpPr>
            <p:nvPr/>
          </p:nvSpPr>
          <p:spPr bwMode="auto">
            <a:xfrm flipH="1" flipV="1">
              <a:off x="2159" y="2733"/>
              <a:ext cx="20" cy="16"/>
            </a:xfrm>
            <a:prstGeom prst="line">
              <a:avLst/>
            </a:prstGeom>
            <a:noFill/>
            <a:ln w="11113">
              <a:solidFill>
                <a:srgbClr val="0000FF"/>
              </a:solidFill>
              <a:round/>
              <a:headEnd/>
              <a:tailEnd/>
            </a:ln>
          </p:spPr>
          <p:txBody>
            <a:bodyPr/>
            <a:lstStyle/>
            <a:p>
              <a:endParaRPr lang="en-US"/>
            </a:p>
          </p:txBody>
        </p:sp>
        <p:sp>
          <p:nvSpPr>
            <p:cNvPr id="41128" name="Line 124"/>
            <p:cNvSpPr>
              <a:spLocks noChangeShapeType="1"/>
            </p:cNvSpPr>
            <p:nvPr/>
          </p:nvSpPr>
          <p:spPr bwMode="auto">
            <a:xfrm>
              <a:off x="2179" y="2749"/>
              <a:ext cx="21" cy="16"/>
            </a:xfrm>
            <a:prstGeom prst="line">
              <a:avLst/>
            </a:prstGeom>
            <a:noFill/>
            <a:ln w="11113">
              <a:solidFill>
                <a:srgbClr val="0000FF"/>
              </a:solidFill>
              <a:round/>
              <a:headEnd/>
              <a:tailEnd/>
            </a:ln>
          </p:spPr>
          <p:txBody>
            <a:bodyPr/>
            <a:lstStyle/>
            <a:p>
              <a:endParaRPr lang="en-US"/>
            </a:p>
          </p:txBody>
        </p:sp>
        <p:sp>
          <p:nvSpPr>
            <p:cNvPr id="41129" name="Line 125"/>
            <p:cNvSpPr>
              <a:spLocks noChangeShapeType="1"/>
            </p:cNvSpPr>
            <p:nvPr/>
          </p:nvSpPr>
          <p:spPr bwMode="auto">
            <a:xfrm flipH="1">
              <a:off x="2159" y="2749"/>
              <a:ext cx="20" cy="16"/>
            </a:xfrm>
            <a:prstGeom prst="line">
              <a:avLst/>
            </a:prstGeom>
            <a:noFill/>
            <a:ln w="11113">
              <a:solidFill>
                <a:srgbClr val="0000FF"/>
              </a:solidFill>
              <a:round/>
              <a:headEnd/>
              <a:tailEnd/>
            </a:ln>
          </p:spPr>
          <p:txBody>
            <a:bodyPr/>
            <a:lstStyle/>
            <a:p>
              <a:endParaRPr lang="en-US"/>
            </a:p>
          </p:txBody>
        </p:sp>
        <p:sp>
          <p:nvSpPr>
            <p:cNvPr id="41130" name="Line 126"/>
            <p:cNvSpPr>
              <a:spLocks noChangeShapeType="1"/>
            </p:cNvSpPr>
            <p:nvPr/>
          </p:nvSpPr>
          <p:spPr bwMode="auto">
            <a:xfrm flipV="1">
              <a:off x="2179" y="2733"/>
              <a:ext cx="21" cy="16"/>
            </a:xfrm>
            <a:prstGeom prst="line">
              <a:avLst/>
            </a:prstGeom>
            <a:noFill/>
            <a:ln w="11113">
              <a:solidFill>
                <a:srgbClr val="0000FF"/>
              </a:solidFill>
              <a:round/>
              <a:headEnd/>
              <a:tailEnd/>
            </a:ln>
          </p:spPr>
          <p:txBody>
            <a:bodyPr/>
            <a:lstStyle/>
            <a:p>
              <a:endParaRPr lang="en-US"/>
            </a:p>
          </p:txBody>
        </p:sp>
        <p:sp>
          <p:nvSpPr>
            <p:cNvPr id="41131" name="Line 127"/>
            <p:cNvSpPr>
              <a:spLocks noChangeShapeType="1"/>
            </p:cNvSpPr>
            <p:nvPr/>
          </p:nvSpPr>
          <p:spPr bwMode="auto">
            <a:xfrm flipV="1">
              <a:off x="2179" y="2733"/>
              <a:ext cx="1" cy="16"/>
            </a:xfrm>
            <a:prstGeom prst="line">
              <a:avLst/>
            </a:prstGeom>
            <a:noFill/>
            <a:ln w="11113">
              <a:solidFill>
                <a:srgbClr val="0000FF"/>
              </a:solidFill>
              <a:round/>
              <a:headEnd/>
              <a:tailEnd/>
            </a:ln>
          </p:spPr>
          <p:txBody>
            <a:bodyPr/>
            <a:lstStyle/>
            <a:p>
              <a:endParaRPr lang="en-US"/>
            </a:p>
          </p:txBody>
        </p:sp>
        <p:sp>
          <p:nvSpPr>
            <p:cNvPr id="41132" name="Line 128"/>
            <p:cNvSpPr>
              <a:spLocks noChangeShapeType="1"/>
            </p:cNvSpPr>
            <p:nvPr/>
          </p:nvSpPr>
          <p:spPr bwMode="auto">
            <a:xfrm>
              <a:off x="2179" y="2749"/>
              <a:ext cx="1" cy="16"/>
            </a:xfrm>
            <a:prstGeom prst="line">
              <a:avLst/>
            </a:prstGeom>
            <a:noFill/>
            <a:ln w="11113">
              <a:solidFill>
                <a:srgbClr val="0000FF"/>
              </a:solidFill>
              <a:round/>
              <a:headEnd/>
              <a:tailEnd/>
            </a:ln>
          </p:spPr>
          <p:txBody>
            <a:bodyPr/>
            <a:lstStyle/>
            <a:p>
              <a:endParaRPr lang="en-US"/>
            </a:p>
          </p:txBody>
        </p:sp>
        <p:sp>
          <p:nvSpPr>
            <p:cNvPr id="41133" name="Rectangle 129"/>
            <p:cNvSpPr>
              <a:spLocks noChangeArrowheads="1"/>
            </p:cNvSpPr>
            <p:nvPr/>
          </p:nvSpPr>
          <p:spPr bwMode="auto">
            <a:xfrm>
              <a:off x="2283" y="2733"/>
              <a:ext cx="48" cy="38"/>
            </a:xfrm>
            <a:prstGeom prst="rect">
              <a:avLst/>
            </a:prstGeom>
            <a:noFill/>
            <a:ln w="9525">
              <a:noFill/>
              <a:miter lim="800000"/>
              <a:headEnd/>
              <a:tailEnd/>
            </a:ln>
          </p:spPr>
          <p:txBody>
            <a:bodyPr/>
            <a:lstStyle/>
            <a:p>
              <a:endParaRPr lang="en-US"/>
            </a:p>
          </p:txBody>
        </p:sp>
        <p:sp>
          <p:nvSpPr>
            <p:cNvPr id="41134" name="Line 130"/>
            <p:cNvSpPr>
              <a:spLocks noChangeShapeType="1"/>
            </p:cNvSpPr>
            <p:nvPr/>
          </p:nvSpPr>
          <p:spPr bwMode="auto">
            <a:xfrm flipH="1" flipV="1">
              <a:off x="2283" y="2733"/>
              <a:ext cx="21" cy="16"/>
            </a:xfrm>
            <a:prstGeom prst="line">
              <a:avLst/>
            </a:prstGeom>
            <a:noFill/>
            <a:ln w="11113">
              <a:solidFill>
                <a:srgbClr val="0000FF"/>
              </a:solidFill>
              <a:round/>
              <a:headEnd/>
              <a:tailEnd/>
            </a:ln>
          </p:spPr>
          <p:txBody>
            <a:bodyPr/>
            <a:lstStyle/>
            <a:p>
              <a:endParaRPr lang="en-US"/>
            </a:p>
          </p:txBody>
        </p:sp>
        <p:sp>
          <p:nvSpPr>
            <p:cNvPr id="41135" name="Line 131"/>
            <p:cNvSpPr>
              <a:spLocks noChangeShapeType="1"/>
            </p:cNvSpPr>
            <p:nvPr/>
          </p:nvSpPr>
          <p:spPr bwMode="auto">
            <a:xfrm>
              <a:off x="2304" y="2749"/>
              <a:ext cx="20" cy="16"/>
            </a:xfrm>
            <a:prstGeom prst="line">
              <a:avLst/>
            </a:prstGeom>
            <a:noFill/>
            <a:ln w="11113">
              <a:solidFill>
                <a:srgbClr val="0000FF"/>
              </a:solidFill>
              <a:round/>
              <a:headEnd/>
              <a:tailEnd/>
            </a:ln>
          </p:spPr>
          <p:txBody>
            <a:bodyPr/>
            <a:lstStyle/>
            <a:p>
              <a:endParaRPr lang="en-US"/>
            </a:p>
          </p:txBody>
        </p:sp>
        <p:sp>
          <p:nvSpPr>
            <p:cNvPr id="41136" name="Line 132"/>
            <p:cNvSpPr>
              <a:spLocks noChangeShapeType="1"/>
            </p:cNvSpPr>
            <p:nvPr/>
          </p:nvSpPr>
          <p:spPr bwMode="auto">
            <a:xfrm flipH="1">
              <a:off x="2283" y="2749"/>
              <a:ext cx="21" cy="16"/>
            </a:xfrm>
            <a:prstGeom prst="line">
              <a:avLst/>
            </a:prstGeom>
            <a:noFill/>
            <a:ln w="11113">
              <a:solidFill>
                <a:srgbClr val="0000FF"/>
              </a:solidFill>
              <a:round/>
              <a:headEnd/>
              <a:tailEnd/>
            </a:ln>
          </p:spPr>
          <p:txBody>
            <a:bodyPr/>
            <a:lstStyle/>
            <a:p>
              <a:endParaRPr lang="en-US"/>
            </a:p>
          </p:txBody>
        </p:sp>
        <p:sp>
          <p:nvSpPr>
            <p:cNvPr id="41137" name="Line 133"/>
            <p:cNvSpPr>
              <a:spLocks noChangeShapeType="1"/>
            </p:cNvSpPr>
            <p:nvPr/>
          </p:nvSpPr>
          <p:spPr bwMode="auto">
            <a:xfrm flipV="1">
              <a:off x="2304" y="2733"/>
              <a:ext cx="20" cy="16"/>
            </a:xfrm>
            <a:prstGeom prst="line">
              <a:avLst/>
            </a:prstGeom>
            <a:noFill/>
            <a:ln w="11113">
              <a:solidFill>
                <a:srgbClr val="0000FF"/>
              </a:solidFill>
              <a:round/>
              <a:headEnd/>
              <a:tailEnd/>
            </a:ln>
          </p:spPr>
          <p:txBody>
            <a:bodyPr/>
            <a:lstStyle/>
            <a:p>
              <a:endParaRPr lang="en-US"/>
            </a:p>
          </p:txBody>
        </p:sp>
        <p:sp>
          <p:nvSpPr>
            <p:cNvPr id="41138" name="Line 134"/>
            <p:cNvSpPr>
              <a:spLocks noChangeShapeType="1"/>
            </p:cNvSpPr>
            <p:nvPr/>
          </p:nvSpPr>
          <p:spPr bwMode="auto">
            <a:xfrm flipV="1">
              <a:off x="2304" y="2733"/>
              <a:ext cx="1" cy="16"/>
            </a:xfrm>
            <a:prstGeom prst="line">
              <a:avLst/>
            </a:prstGeom>
            <a:noFill/>
            <a:ln w="11113">
              <a:solidFill>
                <a:srgbClr val="0000FF"/>
              </a:solidFill>
              <a:round/>
              <a:headEnd/>
              <a:tailEnd/>
            </a:ln>
          </p:spPr>
          <p:txBody>
            <a:bodyPr/>
            <a:lstStyle/>
            <a:p>
              <a:endParaRPr lang="en-US"/>
            </a:p>
          </p:txBody>
        </p:sp>
        <p:sp>
          <p:nvSpPr>
            <p:cNvPr id="41139" name="Line 135"/>
            <p:cNvSpPr>
              <a:spLocks noChangeShapeType="1"/>
            </p:cNvSpPr>
            <p:nvPr/>
          </p:nvSpPr>
          <p:spPr bwMode="auto">
            <a:xfrm>
              <a:off x="2304" y="2749"/>
              <a:ext cx="1" cy="16"/>
            </a:xfrm>
            <a:prstGeom prst="line">
              <a:avLst/>
            </a:prstGeom>
            <a:noFill/>
            <a:ln w="11113">
              <a:solidFill>
                <a:srgbClr val="0000FF"/>
              </a:solidFill>
              <a:round/>
              <a:headEnd/>
              <a:tailEnd/>
            </a:ln>
          </p:spPr>
          <p:txBody>
            <a:bodyPr/>
            <a:lstStyle/>
            <a:p>
              <a:endParaRPr lang="en-US"/>
            </a:p>
          </p:txBody>
        </p:sp>
        <p:sp>
          <p:nvSpPr>
            <p:cNvPr id="41140" name="Rectangle 136"/>
            <p:cNvSpPr>
              <a:spLocks noChangeArrowheads="1"/>
            </p:cNvSpPr>
            <p:nvPr/>
          </p:nvSpPr>
          <p:spPr bwMode="auto">
            <a:xfrm>
              <a:off x="2400" y="2733"/>
              <a:ext cx="49" cy="38"/>
            </a:xfrm>
            <a:prstGeom prst="rect">
              <a:avLst/>
            </a:prstGeom>
            <a:noFill/>
            <a:ln w="9525">
              <a:noFill/>
              <a:miter lim="800000"/>
              <a:headEnd/>
              <a:tailEnd/>
            </a:ln>
          </p:spPr>
          <p:txBody>
            <a:bodyPr/>
            <a:lstStyle/>
            <a:p>
              <a:endParaRPr lang="en-US"/>
            </a:p>
          </p:txBody>
        </p:sp>
        <p:sp>
          <p:nvSpPr>
            <p:cNvPr id="41141" name="Line 137"/>
            <p:cNvSpPr>
              <a:spLocks noChangeShapeType="1"/>
            </p:cNvSpPr>
            <p:nvPr/>
          </p:nvSpPr>
          <p:spPr bwMode="auto">
            <a:xfrm flipH="1" flipV="1">
              <a:off x="2400" y="2733"/>
              <a:ext cx="21" cy="16"/>
            </a:xfrm>
            <a:prstGeom prst="line">
              <a:avLst/>
            </a:prstGeom>
            <a:noFill/>
            <a:ln w="11113">
              <a:solidFill>
                <a:srgbClr val="0000FF"/>
              </a:solidFill>
              <a:round/>
              <a:headEnd/>
              <a:tailEnd/>
            </a:ln>
          </p:spPr>
          <p:txBody>
            <a:bodyPr/>
            <a:lstStyle/>
            <a:p>
              <a:endParaRPr lang="en-US"/>
            </a:p>
          </p:txBody>
        </p:sp>
        <p:sp>
          <p:nvSpPr>
            <p:cNvPr id="41142" name="Line 138"/>
            <p:cNvSpPr>
              <a:spLocks noChangeShapeType="1"/>
            </p:cNvSpPr>
            <p:nvPr/>
          </p:nvSpPr>
          <p:spPr bwMode="auto">
            <a:xfrm>
              <a:off x="2421" y="2749"/>
              <a:ext cx="21" cy="16"/>
            </a:xfrm>
            <a:prstGeom prst="line">
              <a:avLst/>
            </a:prstGeom>
            <a:noFill/>
            <a:ln w="11113">
              <a:solidFill>
                <a:srgbClr val="0000FF"/>
              </a:solidFill>
              <a:round/>
              <a:headEnd/>
              <a:tailEnd/>
            </a:ln>
          </p:spPr>
          <p:txBody>
            <a:bodyPr/>
            <a:lstStyle/>
            <a:p>
              <a:endParaRPr lang="en-US"/>
            </a:p>
          </p:txBody>
        </p:sp>
        <p:sp>
          <p:nvSpPr>
            <p:cNvPr id="41143" name="Line 139"/>
            <p:cNvSpPr>
              <a:spLocks noChangeShapeType="1"/>
            </p:cNvSpPr>
            <p:nvPr/>
          </p:nvSpPr>
          <p:spPr bwMode="auto">
            <a:xfrm flipH="1">
              <a:off x="2400" y="2749"/>
              <a:ext cx="21" cy="16"/>
            </a:xfrm>
            <a:prstGeom prst="line">
              <a:avLst/>
            </a:prstGeom>
            <a:noFill/>
            <a:ln w="11113">
              <a:solidFill>
                <a:srgbClr val="0000FF"/>
              </a:solidFill>
              <a:round/>
              <a:headEnd/>
              <a:tailEnd/>
            </a:ln>
          </p:spPr>
          <p:txBody>
            <a:bodyPr/>
            <a:lstStyle/>
            <a:p>
              <a:endParaRPr lang="en-US"/>
            </a:p>
          </p:txBody>
        </p:sp>
        <p:sp>
          <p:nvSpPr>
            <p:cNvPr id="41144" name="Line 140"/>
            <p:cNvSpPr>
              <a:spLocks noChangeShapeType="1"/>
            </p:cNvSpPr>
            <p:nvPr/>
          </p:nvSpPr>
          <p:spPr bwMode="auto">
            <a:xfrm flipV="1">
              <a:off x="2421" y="2733"/>
              <a:ext cx="21" cy="16"/>
            </a:xfrm>
            <a:prstGeom prst="line">
              <a:avLst/>
            </a:prstGeom>
            <a:noFill/>
            <a:ln w="11113">
              <a:solidFill>
                <a:srgbClr val="0000FF"/>
              </a:solidFill>
              <a:round/>
              <a:headEnd/>
              <a:tailEnd/>
            </a:ln>
          </p:spPr>
          <p:txBody>
            <a:bodyPr/>
            <a:lstStyle/>
            <a:p>
              <a:endParaRPr lang="en-US"/>
            </a:p>
          </p:txBody>
        </p:sp>
        <p:sp>
          <p:nvSpPr>
            <p:cNvPr id="41145" name="Line 141"/>
            <p:cNvSpPr>
              <a:spLocks noChangeShapeType="1"/>
            </p:cNvSpPr>
            <p:nvPr/>
          </p:nvSpPr>
          <p:spPr bwMode="auto">
            <a:xfrm flipV="1">
              <a:off x="2421" y="2733"/>
              <a:ext cx="1" cy="16"/>
            </a:xfrm>
            <a:prstGeom prst="line">
              <a:avLst/>
            </a:prstGeom>
            <a:noFill/>
            <a:ln w="11113">
              <a:solidFill>
                <a:srgbClr val="0000FF"/>
              </a:solidFill>
              <a:round/>
              <a:headEnd/>
              <a:tailEnd/>
            </a:ln>
          </p:spPr>
          <p:txBody>
            <a:bodyPr/>
            <a:lstStyle/>
            <a:p>
              <a:endParaRPr lang="en-US"/>
            </a:p>
          </p:txBody>
        </p:sp>
        <p:sp>
          <p:nvSpPr>
            <p:cNvPr id="41146" name="Line 142"/>
            <p:cNvSpPr>
              <a:spLocks noChangeShapeType="1"/>
            </p:cNvSpPr>
            <p:nvPr/>
          </p:nvSpPr>
          <p:spPr bwMode="auto">
            <a:xfrm>
              <a:off x="2421" y="2749"/>
              <a:ext cx="1" cy="16"/>
            </a:xfrm>
            <a:prstGeom prst="line">
              <a:avLst/>
            </a:prstGeom>
            <a:noFill/>
            <a:ln w="11113">
              <a:solidFill>
                <a:srgbClr val="0000FF"/>
              </a:solidFill>
              <a:round/>
              <a:headEnd/>
              <a:tailEnd/>
            </a:ln>
          </p:spPr>
          <p:txBody>
            <a:bodyPr/>
            <a:lstStyle/>
            <a:p>
              <a:endParaRPr lang="en-US"/>
            </a:p>
          </p:txBody>
        </p:sp>
        <p:sp>
          <p:nvSpPr>
            <p:cNvPr id="41147" name="Rectangle 143"/>
            <p:cNvSpPr>
              <a:spLocks noChangeArrowheads="1"/>
            </p:cNvSpPr>
            <p:nvPr/>
          </p:nvSpPr>
          <p:spPr bwMode="auto">
            <a:xfrm>
              <a:off x="2524" y="2733"/>
              <a:ext cx="49" cy="38"/>
            </a:xfrm>
            <a:prstGeom prst="rect">
              <a:avLst/>
            </a:prstGeom>
            <a:noFill/>
            <a:ln w="9525">
              <a:noFill/>
              <a:miter lim="800000"/>
              <a:headEnd/>
              <a:tailEnd/>
            </a:ln>
          </p:spPr>
          <p:txBody>
            <a:bodyPr/>
            <a:lstStyle/>
            <a:p>
              <a:endParaRPr lang="en-US"/>
            </a:p>
          </p:txBody>
        </p:sp>
        <p:sp>
          <p:nvSpPr>
            <p:cNvPr id="41148" name="Line 144"/>
            <p:cNvSpPr>
              <a:spLocks noChangeShapeType="1"/>
            </p:cNvSpPr>
            <p:nvPr/>
          </p:nvSpPr>
          <p:spPr bwMode="auto">
            <a:xfrm flipH="1" flipV="1">
              <a:off x="2524" y="2733"/>
              <a:ext cx="21" cy="16"/>
            </a:xfrm>
            <a:prstGeom prst="line">
              <a:avLst/>
            </a:prstGeom>
            <a:noFill/>
            <a:ln w="11113">
              <a:solidFill>
                <a:srgbClr val="0000FF"/>
              </a:solidFill>
              <a:round/>
              <a:headEnd/>
              <a:tailEnd/>
            </a:ln>
          </p:spPr>
          <p:txBody>
            <a:bodyPr/>
            <a:lstStyle/>
            <a:p>
              <a:endParaRPr lang="en-US"/>
            </a:p>
          </p:txBody>
        </p:sp>
        <p:sp>
          <p:nvSpPr>
            <p:cNvPr id="41149" name="Line 145"/>
            <p:cNvSpPr>
              <a:spLocks noChangeShapeType="1"/>
            </p:cNvSpPr>
            <p:nvPr/>
          </p:nvSpPr>
          <p:spPr bwMode="auto">
            <a:xfrm>
              <a:off x="2545" y="2749"/>
              <a:ext cx="21" cy="16"/>
            </a:xfrm>
            <a:prstGeom prst="line">
              <a:avLst/>
            </a:prstGeom>
            <a:noFill/>
            <a:ln w="11113">
              <a:solidFill>
                <a:srgbClr val="0000FF"/>
              </a:solidFill>
              <a:round/>
              <a:headEnd/>
              <a:tailEnd/>
            </a:ln>
          </p:spPr>
          <p:txBody>
            <a:bodyPr/>
            <a:lstStyle/>
            <a:p>
              <a:endParaRPr lang="en-US"/>
            </a:p>
          </p:txBody>
        </p:sp>
        <p:sp>
          <p:nvSpPr>
            <p:cNvPr id="41150" name="Line 146"/>
            <p:cNvSpPr>
              <a:spLocks noChangeShapeType="1"/>
            </p:cNvSpPr>
            <p:nvPr/>
          </p:nvSpPr>
          <p:spPr bwMode="auto">
            <a:xfrm flipH="1">
              <a:off x="2524" y="2749"/>
              <a:ext cx="21" cy="16"/>
            </a:xfrm>
            <a:prstGeom prst="line">
              <a:avLst/>
            </a:prstGeom>
            <a:noFill/>
            <a:ln w="11113">
              <a:solidFill>
                <a:srgbClr val="0000FF"/>
              </a:solidFill>
              <a:round/>
              <a:headEnd/>
              <a:tailEnd/>
            </a:ln>
          </p:spPr>
          <p:txBody>
            <a:bodyPr/>
            <a:lstStyle/>
            <a:p>
              <a:endParaRPr lang="en-US"/>
            </a:p>
          </p:txBody>
        </p:sp>
        <p:sp>
          <p:nvSpPr>
            <p:cNvPr id="41151" name="Line 147"/>
            <p:cNvSpPr>
              <a:spLocks noChangeShapeType="1"/>
            </p:cNvSpPr>
            <p:nvPr/>
          </p:nvSpPr>
          <p:spPr bwMode="auto">
            <a:xfrm flipV="1">
              <a:off x="2545" y="2733"/>
              <a:ext cx="21" cy="16"/>
            </a:xfrm>
            <a:prstGeom prst="line">
              <a:avLst/>
            </a:prstGeom>
            <a:noFill/>
            <a:ln w="11113">
              <a:solidFill>
                <a:srgbClr val="0000FF"/>
              </a:solidFill>
              <a:round/>
              <a:headEnd/>
              <a:tailEnd/>
            </a:ln>
          </p:spPr>
          <p:txBody>
            <a:bodyPr/>
            <a:lstStyle/>
            <a:p>
              <a:endParaRPr lang="en-US"/>
            </a:p>
          </p:txBody>
        </p:sp>
        <p:sp>
          <p:nvSpPr>
            <p:cNvPr id="41152" name="Line 148"/>
            <p:cNvSpPr>
              <a:spLocks noChangeShapeType="1"/>
            </p:cNvSpPr>
            <p:nvPr/>
          </p:nvSpPr>
          <p:spPr bwMode="auto">
            <a:xfrm flipV="1">
              <a:off x="2545" y="2733"/>
              <a:ext cx="1" cy="16"/>
            </a:xfrm>
            <a:prstGeom prst="line">
              <a:avLst/>
            </a:prstGeom>
            <a:noFill/>
            <a:ln w="11113">
              <a:solidFill>
                <a:srgbClr val="0000FF"/>
              </a:solidFill>
              <a:round/>
              <a:headEnd/>
              <a:tailEnd/>
            </a:ln>
          </p:spPr>
          <p:txBody>
            <a:bodyPr/>
            <a:lstStyle/>
            <a:p>
              <a:endParaRPr lang="en-US"/>
            </a:p>
          </p:txBody>
        </p:sp>
        <p:sp>
          <p:nvSpPr>
            <p:cNvPr id="41153" name="Line 149"/>
            <p:cNvSpPr>
              <a:spLocks noChangeShapeType="1"/>
            </p:cNvSpPr>
            <p:nvPr/>
          </p:nvSpPr>
          <p:spPr bwMode="auto">
            <a:xfrm>
              <a:off x="2545" y="2749"/>
              <a:ext cx="1" cy="16"/>
            </a:xfrm>
            <a:prstGeom prst="line">
              <a:avLst/>
            </a:prstGeom>
            <a:noFill/>
            <a:ln w="11113">
              <a:solidFill>
                <a:srgbClr val="0000FF"/>
              </a:solidFill>
              <a:round/>
              <a:headEnd/>
              <a:tailEnd/>
            </a:ln>
          </p:spPr>
          <p:txBody>
            <a:bodyPr/>
            <a:lstStyle/>
            <a:p>
              <a:endParaRPr lang="en-US"/>
            </a:p>
          </p:txBody>
        </p:sp>
        <p:sp>
          <p:nvSpPr>
            <p:cNvPr id="41154" name="Rectangle 150"/>
            <p:cNvSpPr>
              <a:spLocks noChangeArrowheads="1"/>
            </p:cNvSpPr>
            <p:nvPr/>
          </p:nvSpPr>
          <p:spPr bwMode="auto">
            <a:xfrm>
              <a:off x="2642" y="2733"/>
              <a:ext cx="48" cy="38"/>
            </a:xfrm>
            <a:prstGeom prst="rect">
              <a:avLst/>
            </a:prstGeom>
            <a:noFill/>
            <a:ln w="9525">
              <a:noFill/>
              <a:miter lim="800000"/>
              <a:headEnd/>
              <a:tailEnd/>
            </a:ln>
          </p:spPr>
          <p:txBody>
            <a:bodyPr/>
            <a:lstStyle/>
            <a:p>
              <a:endParaRPr lang="en-US"/>
            </a:p>
          </p:txBody>
        </p:sp>
        <p:sp>
          <p:nvSpPr>
            <p:cNvPr id="41155" name="Line 151"/>
            <p:cNvSpPr>
              <a:spLocks noChangeShapeType="1"/>
            </p:cNvSpPr>
            <p:nvPr/>
          </p:nvSpPr>
          <p:spPr bwMode="auto">
            <a:xfrm flipH="1" flipV="1">
              <a:off x="2642" y="2733"/>
              <a:ext cx="21" cy="16"/>
            </a:xfrm>
            <a:prstGeom prst="line">
              <a:avLst/>
            </a:prstGeom>
            <a:noFill/>
            <a:ln w="11113">
              <a:solidFill>
                <a:srgbClr val="0000FF"/>
              </a:solidFill>
              <a:round/>
              <a:headEnd/>
              <a:tailEnd/>
            </a:ln>
          </p:spPr>
          <p:txBody>
            <a:bodyPr/>
            <a:lstStyle/>
            <a:p>
              <a:endParaRPr lang="en-US"/>
            </a:p>
          </p:txBody>
        </p:sp>
        <p:sp>
          <p:nvSpPr>
            <p:cNvPr id="41156" name="Line 152"/>
            <p:cNvSpPr>
              <a:spLocks noChangeShapeType="1"/>
            </p:cNvSpPr>
            <p:nvPr/>
          </p:nvSpPr>
          <p:spPr bwMode="auto">
            <a:xfrm>
              <a:off x="2663" y="2749"/>
              <a:ext cx="20" cy="16"/>
            </a:xfrm>
            <a:prstGeom prst="line">
              <a:avLst/>
            </a:prstGeom>
            <a:noFill/>
            <a:ln w="11113">
              <a:solidFill>
                <a:srgbClr val="0000FF"/>
              </a:solidFill>
              <a:round/>
              <a:headEnd/>
              <a:tailEnd/>
            </a:ln>
          </p:spPr>
          <p:txBody>
            <a:bodyPr/>
            <a:lstStyle/>
            <a:p>
              <a:endParaRPr lang="en-US"/>
            </a:p>
          </p:txBody>
        </p:sp>
        <p:sp>
          <p:nvSpPr>
            <p:cNvPr id="41157" name="Line 153"/>
            <p:cNvSpPr>
              <a:spLocks noChangeShapeType="1"/>
            </p:cNvSpPr>
            <p:nvPr/>
          </p:nvSpPr>
          <p:spPr bwMode="auto">
            <a:xfrm flipH="1">
              <a:off x="2642" y="2749"/>
              <a:ext cx="21" cy="16"/>
            </a:xfrm>
            <a:prstGeom prst="line">
              <a:avLst/>
            </a:prstGeom>
            <a:noFill/>
            <a:ln w="11113">
              <a:solidFill>
                <a:srgbClr val="0000FF"/>
              </a:solidFill>
              <a:round/>
              <a:headEnd/>
              <a:tailEnd/>
            </a:ln>
          </p:spPr>
          <p:txBody>
            <a:bodyPr/>
            <a:lstStyle/>
            <a:p>
              <a:endParaRPr lang="en-US"/>
            </a:p>
          </p:txBody>
        </p:sp>
        <p:sp>
          <p:nvSpPr>
            <p:cNvPr id="41158" name="Line 154"/>
            <p:cNvSpPr>
              <a:spLocks noChangeShapeType="1"/>
            </p:cNvSpPr>
            <p:nvPr/>
          </p:nvSpPr>
          <p:spPr bwMode="auto">
            <a:xfrm flipV="1">
              <a:off x="2663" y="2733"/>
              <a:ext cx="20" cy="16"/>
            </a:xfrm>
            <a:prstGeom prst="line">
              <a:avLst/>
            </a:prstGeom>
            <a:noFill/>
            <a:ln w="11113">
              <a:solidFill>
                <a:srgbClr val="0000FF"/>
              </a:solidFill>
              <a:round/>
              <a:headEnd/>
              <a:tailEnd/>
            </a:ln>
          </p:spPr>
          <p:txBody>
            <a:bodyPr/>
            <a:lstStyle/>
            <a:p>
              <a:endParaRPr lang="en-US"/>
            </a:p>
          </p:txBody>
        </p:sp>
        <p:sp>
          <p:nvSpPr>
            <p:cNvPr id="41159" name="Line 155"/>
            <p:cNvSpPr>
              <a:spLocks noChangeShapeType="1"/>
            </p:cNvSpPr>
            <p:nvPr/>
          </p:nvSpPr>
          <p:spPr bwMode="auto">
            <a:xfrm flipV="1">
              <a:off x="2663" y="2733"/>
              <a:ext cx="1" cy="16"/>
            </a:xfrm>
            <a:prstGeom prst="line">
              <a:avLst/>
            </a:prstGeom>
            <a:noFill/>
            <a:ln w="11113">
              <a:solidFill>
                <a:srgbClr val="0000FF"/>
              </a:solidFill>
              <a:round/>
              <a:headEnd/>
              <a:tailEnd/>
            </a:ln>
          </p:spPr>
          <p:txBody>
            <a:bodyPr/>
            <a:lstStyle/>
            <a:p>
              <a:endParaRPr lang="en-US"/>
            </a:p>
          </p:txBody>
        </p:sp>
        <p:sp>
          <p:nvSpPr>
            <p:cNvPr id="41160" name="Line 156"/>
            <p:cNvSpPr>
              <a:spLocks noChangeShapeType="1"/>
            </p:cNvSpPr>
            <p:nvPr/>
          </p:nvSpPr>
          <p:spPr bwMode="auto">
            <a:xfrm>
              <a:off x="2663" y="2749"/>
              <a:ext cx="1" cy="16"/>
            </a:xfrm>
            <a:prstGeom prst="line">
              <a:avLst/>
            </a:prstGeom>
            <a:noFill/>
            <a:ln w="11113">
              <a:solidFill>
                <a:srgbClr val="0000FF"/>
              </a:solidFill>
              <a:round/>
              <a:headEnd/>
              <a:tailEnd/>
            </a:ln>
          </p:spPr>
          <p:txBody>
            <a:bodyPr/>
            <a:lstStyle/>
            <a:p>
              <a:endParaRPr lang="en-US"/>
            </a:p>
          </p:txBody>
        </p:sp>
        <p:sp>
          <p:nvSpPr>
            <p:cNvPr id="41161" name="Rectangle 157"/>
            <p:cNvSpPr>
              <a:spLocks noChangeArrowheads="1"/>
            </p:cNvSpPr>
            <p:nvPr/>
          </p:nvSpPr>
          <p:spPr bwMode="auto">
            <a:xfrm>
              <a:off x="2766" y="2733"/>
              <a:ext cx="48" cy="38"/>
            </a:xfrm>
            <a:prstGeom prst="rect">
              <a:avLst/>
            </a:prstGeom>
            <a:noFill/>
            <a:ln w="9525">
              <a:noFill/>
              <a:miter lim="800000"/>
              <a:headEnd/>
              <a:tailEnd/>
            </a:ln>
          </p:spPr>
          <p:txBody>
            <a:bodyPr/>
            <a:lstStyle/>
            <a:p>
              <a:endParaRPr lang="en-US"/>
            </a:p>
          </p:txBody>
        </p:sp>
        <p:sp>
          <p:nvSpPr>
            <p:cNvPr id="41162" name="Line 158"/>
            <p:cNvSpPr>
              <a:spLocks noChangeShapeType="1"/>
            </p:cNvSpPr>
            <p:nvPr/>
          </p:nvSpPr>
          <p:spPr bwMode="auto">
            <a:xfrm flipH="1" flipV="1">
              <a:off x="2766" y="2733"/>
              <a:ext cx="21" cy="16"/>
            </a:xfrm>
            <a:prstGeom prst="line">
              <a:avLst/>
            </a:prstGeom>
            <a:noFill/>
            <a:ln w="11113">
              <a:solidFill>
                <a:srgbClr val="0000FF"/>
              </a:solidFill>
              <a:round/>
              <a:headEnd/>
              <a:tailEnd/>
            </a:ln>
          </p:spPr>
          <p:txBody>
            <a:bodyPr/>
            <a:lstStyle/>
            <a:p>
              <a:endParaRPr lang="en-US"/>
            </a:p>
          </p:txBody>
        </p:sp>
        <p:sp>
          <p:nvSpPr>
            <p:cNvPr id="41163" name="Line 159"/>
            <p:cNvSpPr>
              <a:spLocks noChangeShapeType="1"/>
            </p:cNvSpPr>
            <p:nvPr/>
          </p:nvSpPr>
          <p:spPr bwMode="auto">
            <a:xfrm>
              <a:off x="2787" y="2749"/>
              <a:ext cx="20" cy="16"/>
            </a:xfrm>
            <a:prstGeom prst="line">
              <a:avLst/>
            </a:prstGeom>
            <a:noFill/>
            <a:ln w="11113">
              <a:solidFill>
                <a:srgbClr val="0000FF"/>
              </a:solidFill>
              <a:round/>
              <a:headEnd/>
              <a:tailEnd/>
            </a:ln>
          </p:spPr>
          <p:txBody>
            <a:bodyPr/>
            <a:lstStyle/>
            <a:p>
              <a:endParaRPr lang="en-US"/>
            </a:p>
          </p:txBody>
        </p:sp>
        <p:sp>
          <p:nvSpPr>
            <p:cNvPr id="41164" name="Line 160"/>
            <p:cNvSpPr>
              <a:spLocks noChangeShapeType="1"/>
            </p:cNvSpPr>
            <p:nvPr/>
          </p:nvSpPr>
          <p:spPr bwMode="auto">
            <a:xfrm flipH="1">
              <a:off x="2766" y="2749"/>
              <a:ext cx="21" cy="16"/>
            </a:xfrm>
            <a:prstGeom prst="line">
              <a:avLst/>
            </a:prstGeom>
            <a:noFill/>
            <a:ln w="11113">
              <a:solidFill>
                <a:srgbClr val="0000FF"/>
              </a:solidFill>
              <a:round/>
              <a:headEnd/>
              <a:tailEnd/>
            </a:ln>
          </p:spPr>
          <p:txBody>
            <a:bodyPr/>
            <a:lstStyle/>
            <a:p>
              <a:endParaRPr lang="en-US"/>
            </a:p>
          </p:txBody>
        </p:sp>
        <p:sp>
          <p:nvSpPr>
            <p:cNvPr id="41165" name="Line 161"/>
            <p:cNvSpPr>
              <a:spLocks noChangeShapeType="1"/>
            </p:cNvSpPr>
            <p:nvPr/>
          </p:nvSpPr>
          <p:spPr bwMode="auto">
            <a:xfrm flipV="1">
              <a:off x="2787" y="2733"/>
              <a:ext cx="20" cy="16"/>
            </a:xfrm>
            <a:prstGeom prst="line">
              <a:avLst/>
            </a:prstGeom>
            <a:noFill/>
            <a:ln w="11113">
              <a:solidFill>
                <a:srgbClr val="0000FF"/>
              </a:solidFill>
              <a:round/>
              <a:headEnd/>
              <a:tailEnd/>
            </a:ln>
          </p:spPr>
          <p:txBody>
            <a:bodyPr/>
            <a:lstStyle/>
            <a:p>
              <a:endParaRPr lang="en-US"/>
            </a:p>
          </p:txBody>
        </p:sp>
        <p:sp>
          <p:nvSpPr>
            <p:cNvPr id="41166" name="Line 162"/>
            <p:cNvSpPr>
              <a:spLocks noChangeShapeType="1"/>
            </p:cNvSpPr>
            <p:nvPr/>
          </p:nvSpPr>
          <p:spPr bwMode="auto">
            <a:xfrm flipV="1">
              <a:off x="2787" y="2733"/>
              <a:ext cx="1" cy="16"/>
            </a:xfrm>
            <a:prstGeom prst="line">
              <a:avLst/>
            </a:prstGeom>
            <a:noFill/>
            <a:ln w="11113">
              <a:solidFill>
                <a:srgbClr val="0000FF"/>
              </a:solidFill>
              <a:round/>
              <a:headEnd/>
              <a:tailEnd/>
            </a:ln>
          </p:spPr>
          <p:txBody>
            <a:bodyPr/>
            <a:lstStyle/>
            <a:p>
              <a:endParaRPr lang="en-US"/>
            </a:p>
          </p:txBody>
        </p:sp>
        <p:sp>
          <p:nvSpPr>
            <p:cNvPr id="41167" name="Line 163"/>
            <p:cNvSpPr>
              <a:spLocks noChangeShapeType="1"/>
            </p:cNvSpPr>
            <p:nvPr/>
          </p:nvSpPr>
          <p:spPr bwMode="auto">
            <a:xfrm>
              <a:off x="2787" y="2749"/>
              <a:ext cx="1" cy="16"/>
            </a:xfrm>
            <a:prstGeom prst="line">
              <a:avLst/>
            </a:prstGeom>
            <a:noFill/>
            <a:ln w="11113">
              <a:solidFill>
                <a:srgbClr val="0000FF"/>
              </a:solidFill>
              <a:round/>
              <a:headEnd/>
              <a:tailEnd/>
            </a:ln>
          </p:spPr>
          <p:txBody>
            <a:bodyPr/>
            <a:lstStyle/>
            <a:p>
              <a:endParaRPr lang="en-US"/>
            </a:p>
          </p:txBody>
        </p:sp>
        <p:sp>
          <p:nvSpPr>
            <p:cNvPr id="41168" name="Rectangle 164"/>
            <p:cNvSpPr>
              <a:spLocks noChangeArrowheads="1"/>
            </p:cNvSpPr>
            <p:nvPr/>
          </p:nvSpPr>
          <p:spPr bwMode="auto">
            <a:xfrm>
              <a:off x="2890" y="2733"/>
              <a:ext cx="49" cy="38"/>
            </a:xfrm>
            <a:prstGeom prst="rect">
              <a:avLst/>
            </a:prstGeom>
            <a:noFill/>
            <a:ln w="9525">
              <a:noFill/>
              <a:miter lim="800000"/>
              <a:headEnd/>
              <a:tailEnd/>
            </a:ln>
          </p:spPr>
          <p:txBody>
            <a:bodyPr/>
            <a:lstStyle/>
            <a:p>
              <a:endParaRPr lang="en-US"/>
            </a:p>
          </p:txBody>
        </p:sp>
        <p:sp>
          <p:nvSpPr>
            <p:cNvPr id="41169" name="Line 165"/>
            <p:cNvSpPr>
              <a:spLocks noChangeShapeType="1"/>
            </p:cNvSpPr>
            <p:nvPr/>
          </p:nvSpPr>
          <p:spPr bwMode="auto">
            <a:xfrm flipH="1" flipV="1">
              <a:off x="2890" y="2733"/>
              <a:ext cx="21" cy="16"/>
            </a:xfrm>
            <a:prstGeom prst="line">
              <a:avLst/>
            </a:prstGeom>
            <a:noFill/>
            <a:ln w="11113">
              <a:solidFill>
                <a:srgbClr val="0000FF"/>
              </a:solidFill>
              <a:round/>
              <a:headEnd/>
              <a:tailEnd/>
            </a:ln>
          </p:spPr>
          <p:txBody>
            <a:bodyPr/>
            <a:lstStyle/>
            <a:p>
              <a:endParaRPr lang="en-US"/>
            </a:p>
          </p:txBody>
        </p:sp>
        <p:sp>
          <p:nvSpPr>
            <p:cNvPr id="41170" name="Line 166"/>
            <p:cNvSpPr>
              <a:spLocks noChangeShapeType="1"/>
            </p:cNvSpPr>
            <p:nvPr/>
          </p:nvSpPr>
          <p:spPr bwMode="auto">
            <a:xfrm>
              <a:off x="2911" y="2749"/>
              <a:ext cx="21" cy="16"/>
            </a:xfrm>
            <a:prstGeom prst="line">
              <a:avLst/>
            </a:prstGeom>
            <a:noFill/>
            <a:ln w="11113">
              <a:solidFill>
                <a:srgbClr val="0000FF"/>
              </a:solidFill>
              <a:round/>
              <a:headEnd/>
              <a:tailEnd/>
            </a:ln>
          </p:spPr>
          <p:txBody>
            <a:bodyPr/>
            <a:lstStyle/>
            <a:p>
              <a:endParaRPr lang="en-US"/>
            </a:p>
          </p:txBody>
        </p:sp>
        <p:sp>
          <p:nvSpPr>
            <p:cNvPr id="41171" name="Line 167"/>
            <p:cNvSpPr>
              <a:spLocks noChangeShapeType="1"/>
            </p:cNvSpPr>
            <p:nvPr/>
          </p:nvSpPr>
          <p:spPr bwMode="auto">
            <a:xfrm flipH="1">
              <a:off x="2890" y="2749"/>
              <a:ext cx="21" cy="16"/>
            </a:xfrm>
            <a:prstGeom prst="line">
              <a:avLst/>
            </a:prstGeom>
            <a:noFill/>
            <a:ln w="11113">
              <a:solidFill>
                <a:srgbClr val="0000FF"/>
              </a:solidFill>
              <a:round/>
              <a:headEnd/>
              <a:tailEnd/>
            </a:ln>
          </p:spPr>
          <p:txBody>
            <a:bodyPr/>
            <a:lstStyle/>
            <a:p>
              <a:endParaRPr lang="en-US"/>
            </a:p>
          </p:txBody>
        </p:sp>
        <p:sp>
          <p:nvSpPr>
            <p:cNvPr id="41172" name="Line 168"/>
            <p:cNvSpPr>
              <a:spLocks noChangeShapeType="1"/>
            </p:cNvSpPr>
            <p:nvPr/>
          </p:nvSpPr>
          <p:spPr bwMode="auto">
            <a:xfrm flipV="1">
              <a:off x="2911" y="2733"/>
              <a:ext cx="21" cy="16"/>
            </a:xfrm>
            <a:prstGeom prst="line">
              <a:avLst/>
            </a:prstGeom>
            <a:noFill/>
            <a:ln w="11113">
              <a:solidFill>
                <a:srgbClr val="0000FF"/>
              </a:solidFill>
              <a:round/>
              <a:headEnd/>
              <a:tailEnd/>
            </a:ln>
          </p:spPr>
          <p:txBody>
            <a:bodyPr/>
            <a:lstStyle/>
            <a:p>
              <a:endParaRPr lang="en-US"/>
            </a:p>
          </p:txBody>
        </p:sp>
        <p:sp>
          <p:nvSpPr>
            <p:cNvPr id="41173" name="Line 169"/>
            <p:cNvSpPr>
              <a:spLocks noChangeShapeType="1"/>
            </p:cNvSpPr>
            <p:nvPr/>
          </p:nvSpPr>
          <p:spPr bwMode="auto">
            <a:xfrm flipV="1">
              <a:off x="2911" y="2733"/>
              <a:ext cx="1" cy="16"/>
            </a:xfrm>
            <a:prstGeom prst="line">
              <a:avLst/>
            </a:prstGeom>
            <a:noFill/>
            <a:ln w="11113">
              <a:solidFill>
                <a:srgbClr val="0000FF"/>
              </a:solidFill>
              <a:round/>
              <a:headEnd/>
              <a:tailEnd/>
            </a:ln>
          </p:spPr>
          <p:txBody>
            <a:bodyPr/>
            <a:lstStyle/>
            <a:p>
              <a:endParaRPr lang="en-US"/>
            </a:p>
          </p:txBody>
        </p:sp>
        <p:sp>
          <p:nvSpPr>
            <p:cNvPr id="41174" name="Line 170"/>
            <p:cNvSpPr>
              <a:spLocks noChangeShapeType="1"/>
            </p:cNvSpPr>
            <p:nvPr/>
          </p:nvSpPr>
          <p:spPr bwMode="auto">
            <a:xfrm>
              <a:off x="2911" y="2749"/>
              <a:ext cx="1" cy="16"/>
            </a:xfrm>
            <a:prstGeom prst="line">
              <a:avLst/>
            </a:prstGeom>
            <a:noFill/>
            <a:ln w="11113">
              <a:solidFill>
                <a:srgbClr val="0000FF"/>
              </a:solidFill>
              <a:round/>
              <a:headEnd/>
              <a:tailEnd/>
            </a:ln>
          </p:spPr>
          <p:txBody>
            <a:bodyPr/>
            <a:lstStyle/>
            <a:p>
              <a:endParaRPr lang="en-US"/>
            </a:p>
          </p:txBody>
        </p:sp>
        <p:sp>
          <p:nvSpPr>
            <p:cNvPr id="41175" name="Rectangle 171"/>
            <p:cNvSpPr>
              <a:spLocks noChangeArrowheads="1"/>
            </p:cNvSpPr>
            <p:nvPr/>
          </p:nvSpPr>
          <p:spPr bwMode="auto">
            <a:xfrm>
              <a:off x="3008" y="2733"/>
              <a:ext cx="48" cy="38"/>
            </a:xfrm>
            <a:prstGeom prst="rect">
              <a:avLst/>
            </a:prstGeom>
            <a:noFill/>
            <a:ln w="9525">
              <a:noFill/>
              <a:miter lim="800000"/>
              <a:headEnd/>
              <a:tailEnd/>
            </a:ln>
          </p:spPr>
          <p:txBody>
            <a:bodyPr/>
            <a:lstStyle/>
            <a:p>
              <a:endParaRPr lang="en-US"/>
            </a:p>
          </p:txBody>
        </p:sp>
        <p:sp>
          <p:nvSpPr>
            <p:cNvPr id="41176" name="Line 172"/>
            <p:cNvSpPr>
              <a:spLocks noChangeShapeType="1"/>
            </p:cNvSpPr>
            <p:nvPr/>
          </p:nvSpPr>
          <p:spPr bwMode="auto">
            <a:xfrm flipH="1" flipV="1">
              <a:off x="3008" y="2733"/>
              <a:ext cx="20" cy="16"/>
            </a:xfrm>
            <a:prstGeom prst="line">
              <a:avLst/>
            </a:prstGeom>
            <a:noFill/>
            <a:ln w="11113">
              <a:solidFill>
                <a:srgbClr val="0000FF"/>
              </a:solidFill>
              <a:round/>
              <a:headEnd/>
              <a:tailEnd/>
            </a:ln>
          </p:spPr>
          <p:txBody>
            <a:bodyPr/>
            <a:lstStyle/>
            <a:p>
              <a:endParaRPr lang="en-US"/>
            </a:p>
          </p:txBody>
        </p:sp>
        <p:sp>
          <p:nvSpPr>
            <p:cNvPr id="41177" name="Line 173"/>
            <p:cNvSpPr>
              <a:spLocks noChangeShapeType="1"/>
            </p:cNvSpPr>
            <p:nvPr/>
          </p:nvSpPr>
          <p:spPr bwMode="auto">
            <a:xfrm>
              <a:off x="3028" y="2749"/>
              <a:ext cx="21" cy="16"/>
            </a:xfrm>
            <a:prstGeom prst="line">
              <a:avLst/>
            </a:prstGeom>
            <a:noFill/>
            <a:ln w="11113">
              <a:solidFill>
                <a:srgbClr val="0000FF"/>
              </a:solidFill>
              <a:round/>
              <a:headEnd/>
              <a:tailEnd/>
            </a:ln>
          </p:spPr>
          <p:txBody>
            <a:bodyPr/>
            <a:lstStyle/>
            <a:p>
              <a:endParaRPr lang="en-US"/>
            </a:p>
          </p:txBody>
        </p:sp>
        <p:sp>
          <p:nvSpPr>
            <p:cNvPr id="41178" name="Line 174"/>
            <p:cNvSpPr>
              <a:spLocks noChangeShapeType="1"/>
            </p:cNvSpPr>
            <p:nvPr/>
          </p:nvSpPr>
          <p:spPr bwMode="auto">
            <a:xfrm flipH="1">
              <a:off x="3008" y="2749"/>
              <a:ext cx="20" cy="16"/>
            </a:xfrm>
            <a:prstGeom prst="line">
              <a:avLst/>
            </a:prstGeom>
            <a:noFill/>
            <a:ln w="11113">
              <a:solidFill>
                <a:srgbClr val="0000FF"/>
              </a:solidFill>
              <a:round/>
              <a:headEnd/>
              <a:tailEnd/>
            </a:ln>
          </p:spPr>
          <p:txBody>
            <a:bodyPr/>
            <a:lstStyle/>
            <a:p>
              <a:endParaRPr lang="en-US"/>
            </a:p>
          </p:txBody>
        </p:sp>
        <p:sp>
          <p:nvSpPr>
            <p:cNvPr id="41179" name="Line 175"/>
            <p:cNvSpPr>
              <a:spLocks noChangeShapeType="1"/>
            </p:cNvSpPr>
            <p:nvPr/>
          </p:nvSpPr>
          <p:spPr bwMode="auto">
            <a:xfrm flipV="1">
              <a:off x="3028" y="2733"/>
              <a:ext cx="21" cy="16"/>
            </a:xfrm>
            <a:prstGeom prst="line">
              <a:avLst/>
            </a:prstGeom>
            <a:noFill/>
            <a:ln w="11113">
              <a:solidFill>
                <a:srgbClr val="0000FF"/>
              </a:solidFill>
              <a:round/>
              <a:headEnd/>
              <a:tailEnd/>
            </a:ln>
          </p:spPr>
          <p:txBody>
            <a:bodyPr/>
            <a:lstStyle/>
            <a:p>
              <a:endParaRPr lang="en-US"/>
            </a:p>
          </p:txBody>
        </p:sp>
        <p:sp>
          <p:nvSpPr>
            <p:cNvPr id="41180" name="Line 176"/>
            <p:cNvSpPr>
              <a:spLocks noChangeShapeType="1"/>
            </p:cNvSpPr>
            <p:nvPr/>
          </p:nvSpPr>
          <p:spPr bwMode="auto">
            <a:xfrm flipV="1">
              <a:off x="3028" y="2733"/>
              <a:ext cx="1" cy="16"/>
            </a:xfrm>
            <a:prstGeom prst="line">
              <a:avLst/>
            </a:prstGeom>
            <a:noFill/>
            <a:ln w="11113">
              <a:solidFill>
                <a:srgbClr val="0000FF"/>
              </a:solidFill>
              <a:round/>
              <a:headEnd/>
              <a:tailEnd/>
            </a:ln>
          </p:spPr>
          <p:txBody>
            <a:bodyPr/>
            <a:lstStyle/>
            <a:p>
              <a:endParaRPr lang="en-US"/>
            </a:p>
          </p:txBody>
        </p:sp>
        <p:sp>
          <p:nvSpPr>
            <p:cNvPr id="41181" name="Line 177"/>
            <p:cNvSpPr>
              <a:spLocks noChangeShapeType="1"/>
            </p:cNvSpPr>
            <p:nvPr/>
          </p:nvSpPr>
          <p:spPr bwMode="auto">
            <a:xfrm>
              <a:off x="3028" y="2749"/>
              <a:ext cx="1" cy="16"/>
            </a:xfrm>
            <a:prstGeom prst="line">
              <a:avLst/>
            </a:prstGeom>
            <a:noFill/>
            <a:ln w="11113">
              <a:solidFill>
                <a:srgbClr val="0000FF"/>
              </a:solidFill>
              <a:round/>
              <a:headEnd/>
              <a:tailEnd/>
            </a:ln>
          </p:spPr>
          <p:txBody>
            <a:bodyPr/>
            <a:lstStyle/>
            <a:p>
              <a:endParaRPr lang="en-US"/>
            </a:p>
          </p:txBody>
        </p:sp>
        <p:sp>
          <p:nvSpPr>
            <p:cNvPr id="41182" name="Rectangle 178"/>
            <p:cNvSpPr>
              <a:spLocks noChangeArrowheads="1"/>
            </p:cNvSpPr>
            <p:nvPr/>
          </p:nvSpPr>
          <p:spPr bwMode="auto">
            <a:xfrm>
              <a:off x="3132" y="2733"/>
              <a:ext cx="48" cy="38"/>
            </a:xfrm>
            <a:prstGeom prst="rect">
              <a:avLst/>
            </a:prstGeom>
            <a:noFill/>
            <a:ln w="9525">
              <a:noFill/>
              <a:miter lim="800000"/>
              <a:headEnd/>
              <a:tailEnd/>
            </a:ln>
          </p:spPr>
          <p:txBody>
            <a:bodyPr/>
            <a:lstStyle/>
            <a:p>
              <a:endParaRPr lang="en-US"/>
            </a:p>
          </p:txBody>
        </p:sp>
        <p:sp>
          <p:nvSpPr>
            <p:cNvPr id="41183" name="Line 179"/>
            <p:cNvSpPr>
              <a:spLocks noChangeShapeType="1"/>
            </p:cNvSpPr>
            <p:nvPr/>
          </p:nvSpPr>
          <p:spPr bwMode="auto">
            <a:xfrm flipH="1" flipV="1">
              <a:off x="3132" y="2733"/>
              <a:ext cx="21" cy="16"/>
            </a:xfrm>
            <a:prstGeom prst="line">
              <a:avLst/>
            </a:prstGeom>
            <a:noFill/>
            <a:ln w="11113">
              <a:solidFill>
                <a:srgbClr val="0000FF"/>
              </a:solidFill>
              <a:round/>
              <a:headEnd/>
              <a:tailEnd/>
            </a:ln>
          </p:spPr>
          <p:txBody>
            <a:bodyPr/>
            <a:lstStyle/>
            <a:p>
              <a:endParaRPr lang="en-US"/>
            </a:p>
          </p:txBody>
        </p:sp>
        <p:sp>
          <p:nvSpPr>
            <p:cNvPr id="41184" name="Line 180"/>
            <p:cNvSpPr>
              <a:spLocks noChangeShapeType="1"/>
            </p:cNvSpPr>
            <p:nvPr/>
          </p:nvSpPr>
          <p:spPr bwMode="auto">
            <a:xfrm>
              <a:off x="3153" y="2749"/>
              <a:ext cx="20" cy="16"/>
            </a:xfrm>
            <a:prstGeom prst="line">
              <a:avLst/>
            </a:prstGeom>
            <a:noFill/>
            <a:ln w="11113">
              <a:solidFill>
                <a:srgbClr val="0000FF"/>
              </a:solidFill>
              <a:round/>
              <a:headEnd/>
              <a:tailEnd/>
            </a:ln>
          </p:spPr>
          <p:txBody>
            <a:bodyPr/>
            <a:lstStyle/>
            <a:p>
              <a:endParaRPr lang="en-US"/>
            </a:p>
          </p:txBody>
        </p:sp>
        <p:sp>
          <p:nvSpPr>
            <p:cNvPr id="41185" name="Line 181"/>
            <p:cNvSpPr>
              <a:spLocks noChangeShapeType="1"/>
            </p:cNvSpPr>
            <p:nvPr/>
          </p:nvSpPr>
          <p:spPr bwMode="auto">
            <a:xfrm flipH="1">
              <a:off x="3132" y="2749"/>
              <a:ext cx="21" cy="16"/>
            </a:xfrm>
            <a:prstGeom prst="line">
              <a:avLst/>
            </a:prstGeom>
            <a:noFill/>
            <a:ln w="11113">
              <a:solidFill>
                <a:srgbClr val="0000FF"/>
              </a:solidFill>
              <a:round/>
              <a:headEnd/>
              <a:tailEnd/>
            </a:ln>
          </p:spPr>
          <p:txBody>
            <a:bodyPr/>
            <a:lstStyle/>
            <a:p>
              <a:endParaRPr lang="en-US"/>
            </a:p>
          </p:txBody>
        </p:sp>
        <p:sp>
          <p:nvSpPr>
            <p:cNvPr id="41186" name="Line 182"/>
            <p:cNvSpPr>
              <a:spLocks noChangeShapeType="1"/>
            </p:cNvSpPr>
            <p:nvPr/>
          </p:nvSpPr>
          <p:spPr bwMode="auto">
            <a:xfrm flipV="1">
              <a:off x="3153" y="2733"/>
              <a:ext cx="20" cy="16"/>
            </a:xfrm>
            <a:prstGeom prst="line">
              <a:avLst/>
            </a:prstGeom>
            <a:noFill/>
            <a:ln w="11113">
              <a:solidFill>
                <a:srgbClr val="0000FF"/>
              </a:solidFill>
              <a:round/>
              <a:headEnd/>
              <a:tailEnd/>
            </a:ln>
          </p:spPr>
          <p:txBody>
            <a:bodyPr/>
            <a:lstStyle/>
            <a:p>
              <a:endParaRPr lang="en-US"/>
            </a:p>
          </p:txBody>
        </p:sp>
        <p:sp>
          <p:nvSpPr>
            <p:cNvPr id="41187" name="Line 183"/>
            <p:cNvSpPr>
              <a:spLocks noChangeShapeType="1"/>
            </p:cNvSpPr>
            <p:nvPr/>
          </p:nvSpPr>
          <p:spPr bwMode="auto">
            <a:xfrm flipV="1">
              <a:off x="3153" y="2733"/>
              <a:ext cx="1" cy="16"/>
            </a:xfrm>
            <a:prstGeom prst="line">
              <a:avLst/>
            </a:prstGeom>
            <a:noFill/>
            <a:ln w="11113">
              <a:solidFill>
                <a:srgbClr val="0000FF"/>
              </a:solidFill>
              <a:round/>
              <a:headEnd/>
              <a:tailEnd/>
            </a:ln>
          </p:spPr>
          <p:txBody>
            <a:bodyPr/>
            <a:lstStyle/>
            <a:p>
              <a:endParaRPr lang="en-US"/>
            </a:p>
          </p:txBody>
        </p:sp>
        <p:sp>
          <p:nvSpPr>
            <p:cNvPr id="41188" name="Line 184"/>
            <p:cNvSpPr>
              <a:spLocks noChangeShapeType="1"/>
            </p:cNvSpPr>
            <p:nvPr/>
          </p:nvSpPr>
          <p:spPr bwMode="auto">
            <a:xfrm>
              <a:off x="3153" y="2749"/>
              <a:ext cx="1" cy="16"/>
            </a:xfrm>
            <a:prstGeom prst="line">
              <a:avLst/>
            </a:prstGeom>
            <a:noFill/>
            <a:ln w="11113">
              <a:solidFill>
                <a:srgbClr val="0000FF"/>
              </a:solidFill>
              <a:round/>
              <a:headEnd/>
              <a:tailEnd/>
            </a:ln>
          </p:spPr>
          <p:txBody>
            <a:bodyPr/>
            <a:lstStyle/>
            <a:p>
              <a:endParaRPr lang="en-US"/>
            </a:p>
          </p:txBody>
        </p:sp>
        <p:sp>
          <p:nvSpPr>
            <p:cNvPr id="41189" name="Rectangle 185"/>
            <p:cNvSpPr>
              <a:spLocks noChangeArrowheads="1"/>
            </p:cNvSpPr>
            <p:nvPr/>
          </p:nvSpPr>
          <p:spPr bwMode="auto">
            <a:xfrm>
              <a:off x="3249" y="2733"/>
              <a:ext cx="49" cy="38"/>
            </a:xfrm>
            <a:prstGeom prst="rect">
              <a:avLst/>
            </a:prstGeom>
            <a:noFill/>
            <a:ln w="9525">
              <a:noFill/>
              <a:miter lim="800000"/>
              <a:headEnd/>
              <a:tailEnd/>
            </a:ln>
          </p:spPr>
          <p:txBody>
            <a:bodyPr/>
            <a:lstStyle/>
            <a:p>
              <a:endParaRPr lang="en-US"/>
            </a:p>
          </p:txBody>
        </p:sp>
        <p:sp>
          <p:nvSpPr>
            <p:cNvPr id="41190" name="Line 186"/>
            <p:cNvSpPr>
              <a:spLocks noChangeShapeType="1"/>
            </p:cNvSpPr>
            <p:nvPr/>
          </p:nvSpPr>
          <p:spPr bwMode="auto">
            <a:xfrm flipH="1" flipV="1">
              <a:off x="3249" y="2733"/>
              <a:ext cx="21" cy="16"/>
            </a:xfrm>
            <a:prstGeom prst="line">
              <a:avLst/>
            </a:prstGeom>
            <a:noFill/>
            <a:ln w="11113">
              <a:solidFill>
                <a:srgbClr val="0000FF"/>
              </a:solidFill>
              <a:round/>
              <a:headEnd/>
              <a:tailEnd/>
            </a:ln>
          </p:spPr>
          <p:txBody>
            <a:bodyPr/>
            <a:lstStyle/>
            <a:p>
              <a:endParaRPr lang="en-US"/>
            </a:p>
          </p:txBody>
        </p:sp>
        <p:sp>
          <p:nvSpPr>
            <p:cNvPr id="41191" name="Line 187"/>
            <p:cNvSpPr>
              <a:spLocks noChangeShapeType="1"/>
            </p:cNvSpPr>
            <p:nvPr/>
          </p:nvSpPr>
          <p:spPr bwMode="auto">
            <a:xfrm>
              <a:off x="3270" y="2749"/>
              <a:ext cx="21" cy="16"/>
            </a:xfrm>
            <a:prstGeom prst="line">
              <a:avLst/>
            </a:prstGeom>
            <a:noFill/>
            <a:ln w="11113">
              <a:solidFill>
                <a:srgbClr val="0000FF"/>
              </a:solidFill>
              <a:round/>
              <a:headEnd/>
              <a:tailEnd/>
            </a:ln>
          </p:spPr>
          <p:txBody>
            <a:bodyPr/>
            <a:lstStyle/>
            <a:p>
              <a:endParaRPr lang="en-US"/>
            </a:p>
          </p:txBody>
        </p:sp>
        <p:sp>
          <p:nvSpPr>
            <p:cNvPr id="41192" name="Line 188"/>
            <p:cNvSpPr>
              <a:spLocks noChangeShapeType="1"/>
            </p:cNvSpPr>
            <p:nvPr/>
          </p:nvSpPr>
          <p:spPr bwMode="auto">
            <a:xfrm flipH="1">
              <a:off x="3249" y="2749"/>
              <a:ext cx="21" cy="16"/>
            </a:xfrm>
            <a:prstGeom prst="line">
              <a:avLst/>
            </a:prstGeom>
            <a:noFill/>
            <a:ln w="11113">
              <a:solidFill>
                <a:srgbClr val="0000FF"/>
              </a:solidFill>
              <a:round/>
              <a:headEnd/>
              <a:tailEnd/>
            </a:ln>
          </p:spPr>
          <p:txBody>
            <a:bodyPr/>
            <a:lstStyle/>
            <a:p>
              <a:endParaRPr lang="en-US"/>
            </a:p>
          </p:txBody>
        </p:sp>
        <p:sp>
          <p:nvSpPr>
            <p:cNvPr id="41193" name="Line 189"/>
            <p:cNvSpPr>
              <a:spLocks noChangeShapeType="1"/>
            </p:cNvSpPr>
            <p:nvPr/>
          </p:nvSpPr>
          <p:spPr bwMode="auto">
            <a:xfrm flipV="1">
              <a:off x="3270" y="2733"/>
              <a:ext cx="21" cy="16"/>
            </a:xfrm>
            <a:prstGeom prst="line">
              <a:avLst/>
            </a:prstGeom>
            <a:noFill/>
            <a:ln w="11113">
              <a:solidFill>
                <a:srgbClr val="0000FF"/>
              </a:solidFill>
              <a:round/>
              <a:headEnd/>
              <a:tailEnd/>
            </a:ln>
          </p:spPr>
          <p:txBody>
            <a:bodyPr/>
            <a:lstStyle/>
            <a:p>
              <a:endParaRPr lang="en-US"/>
            </a:p>
          </p:txBody>
        </p:sp>
        <p:sp>
          <p:nvSpPr>
            <p:cNvPr id="41194" name="Line 190"/>
            <p:cNvSpPr>
              <a:spLocks noChangeShapeType="1"/>
            </p:cNvSpPr>
            <p:nvPr/>
          </p:nvSpPr>
          <p:spPr bwMode="auto">
            <a:xfrm flipV="1">
              <a:off x="3270" y="2733"/>
              <a:ext cx="1" cy="16"/>
            </a:xfrm>
            <a:prstGeom prst="line">
              <a:avLst/>
            </a:prstGeom>
            <a:noFill/>
            <a:ln w="11113">
              <a:solidFill>
                <a:srgbClr val="0000FF"/>
              </a:solidFill>
              <a:round/>
              <a:headEnd/>
              <a:tailEnd/>
            </a:ln>
          </p:spPr>
          <p:txBody>
            <a:bodyPr/>
            <a:lstStyle/>
            <a:p>
              <a:endParaRPr lang="en-US"/>
            </a:p>
          </p:txBody>
        </p:sp>
        <p:sp>
          <p:nvSpPr>
            <p:cNvPr id="41195" name="Line 191"/>
            <p:cNvSpPr>
              <a:spLocks noChangeShapeType="1"/>
            </p:cNvSpPr>
            <p:nvPr/>
          </p:nvSpPr>
          <p:spPr bwMode="auto">
            <a:xfrm>
              <a:off x="3270" y="2749"/>
              <a:ext cx="1" cy="16"/>
            </a:xfrm>
            <a:prstGeom prst="line">
              <a:avLst/>
            </a:prstGeom>
            <a:noFill/>
            <a:ln w="11113">
              <a:solidFill>
                <a:srgbClr val="0000FF"/>
              </a:solidFill>
              <a:round/>
              <a:headEnd/>
              <a:tailEnd/>
            </a:ln>
          </p:spPr>
          <p:txBody>
            <a:bodyPr/>
            <a:lstStyle/>
            <a:p>
              <a:endParaRPr lang="en-US"/>
            </a:p>
          </p:txBody>
        </p:sp>
        <p:sp>
          <p:nvSpPr>
            <p:cNvPr id="41196" name="Rectangle 192"/>
            <p:cNvSpPr>
              <a:spLocks noChangeArrowheads="1"/>
            </p:cNvSpPr>
            <p:nvPr/>
          </p:nvSpPr>
          <p:spPr bwMode="auto">
            <a:xfrm>
              <a:off x="3374" y="2733"/>
              <a:ext cx="48" cy="38"/>
            </a:xfrm>
            <a:prstGeom prst="rect">
              <a:avLst/>
            </a:prstGeom>
            <a:noFill/>
            <a:ln w="9525">
              <a:noFill/>
              <a:miter lim="800000"/>
              <a:headEnd/>
              <a:tailEnd/>
            </a:ln>
          </p:spPr>
          <p:txBody>
            <a:bodyPr/>
            <a:lstStyle/>
            <a:p>
              <a:endParaRPr lang="en-US"/>
            </a:p>
          </p:txBody>
        </p:sp>
        <p:sp>
          <p:nvSpPr>
            <p:cNvPr id="41197" name="Line 193"/>
            <p:cNvSpPr>
              <a:spLocks noChangeShapeType="1"/>
            </p:cNvSpPr>
            <p:nvPr/>
          </p:nvSpPr>
          <p:spPr bwMode="auto">
            <a:xfrm flipH="1" flipV="1">
              <a:off x="3374" y="2733"/>
              <a:ext cx="20" cy="16"/>
            </a:xfrm>
            <a:prstGeom prst="line">
              <a:avLst/>
            </a:prstGeom>
            <a:noFill/>
            <a:ln w="11113">
              <a:solidFill>
                <a:srgbClr val="0000FF"/>
              </a:solidFill>
              <a:round/>
              <a:headEnd/>
              <a:tailEnd/>
            </a:ln>
          </p:spPr>
          <p:txBody>
            <a:bodyPr/>
            <a:lstStyle/>
            <a:p>
              <a:endParaRPr lang="en-US"/>
            </a:p>
          </p:txBody>
        </p:sp>
        <p:sp>
          <p:nvSpPr>
            <p:cNvPr id="41198" name="Line 194"/>
            <p:cNvSpPr>
              <a:spLocks noChangeShapeType="1"/>
            </p:cNvSpPr>
            <p:nvPr/>
          </p:nvSpPr>
          <p:spPr bwMode="auto">
            <a:xfrm>
              <a:off x="3394" y="2749"/>
              <a:ext cx="21" cy="16"/>
            </a:xfrm>
            <a:prstGeom prst="line">
              <a:avLst/>
            </a:prstGeom>
            <a:noFill/>
            <a:ln w="11113">
              <a:solidFill>
                <a:srgbClr val="0000FF"/>
              </a:solidFill>
              <a:round/>
              <a:headEnd/>
              <a:tailEnd/>
            </a:ln>
          </p:spPr>
          <p:txBody>
            <a:bodyPr/>
            <a:lstStyle/>
            <a:p>
              <a:endParaRPr lang="en-US"/>
            </a:p>
          </p:txBody>
        </p:sp>
        <p:sp>
          <p:nvSpPr>
            <p:cNvPr id="41199" name="Line 195"/>
            <p:cNvSpPr>
              <a:spLocks noChangeShapeType="1"/>
            </p:cNvSpPr>
            <p:nvPr/>
          </p:nvSpPr>
          <p:spPr bwMode="auto">
            <a:xfrm flipH="1">
              <a:off x="3374" y="2749"/>
              <a:ext cx="20" cy="16"/>
            </a:xfrm>
            <a:prstGeom prst="line">
              <a:avLst/>
            </a:prstGeom>
            <a:noFill/>
            <a:ln w="11113">
              <a:solidFill>
                <a:srgbClr val="0000FF"/>
              </a:solidFill>
              <a:round/>
              <a:headEnd/>
              <a:tailEnd/>
            </a:ln>
          </p:spPr>
          <p:txBody>
            <a:bodyPr/>
            <a:lstStyle/>
            <a:p>
              <a:endParaRPr lang="en-US"/>
            </a:p>
          </p:txBody>
        </p:sp>
        <p:sp>
          <p:nvSpPr>
            <p:cNvPr id="41200" name="Line 196"/>
            <p:cNvSpPr>
              <a:spLocks noChangeShapeType="1"/>
            </p:cNvSpPr>
            <p:nvPr/>
          </p:nvSpPr>
          <p:spPr bwMode="auto">
            <a:xfrm flipV="1">
              <a:off x="3394" y="2733"/>
              <a:ext cx="21" cy="16"/>
            </a:xfrm>
            <a:prstGeom prst="line">
              <a:avLst/>
            </a:prstGeom>
            <a:noFill/>
            <a:ln w="11113">
              <a:solidFill>
                <a:srgbClr val="0000FF"/>
              </a:solidFill>
              <a:round/>
              <a:headEnd/>
              <a:tailEnd/>
            </a:ln>
          </p:spPr>
          <p:txBody>
            <a:bodyPr/>
            <a:lstStyle/>
            <a:p>
              <a:endParaRPr lang="en-US"/>
            </a:p>
          </p:txBody>
        </p:sp>
        <p:sp>
          <p:nvSpPr>
            <p:cNvPr id="41201" name="Line 197"/>
            <p:cNvSpPr>
              <a:spLocks noChangeShapeType="1"/>
            </p:cNvSpPr>
            <p:nvPr/>
          </p:nvSpPr>
          <p:spPr bwMode="auto">
            <a:xfrm flipV="1">
              <a:off x="3394" y="2733"/>
              <a:ext cx="1" cy="16"/>
            </a:xfrm>
            <a:prstGeom prst="line">
              <a:avLst/>
            </a:prstGeom>
            <a:noFill/>
            <a:ln w="11113">
              <a:solidFill>
                <a:srgbClr val="0000FF"/>
              </a:solidFill>
              <a:round/>
              <a:headEnd/>
              <a:tailEnd/>
            </a:ln>
          </p:spPr>
          <p:txBody>
            <a:bodyPr/>
            <a:lstStyle/>
            <a:p>
              <a:endParaRPr lang="en-US"/>
            </a:p>
          </p:txBody>
        </p:sp>
        <p:sp>
          <p:nvSpPr>
            <p:cNvPr id="41202" name="Line 198"/>
            <p:cNvSpPr>
              <a:spLocks noChangeShapeType="1"/>
            </p:cNvSpPr>
            <p:nvPr/>
          </p:nvSpPr>
          <p:spPr bwMode="auto">
            <a:xfrm>
              <a:off x="3394" y="2749"/>
              <a:ext cx="1" cy="16"/>
            </a:xfrm>
            <a:prstGeom prst="line">
              <a:avLst/>
            </a:prstGeom>
            <a:noFill/>
            <a:ln w="11113">
              <a:solidFill>
                <a:srgbClr val="0000FF"/>
              </a:solidFill>
              <a:round/>
              <a:headEnd/>
              <a:tailEnd/>
            </a:ln>
          </p:spPr>
          <p:txBody>
            <a:bodyPr/>
            <a:lstStyle/>
            <a:p>
              <a:endParaRPr lang="en-US"/>
            </a:p>
          </p:txBody>
        </p:sp>
        <p:sp>
          <p:nvSpPr>
            <p:cNvPr id="41203" name="Rectangle 199"/>
            <p:cNvSpPr>
              <a:spLocks noChangeArrowheads="1"/>
            </p:cNvSpPr>
            <p:nvPr/>
          </p:nvSpPr>
          <p:spPr bwMode="auto">
            <a:xfrm>
              <a:off x="3491" y="2733"/>
              <a:ext cx="48" cy="38"/>
            </a:xfrm>
            <a:prstGeom prst="rect">
              <a:avLst/>
            </a:prstGeom>
            <a:noFill/>
            <a:ln w="9525">
              <a:noFill/>
              <a:miter lim="800000"/>
              <a:headEnd/>
              <a:tailEnd/>
            </a:ln>
          </p:spPr>
          <p:txBody>
            <a:bodyPr/>
            <a:lstStyle/>
            <a:p>
              <a:endParaRPr lang="en-US"/>
            </a:p>
          </p:txBody>
        </p:sp>
        <p:sp>
          <p:nvSpPr>
            <p:cNvPr id="41204" name="Line 200"/>
            <p:cNvSpPr>
              <a:spLocks noChangeShapeType="1"/>
            </p:cNvSpPr>
            <p:nvPr/>
          </p:nvSpPr>
          <p:spPr bwMode="auto">
            <a:xfrm flipH="1" flipV="1">
              <a:off x="3491" y="2733"/>
              <a:ext cx="21" cy="16"/>
            </a:xfrm>
            <a:prstGeom prst="line">
              <a:avLst/>
            </a:prstGeom>
            <a:noFill/>
            <a:ln w="11113">
              <a:solidFill>
                <a:srgbClr val="0000FF"/>
              </a:solidFill>
              <a:round/>
              <a:headEnd/>
              <a:tailEnd/>
            </a:ln>
          </p:spPr>
          <p:txBody>
            <a:bodyPr/>
            <a:lstStyle/>
            <a:p>
              <a:endParaRPr lang="en-US"/>
            </a:p>
          </p:txBody>
        </p:sp>
        <p:sp>
          <p:nvSpPr>
            <p:cNvPr id="41205" name="Line 201"/>
            <p:cNvSpPr>
              <a:spLocks noChangeShapeType="1"/>
            </p:cNvSpPr>
            <p:nvPr/>
          </p:nvSpPr>
          <p:spPr bwMode="auto">
            <a:xfrm>
              <a:off x="3512" y="2749"/>
              <a:ext cx="20" cy="16"/>
            </a:xfrm>
            <a:prstGeom prst="line">
              <a:avLst/>
            </a:prstGeom>
            <a:noFill/>
            <a:ln w="11113">
              <a:solidFill>
                <a:srgbClr val="0000FF"/>
              </a:solidFill>
              <a:round/>
              <a:headEnd/>
              <a:tailEnd/>
            </a:ln>
          </p:spPr>
          <p:txBody>
            <a:bodyPr/>
            <a:lstStyle/>
            <a:p>
              <a:endParaRPr lang="en-US"/>
            </a:p>
          </p:txBody>
        </p:sp>
        <p:sp>
          <p:nvSpPr>
            <p:cNvPr id="41206" name="Line 202"/>
            <p:cNvSpPr>
              <a:spLocks noChangeShapeType="1"/>
            </p:cNvSpPr>
            <p:nvPr/>
          </p:nvSpPr>
          <p:spPr bwMode="auto">
            <a:xfrm flipH="1">
              <a:off x="3491" y="2749"/>
              <a:ext cx="21" cy="16"/>
            </a:xfrm>
            <a:prstGeom prst="line">
              <a:avLst/>
            </a:prstGeom>
            <a:noFill/>
            <a:ln w="11113">
              <a:solidFill>
                <a:srgbClr val="0000FF"/>
              </a:solidFill>
              <a:round/>
              <a:headEnd/>
              <a:tailEnd/>
            </a:ln>
          </p:spPr>
          <p:txBody>
            <a:bodyPr/>
            <a:lstStyle/>
            <a:p>
              <a:endParaRPr lang="en-US"/>
            </a:p>
          </p:txBody>
        </p:sp>
        <p:sp>
          <p:nvSpPr>
            <p:cNvPr id="41207" name="Line 203"/>
            <p:cNvSpPr>
              <a:spLocks noChangeShapeType="1"/>
            </p:cNvSpPr>
            <p:nvPr/>
          </p:nvSpPr>
          <p:spPr bwMode="auto">
            <a:xfrm flipV="1">
              <a:off x="3512" y="2733"/>
              <a:ext cx="20" cy="16"/>
            </a:xfrm>
            <a:prstGeom prst="line">
              <a:avLst/>
            </a:prstGeom>
            <a:noFill/>
            <a:ln w="11113">
              <a:solidFill>
                <a:srgbClr val="0000FF"/>
              </a:solidFill>
              <a:round/>
              <a:headEnd/>
              <a:tailEnd/>
            </a:ln>
          </p:spPr>
          <p:txBody>
            <a:bodyPr/>
            <a:lstStyle/>
            <a:p>
              <a:endParaRPr lang="en-US"/>
            </a:p>
          </p:txBody>
        </p:sp>
        <p:sp>
          <p:nvSpPr>
            <p:cNvPr id="41208" name="Line 204"/>
            <p:cNvSpPr>
              <a:spLocks noChangeShapeType="1"/>
            </p:cNvSpPr>
            <p:nvPr/>
          </p:nvSpPr>
          <p:spPr bwMode="auto">
            <a:xfrm flipV="1">
              <a:off x="3512" y="2733"/>
              <a:ext cx="1" cy="16"/>
            </a:xfrm>
            <a:prstGeom prst="line">
              <a:avLst/>
            </a:prstGeom>
            <a:noFill/>
            <a:ln w="11113">
              <a:solidFill>
                <a:srgbClr val="0000FF"/>
              </a:solidFill>
              <a:round/>
              <a:headEnd/>
              <a:tailEnd/>
            </a:ln>
          </p:spPr>
          <p:txBody>
            <a:bodyPr/>
            <a:lstStyle/>
            <a:p>
              <a:endParaRPr lang="en-US"/>
            </a:p>
          </p:txBody>
        </p:sp>
        <p:sp>
          <p:nvSpPr>
            <p:cNvPr id="41209" name="Line 205"/>
            <p:cNvSpPr>
              <a:spLocks noChangeShapeType="1"/>
            </p:cNvSpPr>
            <p:nvPr/>
          </p:nvSpPr>
          <p:spPr bwMode="auto">
            <a:xfrm>
              <a:off x="3512" y="2749"/>
              <a:ext cx="1" cy="16"/>
            </a:xfrm>
            <a:prstGeom prst="line">
              <a:avLst/>
            </a:prstGeom>
            <a:noFill/>
            <a:ln w="11113">
              <a:solidFill>
                <a:srgbClr val="0000FF"/>
              </a:solidFill>
              <a:round/>
              <a:headEnd/>
              <a:tailEnd/>
            </a:ln>
          </p:spPr>
          <p:txBody>
            <a:bodyPr/>
            <a:lstStyle/>
            <a:p>
              <a:endParaRPr lang="en-US"/>
            </a:p>
          </p:txBody>
        </p:sp>
        <p:sp>
          <p:nvSpPr>
            <p:cNvPr id="41210" name="Rectangle 206"/>
            <p:cNvSpPr>
              <a:spLocks noChangeArrowheads="1"/>
            </p:cNvSpPr>
            <p:nvPr/>
          </p:nvSpPr>
          <p:spPr bwMode="auto">
            <a:xfrm>
              <a:off x="3615" y="2733"/>
              <a:ext cx="48" cy="38"/>
            </a:xfrm>
            <a:prstGeom prst="rect">
              <a:avLst/>
            </a:prstGeom>
            <a:noFill/>
            <a:ln w="9525">
              <a:noFill/>
              <a:miter lim="800000"/>
              <a:headEnd/>
              <a:tailEnd/>
            </a:ln>
          </p:spPr>
          <p:txBody>
            <a:bodyPr/>
            <a:lstStyle/>
            <a:p>
              <a:endParaRPr lang="en-US"/>
            </a:p>
          </p:txBody>
        </p:sp>
        <p:sp>
          <p:nvSpPr>
            <p:cNvPr id="41211" name="Line 207"/>
            <p:cNvSpPr>
              <a:spLocks noChangeShapeType="1"/>
            </p:cNvSpPr>
            <p:nvPr/>
          </p:nvSpPr>
          <p:spPr bwMode="auto">
            <a:xfrm flipH="1" flipV="1">
              <a:off x="3615" y="2733"/>
              <a:ext cx="21" cy="16"/>
            </a:xfrm>
            <a:prstGeom prst="line">
              <a:avLst/>
            </a:prstGeom>
            <a:noFill/>
            <a:ln w="11113">
              <a:solidFill>
                <a:srgbClr val="0000FF"/>
              </a:solidFill>
              <a:round/>
              <a:headEnd/>
              <a:tailEnd/>
            </a:ln>
          </p:spPr>
          <p:txBody>
            <a:bodyPr/>
            <a:lstStyle/>
            <a:p>
              <a:endParaRPr lang="en-US"/>
            </a:p>
          </p:txBody>
        </p:sp>
        <p:sp>
          <p:nvSpPr>
            <p:cNvPr id="41212" name="Line 208"/>
            <p:cNvSpPr>
              <a:spLocks noChangeShapeType="1"/>
            </p:cNvSpPr>
            <p:nvPr/>
          </p:nvSpPr>
          <p:spPr bwMode="auto">
            <a:xfrm>
              <a:off x="3636" y="2749"/>
              <a:ext cx="21" cy="16"/>
            </a:xfrm>
            <a:prstGeom prst="line">
              <a:avLst/>
            </a:prstGeom>
            <a:noFill/>
            <a:ln w="11113">
              <a:solidFill>
                <a:srgbClr val="0000FF"/>
              </a:solidFill>
              <a:round/>
              <a:headEnd/>
              <a:tailEnd/>
            </a:ln>
          </p:spPr>
          <p:txBody>
            <a:bodyPr/>
            <a:lstStyle/>
            <a:p>
              <a:endParaRPr lang="en-US"/>
            </a:p>
          </p:txBody>
        </p:sp>
        <p:sp>
          <p:nvSpPr>
            <p:cNvPr id="41213" name="Line 209"/>
            <p:cNvSpPr>
              <a:spLocks noChangeShapeType="1"/>
            </p:cNvSpPr>
            <p:nvPr/>
          </p:nvSpPr>
          <p:spPr bwMode="auto">
            <a:xfrm flipH="1">
              <a:off x="3615" y="2749"/>
              <a:ext cx="21" cy="16"/>
            </a:xfrm>
            <a:prstGeom prst="line">
              <a:avLst/>
            </a:prstGeom>
            <a:noFill/>
            <a:ln w="11113">
              <a:solidFill>
                <a:srgbClr val="0000FF"/>
              </a:solidFill>
              <a:round/>
              <a:headEnd/>
              <a:tailEnd/>
            </a:ln>
          </p:spPr>
          <p:txBody>
            <a:bodyPr/>
            <a:lstStyle/>
            <a:p>
              <a:endParaRPr lang="en-US"/>
            </a:p>
          </p:txBody>
        </p:sp>
      </p:grpSp>
      <p:sp>
        <p:nvSpPr>
          <p:cNvPr id="40971" name="Line 210"/>
          <p:cNvSpPr>
            <a:spLocks noChangeShapeType="1"/>
          </p:cNvSpPr>
          <p:nvPr/>
        </p:nvSpPr>
        <p:spPr bwMode="auto">
          <a:xfrm flipV="1">
            <a:off x="5772150" y="4262438"/>
            <a:ext cx="33338" cy="25400"/>
          </a:xfrm>
          <a:prstGeom prst="line">
            <a:avLst/>
          </a:prstGeom>
          <a:noFill/>
          <a:ln w="11113">
            <a:solidFill>
              <a:srgbClr val="0000FF"/>
            </a:solidFill>
            <a:round/>
            <a:headEnd/>
            <a:tailEnd/>
          </a:ln>
        </p:spPr>
        <p:txBody>
          <a:bodyPr/>
          <a:lstStyle/>
          <a:p>
            <a:endParaRPr lang="en-US"/>
          </a:p>
        </p:txBody>
      </p:sp>
      <p:sp>
        <p:nvSpPr>
          <p:cNvPr id="40972" name="Line 211"/>
          <p:cNvSpPr>
            <a:spLocks noChangeShapeType="1"/>
          </p:cNvSpPr>
          <p:nvPr/>
        </p:nvSpPr>
        <p:spPr bwMode="auto">
          <a:xfrm flipV="1">
            <a:off x="5772150" y="4262438"/>
            <a:ext cx="1588" cy="25400"/>
          </a:xfrm>
          <a:prstGeom prst="line">
            <a:avLst/>
          </a:prstGeom>
          <a:noFill/>
          <a:ln w="11113">
            <a:solidFill>
              <a:srgbClr val="0000FF"/>
            </a:solidFill>
            <a:round/>
            <a:headEnd/>
            <a:tailEnd/>
          </a:ln>
        </p:spPr>
        <p:txBody>
          <a:bodyPr/>
          <a:lstStyle/>
          <a:p>
            <a:endParaRPr lang="en-US"/>
          </a:p>
        </p:txBody>
      </p:sp>
      <p:sp>
        <p:nvSpPr>
          <p:cNvPr id="40973" name="Line 212"/>
          <p:cNvSpPr>
            <a:spLocks noChangeShapeType="1"/>
          </p:cNvSpPr>
          <p:nvPr/>
        </p:nvSpPr>
        <p:spPr bwMode="auto">
          <a:xfrm>
            <a:off x="5772150" y="4287838"/>
            <a:ext cx="1588" cy="25400"/>
          </a:xfrm>
          <a:prstGeom prst="line">
            <a:avLst/>
          </a:prstGeom>
          <a:noFill/>
          <a:ln w="11113">
            <a:solidFill>
              <a:srgbClr val="0000FF"/>
            </a:solidFill>
            <a:round/>
            <a:headEnd/>
            <a:tailEnd/>
          </a:ln>
        </p:spPr>
        <p:txBody>
          <a:bodyPr/>
          <a:lstStyle/>
          <a:p>
            <a:endParaRPr lang="en-US"/>
          </a:p>
        </p:txBody>
      </p:sp>
      <p:sp>
        <p:nvSpPr>
          <p:cNvPr id="40974" name="Rectangle 213"/>
          <p:cNvSpPr>
            <a:spLocks noChangeArrowheads="1"/>
          </p:cNvSpPr>
          <p:nvPr/>
        </p:nvSpPr>
        <p:spPr bwMode="auto">
          <a:xfrm>
            <a:off x="5935663" y="4262438"/>
            <a:ext cx="77787" cy="60325"/>
          </a:xfrm>
          <a:prstGeom prst="rect">
            <a:avLst/>
          </a:prstGeom>
          <a:noFill/>
          <a:ln w="9525">
            <a:noFill/>
            <a:miter lim="800000"/>
            <a:headEnd/>
            <a:tailEnd/>
          </a:ln>
        </p:spPr>
        <p:txBody>
          <a:bodyPr/>
          <a:lstStyle/>
          <a:p>
            <a:endParaRPr lang="en-US"/>
          </a:p>
        </p:txBody>
      </p:sp>
      <p:sp>
        <p:nvSpPr>
          <p:cNvPr id="40975" name="Line 214"/>
          <p:cNvSpPr>
            <a:spLocks noChangeShapeType="1"/>
          </p:cNvSpPr>
          <p:nvPr/>
        </p:nvSpPr>
        <p:spPr bwMode="auto">
          <a:xfrm flipH="1" flipV="1">
            <a:off x="5935663" y="4262438"/>
            <a:ext cx="33337" cy="25400"/>
          </a:xfrm>
          <a:prstGeom prst="line">
            <a:avLst/>
          </a:prstGeom>
          <a:noFill/>
          <a:ln w="11113">
            <a:solidFill>
              <a:srgbClr val="0000FF"/>
            </a:solidFill>
            <a:round/>
            <a:headEnd/>
            <a:tailEnd/>
          </a:ln>
        </p:spPr>
        <p:txBody>
          <a:bodyPr/>
          <a:lstStyle/>
          <a:p>
            <a:endParaRPr lang="en-US"/>
          </a:p>
        </p:txBody>
      </p:sp>
      <p:sp>
        <p:nvSpPr>
          <p:cNvPr id="40976" name="Line 215"/>
          <p:cNvSpPr>
            <a:spLocks noChangeShapeType="1"/>
          </p:cNvSpPr>
          <p:nvPr/>
        </p:nvSpPr>
        <p:spPr bwMode="auto">
          <a:xfrm>
            <a:off x="5969000" y="4287838"/>
            <a:ext cx="33338" cy="25400"/>
          </a:xfrm>
          <a:prstGeom prst="line">
            <a:avLst/>
          </a:prstGeom>
          <a:noFill/>
          <a:ln w="11113">
            <a:solidFill>
              <a:srgbClr val="0000FF"/>
            </a:solidFill>
            <a:round/>
            <a:headEnd/>
            <a:tailEnd/>
          </a:ln>
        </p:spPr>
        <p:txBody>
          <a:bodyPr/>
          <a:lstStyle/>
          <a:p>
            <a:endParaRPr lang="en-US"/>
          </a:p>
        </p:txBody>
      </p:sp>
      <p:sp>
        <p:nvSpPr>
          <p:cNvPr id="40977" name="Line 216"/>
          <p:cNvSpPr>
            <a:spLocks noChangeShapeType="1"/>
          </p:cNvSpPr>
          <p:nvPr/>
        </p:nvSpPr>
        <p:spPr bwMode="auto">
          <a:xfrm flipH="1">
            <a:off x="5935663" y="4287838"/>
            <a:ext cx="33337" cy="25400"/>
          </a:xfrm>
          <a:prstGeom prst="line">
            <a:avLst/>
          </a:prstGeom>
          <a:noFill/>
          <a:ln w="11113">
            <a:solidFill>
              <a:srgbClr val="0000FF"/>
            </a:solidFill>
            <a:round/>
            <a:headEnd/>
            <a:tailEnd/>
          </a:ln>
        </p:spPr>
        <p:txBody>
          <a:bodyPr/>
          <a:lstStyle/>
          <a:p>
            <a:endParaRPr lang="en-US"/>
          </a:p>
        </p:txBody>
      </p:sp>
      <p:sp>
        <p:nvSpPr>
          <p:cNvPr id="40978" name="Line 217"/>
          <p:cNvSpPr>
            <a:spLocks noChangeShapeType="1"/>
          </p:cNvSpPr>
          <p:nvPr/>
        </p:nvSpPr>
        <p:spPr bwMode="auto">
          <a:xfrm flipV="1">
            <a:off x="5969000" y="4262438"/>
            <a:ext cx="33338" cy="25400"/>
          </a:xfrm>
          <a:prstGeom prst="line">
            <a:avLst/>
          </a:prstGeom>
          <a:noFill/>
          <a:ln w="11113">
            <a:solidFill>
              <a:srgbClr val="0000FF"/>
            </a:solidFill>
            <a:round/>
            <a:headEnd/>
            <a:tailEnd/>
          </a:ln>
        </p:spPr>
        <p:txBody>
          <a:bodyPr/>
          <a:lstStyle/>
          <a:p>
            <a:endParaRPr lang="en-US"/>
          </a:p>
        </p:txBody>
      </p:sp>
      <p:sp>
        <p:nvSpPr>
          <p:cNvPr id="40979" name="Line 218"/>
          <p:cNvSpPr>
            <a:spLocks noChangeShapeType="1"/>
          </p:cNvSpPr>
          <p:nvPr/>
        </p:nvSpPr>
        <p:spPr bwMode="auto">
          <a:xfrm flipV="1">
            <a:off x="5969000" y="4262438"/>
            <a:ext cx="1588" cy="25400"/>
          </a:xfrm>
          <a:prstGeom prst="line">
            <a:avLst/>
          </a:prstGeom>
          <a:noFill/>
          <a:ln w="11113">
            <a:solidFill>
              <a:srgbClr val="0000FF"/>
            </a:solidFill>
            <a:round/>
            <a:headEnd/>
            <a:tailEnd/>
          </a:ln>
        </p:spPr>
        <p:txBody>
          <a:bodyPr/>
          <a:lstStyle/>
          <a:p>
            <a:endParaRPr lang="en-US"/>
          </a:p>
        </p:txBody>
      </p:sp>
      <p:sp>
        <p:nvSpPr>
          <p:cNvPr id="40980" name="Line 219"/>
          <p:cNvSpPr>
            <a:spLocks noChangeShapeType="1"/>
          </p:cNvSpPr>
          <p:nvPr/>
        </p:nvSpPr>
        <p:spPr bwMode="auto">
          <a:xfrm>
            <a:off x="5969000" y="4287838"/>
            <a:ext cx="1588" cy="25400"/>
          </a:xfrm>
          <a:prstGeom prst="line">
            <a:avLst/>
          </a:prstGeom>
          <a:noFill/>
          <a:ln w="11113">
            <a:solidFill>
              <a:srgbClr val="0000FF"/>
            </a:solidFill>
            <a:round/>
            <a:headEnd/>
            <a:tailEnd/>
          </a:ln>
        </p:spPr>
        <p:txBody>
          <a:bodyPr/>
          <a:lstStyle/>
          <a:p>
            <a:endParaRPr lang="en-US"/>
          </a:p>
        </p:txBody>
      </p:sp>
      <p:sp>
        <p:nvSpPr>
          <p:cNvPr id="40981" name="Rectangle 220"/>
          <p:cNvSpPr>
            <a:spLocks noChangeArrowheads="1"/>
          </p:cNvSpPr>
          <p:nvPr/>
        </p:nvSpPr>
        <p:spPr bwMode="auto">
          <a:xfrm>
            <a:off x="6122988" y="4262438"/>
            <a:ext cx="76200" cy="60325"/>
          </a:xfrm>
          <a:prstGeom prst="rect">
            <a:avLst/>
          </a:prstGeom>
          <a:noFill/>
          <a:ln w="9525">
            <a:noFill/>
            <a:miter lim="800000"/>
            <a:headEnd/>
            <a:tailEnd/>
          </a:ln>
        </p:spPr>
        <p:txBody>
          <a:bodyPr/>
          <a:lstStyle/>
          <a:p>
            <a:endParaRPr lang="en-US"/>
          </a:p>
        </p:txBody>
      </p:sp>
      <p:sp>
        <p:nvSpPr>
          <p:cNvPr id="40982" name="Line 221"/>
          <p:cNvSpPr>
            <a:spLocks noChangeShapeType="1"/>
          </p:cNvSpPr>
          <p:nvPr/>
        </p:nvSpPr>
        <p:spPr bwMode="auto">
          <a:xfrm flipH="1" flipV="1">
            <a:off x="6122988" y="4262438"/>
            <a:ext cx="31750" cy="25400"/>
          </a:xfrm>
          <a:prstGeom prst="line">
            <a:avLst/>
          </a:prstGeom>
          <a:noFill/>
          <a:ln w="11113">
            <a:solidFill>
              <a:srgbClr val="0000FF"/>
            </a:solidFill>
            <a:round/>
            <a:headEnd/>
            <a:tailEnd/>
          </a:ln>
        </p:spPr>
        <p:txBody>
          <a:bodyPr/>
          <a:lstStyle/>
          <a:p>
            <a:endParaRPr lang="en-US"/>
          </a:p>
        </p:txBody>
      </p:sp>
      <p:sp>
        <p:nvSpPr>
          <p:cNvPr id="40983" name="Line 222"/>
          <p:cNvSpPr>
            <a:spLocks noChangeShapeType="1"/>
          </p:cNvSpPr>
          <p:nvPr/>
        </p:nvSpPr>
        <p:spPr bwMode="auto">
          <a:xfrm>
            <a:off x="6154738" y="4287838"/>
            <a:ext cx="33337" cy="25400"/>
          </a:xfrm>
          <a:prstGeom prst="line">
            <a:avLst/>
          </a:prstGeom>
          <a:noFill/>
          <a:ln w="11113">
            <a:solidFill>
              <a:srgbClr val="0000FF"/>
            </a:solidFill>
            <a:round/>
            <a:headEnd/>
            <a:tailEnd/>
          </a:ln>
        </p:spPr>
        <p:txBody>
          <a:bodyPr/>
          <a:lstStyle/>
          <a:p>
            <a:endParaRPr lang="en-US"/>
          </a:p>
        </p:txBody>
      </p:sp>
      <p:sp>
        <p:nvSpPr>
          <p:cNvPr id="40984" name="Line 223"/>
          <p:cNvSpPr>
            <a:spLocks noChangeShapeType="1"/>
          </p:cNvSpPr>
          <p:nvPr/>
        </p:nvSpPr>
        <p:spPr bwMode="auto">
          <a:xfrm flipH="1">
            <a:off x="6122988" y="4287838"/>
            <a:ext cx="31750" cy="25400"/>
          </a:xfrm>
          <a:prstGeom prst="line">
            <a:avLst/>
          </a:prstGeom>
          <a:noFill/>
          <a:ln w="11113">
            <a:solidFill>
              <a:srgbClr val="0000FF"/>
            </a:solidFill>
            <a:round/>
            <a:headEnd/>
            <a:tailEnd/>
          </a:ln>
        </p:spPr>
        <p:txBody>
          <a:bodyPr/>
          <a:lstStyle/>
          <a:p>
            <a:endParaRPr lang="en-US"/>
          </a:p>
        </p:txBody>
      </p:sp>
      <p:sp>
        <p:nvSpPr>
          <p:cNvPr id="40985" name="Line 224"/>
          <p:cNvSpPr>
            <a:spLocks noChangeShapeType="1"/>
          </p:cNvSpPr>
          <p:nvPr/>
        </p:nvSpPr>
        <p:spPr bwMode="auto">
          <a:xfrm flipV="1">
            <a:off x="6154738" y="4262438"/>
            <a:ext cx="33337" cy="25400"/>
          </a:xfrm>
          <a:prstGeom prst="line">
            <a:avLst/>
          </a:prstGeom>
          <a:noFill/>
          <a:ln w="11113">
            <a:solidFill>
              <a:srgbClr val="0000FF"/>
            </a:solidFill>
            <a:round/>
            <a:headEnd/>
            <a:tailEnd/>
          </a:ln>
        </p:spPr>
        <p:txBody>
          <a:bodyPr/>
          <a:lstStyle/>
          <a:p>
            <a:endParaRPr lang="en-US"/>
          </a:p>
        </p:txBody>
      </p:sp>
      <p:sp>
        <p:nvSpPr>
          <p:cNvPr id="40986" name="Line 225"/>
          <p:cNvSpPr>
            <a:spLocks noChangeShapeType="1"/>
          </p:cNvSpPr>
          <p:nvPr/>
        </p:nvSpPr>
        <p:spPr bwMode="auto">
          <a:xfrm flipV="1">
            <a:off x="6154738" y="4262438"/>
            <a:ext cx="1587" cy="25400"/>
          </a:xfrm>
          <a:prstGeom prst="line">
            <a:avLst/>
          </a:prstGeom>
          <a:noFill/>
          <a:ln w="11113">
            <a:solidFill>
              <a:srgbClr val="0000FF"/>
            </a:solidFill>
            <a:round/>
            <a:headEnd/>
            <a:tailEnd/>
          </a:ln>
        </p:spPr>
        <p:txBody>
          <a:bodyPr/>
          <a:lstStyle/>
          <a:p>
            <a:endParaRPr lang="en-US"/>
          </a:p>
        </p:txBody>
      </p:sp>
      <p:sp>
        <p:nvSpPr>
          <p:cNvPr id="40987" name="Line 226"/>
          <p:cNvSpPr>
            <a:spLocks noChangeShapeType="1"/>
          </p:cNvSpPr>
          <p:nvPr/>
        </p:nvSpPr>
        <p:spPr bwMode="auto">
          <a:xfrm>
            <a:off x="6154738" y="4287838"/>
            <a:ext cx="1587" cy="25400"/>
          </a:xfrm>
          <a:prstGeom prst="line">
            <a:avLst/>
          </a:prstGeom>
          <a:noFill/>
          <a:ln w="11113">
            <a:solidFill>
              <a:srgbClr val="0000FF"/>
            </a:solidFill>
            <a:round/>
            <a:headEnd/>
            <a:tailEnd/>
          </a:ln>
        </p:spPr>
        <p:txBody>
          <a:bodyPr/>
          <a:lstStyle/>
          <a:p>
            <a:endParaRPr lang="en-US"/>
          </a:p>
        </p:txBody>
      </p:sp>
      <p:sp>
        <p:nvSpPr>
          <p:cNvPr id="40988" name="Rectangle 227"/>
          <p:cNvSpPr>
            <a:spLocks noChangeArrowheads="1"/>
          </p:cNvSpPr>
          <p:nvPr/>
        </p:nvSpPr>
        <p:spPr bwMode="auto">
          <a:xfrm>
            <a:off x="4567238" y="2289175"/>
            <a:ext cx="84137" cy="365125"/>
          </a:xfrm>
          <a:prstGeom prst="rect">
            <a:avLst/>
          </a:prstGeom>
          <a:noFill/>
          <a:ln w="9525">
            <a:noFill/>
            <a:miter lim="800000"/>
            <a:headEnd/>
            <a:tailEnd/>
          </a:ln>
        </p:spPr>
        <p:txBody>
          <a:bodyPr wrap="none" lIns="0" tIns="0" rIns="0" bIns="0">
            <a:spAutoFit/>
          </a:bodyPr>
          <a:lstStyle/>
          <a:p>
            <a:r>
              <a:rPr lang="en-US" sz="2400" b="1">
                <a:solidFill>
                  <a:srgbClr val="000000"/>
                </a:solidFill>
                <a:latin typeface="Helvetica" pitchFamily="34" charset="0"/>
              </a:rPr>
              <a:t> </a:t>
            </a:r>
            <a:endParaRPr lang="en-US" sz="1600"/>
          </a:p>
        </p:txBody>
      </p:sp>
      <p:sp>
        <p:nvSpPr>
          <p:cNvPr id="40989" name="Rectangle 228"/>
          <p:cNvSpPr>
            <a:spLocks noChangeArrowheads="1"/>
          </p:cNvSpPr>
          <p:nvPr/>
        </p:nvSpPr>
        <p:spPr bwMode="auto">
          <a:xfrm>
            <a:off x="1333500" y="5391150"/>
            <a:ext cx="98425"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Helvetica" pitchFamily="34" charset="0"/>
              </a:rPr>
              <a:t>0</a:t>
            </a:r>
            <a:endParaRPr lang="en-US" sz="1600"/>
          </a:p>
        </p:txBody>
      </p:sp>
      <p:sp>
        <p:nvSpPr>
          <p:cNvPr id="40990" name="Rectangle 229"/>
          <p:cNvSpPr>
            <a:spLocks noChangeArrowheads="1"/>
          </p:cNvSpPr>
          <p:nvPr/>
        </p:nvSpPr>
        <p:spPr bwMode="auto">
          <a:xfrm>
            <a:off x="1201738" y="4865688"/>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Helvetica" pitchFamily="34" charset="0"/>
              </a:rPr>
              <a:t>10</a:t>
            </a:r>
            <a:endParaRPr lang="en-US" sz="1600"/>
          </a:p>
        </p:txBody>
      </p:sp>
      <p:sp>
        <p:nvSpPr>
          <p:cNvPr id="40991" name="Rectangle 230"/>
          <p:cNvSpPr>
            <a:spLocks noChangeArrowheads="1"/>
          </p:cNvSpPr>
          <p:nvPr/>
        </p:nvSpPr>
        <p:spPr bwMode="auto">
          <a:xfrm>
            <a:off x="1201738" y="4340225"/>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Helvetica" pitchFamily="34" charset="0"/>
              </a:rPr>
              <a:t>20</a:t>
            </a:r>
            <a:endParaRPr lang="en-US" sz="1600"/>
          </a:p>
        </p:txBody>
      </p:sp>
      <p:sp>
        <p:nvSpPr>
          <p:cNvPr id="40992" name="Rectangle 231"/>
          <p:cNvSpPr>
            <a:spLocks noChangeArrowheads="1"/>
          </p:cNvSpPr>
          <p:nvPr/>
        </p:nvSpPr>
        <p:spPr bwMode="auto">
          <a:xfrm>
            <a:off x="1201738" y="3822700"/>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Helvetica" pitchFamily="34" charset="0"/>
              </a:rPr>
              <a:t>30</a:t>
            </a:r>
            <a:endParaRPr lang="en-US" sz="1600"/>
          </a:p>
        </p:txBody>
      </p:sp>
      <p:sp>
        <p:nvSpPr>
          <p:cNvPr id="40993" name="Rectangle 232"/>
          <p:cNvSpPr>
            <a:spLocks noChangeArrowheads="1"/>
          </p:cNvSpPr>
          <p:nvPr/>
        </p:nvSpPr>
        <p:spPr bwMode="auto">
          <a:xfrm>
            <a:off x="1201738" y="3297238"/>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Helvetica" pitchFamily="34" charset="0"/>
              </a:rPr>
              <a:t>40</a:t>
            </a:r>
            <a:endParaRPr lang="en-US" sz="1600"/>
          </a:p>
        </p:txBody>
      </p:sp>
      <p:sp>
        <p:nvSpPr>
          <p:cNvPr id="40994" name="Rectangle 233"/>
          <p:cNvSpPr>
            <a:spLocks noChangeArrowheads="1"/>
          </p:cNvSpPr>
          <p:nvPr/>
        </p:nvSpPr>
        <p:spPr bwMode="auto">
          <a:xfrm>
            <a:off x="1201738" y="2771775"/>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Helvetica" pitchFamily="34" charset="0"/>
              </a:rPr>
              <a:t>50</a:t>
            </a:r>
            <a:endParaRPr lang="en-US" sz="1600"/>
          </a:p>
        </p:txBody>
      </p:sp>
      <p:sp>
        <p:nvSpPr>
          <p:cNvPr id="40995" name="Rectangle 234"/>
          <p:cNvSpPr>
            <a:spLocks noChangeArrowheads="1"/>
          </p:cNvSpPr>
          <p:nvPr/>
        </p:nvSpPr>
        <p:spPr bwMode="auto">
          <a:xfrm>
            <a:off x="1201738" y="2246313"/>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Helvetica" pitchFamily="34" charset="0"/>
              </a:rPr>
              <a:t>60</a:t>
            </a:r>
            <a:endParaRPr lang="en-US" sz="1600"/>
          </a:p>
        </p:txBody>
      </p:sp>
      <p:sp>
        <p:nvSpPr>
          <p:cNvPr id="40996" name="Rectangle 235"/>
          <p:cNvSpPr>
            <a:spLocks noChangeArrowheads="1"/>
          </p:cNvSpPr>
          <p:nvPr/>
        </p:nvSpPr>
        <p:spPr bwMode="auto">
          <a:xfrm rot="-2700000">
            <a:off x="1397000" y="5691188"/>
            <a:ext cx="157163"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Helvetica" pitchFamily="34" charset="0"/>
              </a:rPr>
              <a:t>-1</a:t>
            </a:r>
            <a:endParaRPr lang="en-US" sz="1600"/>
          </a:p>
        </p:txBody>
      </p:sp>
      <p:sp>
        <p:nvSpPr>
          <p:cNvPr id="40997" name="Rectangle 236"/>
          <p:cNvSpPr>
            <a:spLocks noChangeArrowheads="1"/>
          </p:cNvSpPr>
          <p:nvPr/>
        </p:nvSpPr>
        <p:spPr bwMode="auto">
          <a:xfrm rot="-2700000">
            <a:off x="2039938" y="5667375"/>
            <a:ext cx="98425"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Helvetica" pitchFamily="34" charset="0"/>
              </a:rPr>
              <a:t>2</a:t>
            </a:r>
            <a:endParaRPr lang="en-US" sz="1600"/>
          </a:p>
        </p:txBody>
      </p:sp>
      <p:sp>
        <p:nvSpPr>
          <p:cNvPr id="40998" name="Rectangle 237"/>
          <p:cNvSpPr>
            <a:spLocks noChangeArrowheads="1"/>
          </p:cNvSpPr>
          <p:nvPr/>
        </p:nvSpPr>
        <p:spPr bwMode="auto">
          <a:xfrm rot="-2700000">
            <a:off x="2609850" y="5667375"/>
            <a:ext cx="98425"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Helvetica" pitchFamily="34" charset="0"/>
              </a:rPr>
              <a:t>5</a:t>
            </a:r>
            <a:endParaRPr lang="en-US" sz="1600"/>
          </a:p>
        </p:txBody>
      </p:sp>
      <p:sp>
        <p:nvSpPr>
          <p:cNvPr id="40999" name="Rectangle 238"/>
          <p:cNvSpPr>
            <a:spLocks noChangeArrowheads="1"/>
          </p:cNvSpPr>
          <p:nvPr/>
        </p:nvSpPr>
        <p:spPr bwMode="auto">
          <a:xfrm rot="-2700000">
            <a:off x="3190875" y="5667375"/>
            <a:ext cx="98425"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Helvetica" pitchFamily="34" charset="0"/>
              </a:rPr>
              <a:t>8</a:t>
            </a:r>
            <a:endParaRPr lang="en-US" sz="1600"/>
          </a:p>
        </p:txBody>
      </p:sp>
      <p:sp>
        <p:nvSpPr>
          <p:cNvPr id="41000" name="Rectangle 239"/>
          <p:cNvSpPr>
            <a:spLocks noChangeArrowheads="1"/>
          </p:cNvSpPr>
          <p:nvPr/>
        </p:nvSpPr>
        <p:spPr bwMode="auto">
          <a:xfrm rot="-2700000">
            <a:off x="3670300" y="5699125"/>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Helvetica" pitchFamily="34" charset="0"/>
              </a:rPr>
              <a:t>11</a:t>
            </a:r>
            <a:endParaRPr lang="en-US" sz="1600"/>
          </a:p>
        </p:txBody>
      </p:sp>
      <p:sp>
        <p:nvSpPr>
          <p:cNvPr id="41001" name="Rectangle 240"/>
          <p:cNvSpPr>
            <a:spLocks noChangeArrowheads="1"/>
          </p:cNvSpPr>
          <p:nvPr/>
        </p:nvSpPr>
        <p:spPr bwMode="auto">
          <a:xfrm rot="-2700000">
            <a:off x="4251325" y="5699125"/>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Helvetica" pitchFamily="34" charset="0"/>
              </a:rPr>
              <a:t>14</a:t>
            </a:r>
            <a:endParaRPr lang="en-US" sz="1600"/>
          </a:p>
        </p:txBody>
      </p:sp>
      <p:sp>
        <p:nvSpPr>
          <p:cNvPr id="41002" name="Rectangle 241"/>
          <p:cNvSpPr>
            <a:spLocks noChangeArrowheads="1"/>
          </p:cNvSpPr>
          <p:nvPr/>
        </p:nvSpPr>
        <p:spPr bwMode="auto">
          <a:xfrm rot="-2700000">
            <a:off x="4821238" y="5699125"/>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Helvetica" pitchFamily="34" charset="0"/>
              </a:rPr>
              <a:t>17</a:t>
            </a:r>
            <a:endParaRPr lang="en-US" sz="1600"/>
          </a:p>
        </p:txBody>
      </p:sp>
      <p:sp>
        <p:nvSpPr>
          <p:cNvPr id="41003" name="Rectangle 242"/>
          <p:cNvSpPr>
            <a:spLocks noChangeArrowheads="1"/>
          </p:cNvSpPr>
          <p:nvPr/>
        </p:nvSpPr>
        <p:spPr bwMode="auto">
          <a:xfrm rot="-2700000">
            <a:off x="5402263" y="5699125"/>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Helvetica" pitchFamily="34" charset="0"/>
              </a:rPr>
              <a:t>20</a:t>
            </a:r>
            <a:endParaRPr lang="en-US" sz="1600"/>
          </a:p>
        </p:txBody>
      </p:sp>
      <p:sp>
        <p:nvSpPr>
          <p:cNvPr id="41004" name="Rectangle 243"/>
          <p:cNvSpPr>
            <a:spLocks noChangeArrowheads="1"/>
          </p:cNvSpPr>
          <p:nvPr/>
        </p:nvSpPr>
        <p:spPr bwMode="auto">
          <a:xfrm rot="-2700000">
            <a:off x="5981700" y="5699125"/>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Helvetica" pitchFamily="34" charset="0"/>
              </a:rPr>
              <a:t>23</a:t>
            </a:r>
            <a:endParaRPr lang="en-US" sz="1600"/>
          </a:p>
        </p:txBody>
      </p:sp>
      <p:sp>
        <p:nvSpPr>
          <p:cNvPr id="41005" name="Rectangle 244"/>
          <p:cNvSpPr>
            <a:spLocks noChangeArrowheads="1"/>
          </p:cNvSpPr>
          <p:nvPr/>
        </p:nvSpPr>
        <p:spPr bwMode="auto">
          <a:xfrm rot="-2700000">
            <a:off x="6562725" y="5699125"/>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Helvetica" pitchFamily="34" charset="0"/>
              </a:rPr>
              <a:t>26</a:t>
            </a:r>
            <a:endParaRPr lang="en-US" sz="1600"/>
          </a:p>
        </p:txBody>
      </p:sp>
      <p:sp>
        <p:nvSpPr>
          <p:cNvPr id="41006" name="Rectangle 245"/>
          <p:cNvSpPr>
            <a:spLocks noChangeArrowheads="1"/>
          </p:cNvSpPr>
          <p:nvPr/>
        </p:nvSpPr>
        <p:spPr bwMode="auto">
          <a:xfrm rot="-2700000">
            <a:off x="7132638" y="5699125"/>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Helvetica" pitchFamily="34" charset="0"/>
              </a:rPr>
              <a:t>29</a:t>
            </a:r>
            <a:endParaRPr lang="en-US" sz="1600"/>
          </a:p>
        </p:txBody>
      </p:sp>
      <p:sp>
        <p:nvSpPr>
          <p:cNvPr id="41007" name="Rectangle 246"/>
          <p:cNvSpPr>
            <a:spLocks noChangeArrowheads="1"/>
          </p:cNvSpPr>
          <p:nvPr/>
        </p:nvSpPr>
        <p:spPr bwMode="auto">
          <a:xfrm rot="-2700000">
            <a:off x="7713663" y="5699125"/>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Helvetica" pitchFamily="34" charset="0"/>
              </a:rPr>
              <a:t>32</a:t>
            </a:r>
            <a:endParaRPr lang="en-US" sz="1600"/>
          </a:p>
        </p:txBody>
      </p:sp>
      <p:sp>
        <p:nvSpPr>
          <p:cNvPr id="41008" name="Rectangle 247"/>
          <p:cNvSpPr>
            <a:spLocks noChangeArrowheads="1"/>
          </p:cNvSpPr>
          <p:nvPr/>
        </p:nvSpPr>
        <p:spPr bwMode="auto">
          <a:xfrm>
            <a:off x="5016500" y="6053138"/>
            <a:ext cx="128588" cy="212725"/>
          </a:xfrm>
          <a:prstGeom prst="rect">
            <a:avLst/>
          </a:prstGeom>
          <a:noFill/>
          <a:ln w="9525">
            <a:noFill/>
            <a:miter lim="800000"/>
            <a:headEnd/>
            <a:tailEnd/>
          </a:ln>
        </p:spPr>
        <p:txBody>
          <a:bodyPr wrap="none" lIns="0" tIns="0" rIns="0" bIns="0">
            <a:spAutoFit/>
          </a:bodyPr>
          <a:lstStyle/>
          <a:p>
            <a:r>
              <a:rPr lang="en-US" sz="1400" i="1">
                <a:solidFill>
                  <a:srgbClr val="000000"/>
                </a:solidFill>
                <a:latin typeface="Helvetica" pitchFamily="34" charset="0"/>
              </a:rPr>
              <a:t>w</a:t>
            </a:r>
            <a:endParaRPr lang="en-US" sz="1600"/>
          </a:p>
        </p:txBody>
      </p:sp>
      <p:sp>
        <p:nvSpPr>
          <p:cNvPr id="41009" name="Rectangle 248"/>
          <p:cNvSpPr>
            <a:spLocks noChangeArrowheads="1"/>
          </p:cNvSpPr>
          <p:nvPr/>
        </p:nvSpPr>
        <p:spPr bwMode="auto">
          <a:xfrm rot="-5400000">
            <a:off x="629444" y="3772694"/>
            <a:ext cx="608013" cy="212725"/>
          </a:xfrm>
          <a:prstGeom prst="rect">
            <a:avLst/>
          </a:prstGeom>
          <a:noFill/>
          <a:ln w="9525">
            <a:noFill/>
            <a:miter lim="800000"/>
            <a:headEnd/>
            <a:tailEnd/>
          </a:ln>
        </p:spPr>
        <p:txBody>
          <a:bodyPr wrap="none" lIns="0" tIns="0" rIns="0" bIns="0">
            <a:spAutoFit/>
          </a:bodyPr>
          <a:lstStyle/>
          <a:p>
            <a:r>
              <a:rPr lang="en-US" sz="1400" i="1">
                <a:solidFill>
                  <a:srgbClr val="000000"/>
                </a:solidFill>
                <a:latin typeface="Helvetica" pitchFamily="34" charset="0"/>
              </a:rPr>
              <a:t>W+c(w)</a:t>
            </a:r>
            <a:endParaRPr lang="en-US" sz="1600"/>
          </a:p>
        </p:txBody>
      </p:sp>
      <p:sp>
        <p:nvSpPr>
          <p:cNvPr id="41010" name="Text Box 249"/>
          <p:cNvSpPr txBox="1">
            <a:spLocks noChangeArrowheads="1"/>
          </p:cNvSpPr>
          <p:nvPr/>
        </p:nvSpPr>
        <p:spPr bwMode="auto">
          <a:xfrm>
            <a:off x="5622925" y="5975350"/>
            <a:ext cx="758825" cy="366713"/>
          </a:xfrm>
          <a:prstGeom prst="rect">
            <a:avLst/>
          </a:prstGeom>
          <a:noFill/>
          <a:ln w="9525">
            <a:noFill/>
            <a:miter lim="800000"/>
            <a:headEnd/>
            <a:tailEnd/>
          </a:ln>
        </p:spPr>
        <p:txBody>
          <a:bodyPr wrap="none">
            <a:spAutoFit/>
          </a:bodyPr>
          <a:lstStyle/>
          <a:p>
            <a:r>
              <a:rPr lang="en-US"/>
              <a:t>space</a:t>
            </a:r>
          </a:p>
        </p:txBody>
      </p:sp>
      <p:sp>
        <p:nvSpPr>
          <p:cNvPr id="41011" name="Text Box 250"/>
          <p:cNvSpPr txBox="1">
            <a:spLocks noChangeArrowheads="1"/>
          </p:cNvSpPr>
          <p:nvPr/>
        </p:nvSpPr>
        <p:spPr bwMode="auto">
          <a:xfrm>
            <a:off x="288925" y="4756150"/>
            <a:ext cx="625475" cy="366713"/>
          </a:xfrm>
          <a:prstGeom prst="rect">
            <a:avLst/>
          </a:prstGeom>
          <a:noFill/>
          <a:ln w="9525">
            <a:noFill/>
            <a:miter lim="800000"/>
            <a:headEnd/>
            <a:tailEnd/>
          </a:ln>
        </p:spPr>
        <p:txBody>
          <a:bodyPr wrap="none">
            <a:spAutoFit/>
          </a:bodyPr>
          <a:lstStyle/>
          <a:p>
            <a:r>
              <a:rPr lang="en-US"/>
              <a:t>time</a:t>
            </a:r>
          </a:p>
        </p:txBody>
      </p:sp>
      <p:sp>
        <p:nvSpPr>
          <p:cNvPr id="41012" name="Text Box 253"/>
          <p:cNvSpPr txBox="1">
            <a:spLocks noChangeArrowheads="1"/>
          </p:cNvSpPr>
          <p:nvPr/>
        </p:nvSpPr>
        <p:spPr bwMode="auto">
          <a:xfrm>
            <a:off x="6010275" y="914400"/>
            <a:ext cx="2676525" cy="1004888"/>
          </a:xfrm>
          <a:prstGeom prst="rect">
            <a:avLst/>
          </a:prstGeom>
          <a:noFill/>
          <a:ln w="9525" algn="ctr">
            <a:noFill/>
            <a:miter lim="800000"/>
            <a:headEnd/>
            <a:tailEnd/>
          </a:ln>
        </p:spPr>
        <p:txBody>
          <a:bodyPr>
            <a:spAutoFit/>
          </a:bodyPr>
          <a:lstStyle/>
          <a:p>
            <a:r>
              <a:rPr lang="en-US" sz="1400"/>
              <a:t>(Dechter and El-Fatah, 2000)</a:t>
            </a:r>
          </a:p>
          <a:p>
            <a:r>
              <a:rPr lang="en-US" sz="1400"/>
              <a:t>(Larrosa and Dechter, 2001)</a:t>
            </a:r>
          </a:p>
          <a:p>
            <a:r>
              <a:rPr lang="en-US" sz="1400"/>
              <a:t>(Rish and Dechter 2000)</a:t>
            </a:r>
          </a:p>
          <a:p>
            <a:endParaRPr lang="en-US"/>
          </a:p>
        </p:txBody>
      </p:sp>
      <p:sp>
        <p:nvSpPr>
          <p:cNvPr id="41013" name="Text Box 254"/>
          <p:cNvSpPr txBox="1">
            <a:spLocks noChangeArrowheads="1"/>
          </p:cNvSpPr>
          <p:nvPr/>
        </p:nvSpPr>
        <p:spPr bwMode="auto">
          <a:xfrm>
            <a:off x="517525" y="6051550"/>
            <a:ext cx="3573542" cy="646331"/>
          </a:xfrm>
          <a:prstGeom prst="rect">
            <a:avLst/>
          </a:prstGeom>
          <a:noFill/>
          <a:ln w="9525" algn="ctr">
            <a:noFill/>
            <a:miter lim="800000"/>
            <a:headEnd/>
            <a:tailEnd/>
          </a:ln>
        </p:spPr>
        <p:txBody>
          <a:bodyPr wrap="none">
            <a:spAutoFit/>
          </a:bodyPr>
          <a:lstStyle/>
          <a:p>
            <a:r>
              <a:rPr lang="en-US" dirty="0"/>
              <a:t>w-</a:t>
            </a:r>
            <a:r>
              <a:rPr lang="en-US" dirty="0" err="1"/>
              <a:t>cutset</a:t>
            </a:r>
            <a:r>
              <a:rPr lang="en-US" dirty="0"/>
              <a:t> time O(</a:t>
            </a:r>
            <a:r>
              <a:rPr lang="en-US" dirty="0" err="1"/>
              <a:t>exp</a:t>
            </a:r>
            <a:r>
              <a:rPr lang="en-US" dirty="0"/>
              <a:t>(</a:t>
            </a:r>
            <a:r>
              <a:rPr lang="en-US" dirty="0" err="1"/>
              <a:t>w+cutset-size</a:t>
            </a:r>
            <a:r>
              <a:rPr lang="en-US" dirty="0"/>
              <a:t>))</a:t>
            </a:r>
          </a:p>
          <a:p>
            <a:r>
              <a:rPr lang="en-US" dirty="0"/>
              <a:t>Space O(</a:t>
            </a:r>
            <a:r>
              <a:rPr lang="en-US" dirty="0" err="1"/>
              <a:t>exp</a:t>
            </a:r>
            <a:r>
              <a:rPr lang="en-US" dirty="0"/>
              <a:t>(w))</a:t>
            </a:r>
          </a:p>
        </p:txBody>
      </p:sp>
      <p:sp>
        <p:nvSpPr>
          <p:cNvPr id="3" name="Footer Placeholder 2"/>
          <p:cNvSpPr>
            <a:spLocks noGrp="1"/>
          </p:cNvSpPr>
          <p:nvPr>
            <p:ph type="ftr" sz="quarter" idx="11"/>
          </p:nvPr>
        </p:nvSpPr>
        <p:spPr/>
        <p:txBody>
          <a:bodyPr/>
          <a:lstStyle/>
          <a:p>
            <a:pPr>
              <a:defRPr/>
            </a:pPr>
            <a:r>
              <a:rPr lang="en-US"/>
              <a:t>Dechter, TPM 14/19</a:t>
            </a:r>
          </a:p>
        </p:txBody>
      </p:sp>
    </p:spTree>
    <p:extLst>
      <p:ext uri="{BB962C8B-B14F-4D97-AF65-F5344CB8AC3E}">
        <p14:creationId xmlns:p14="http://schemas.microsoft.com/office/powerpoint/2010/main" val="318145244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444641" y="139478"/>
            <a:ext cx="8228763" cy="1144888"/>
          </a:xfrm>
          <a:prstGeom prst="rect">
            <a:avLst/>
          </a:prstGeom>
        </p:spPr>
        <p:txBody>
          <a:bodyPr lIns="0" tIns="0" rIns="0" bIns="0" anchor="ctr"/>
          <a:lstStyle/>
          <a:p>
            <a:r>
              <a:rPr lang="en-IE" sz="4000" b="0" i="0" dirty="0">
                <a:latin typeface="Arial"/>
              </a:rPr>
              <a:t>AND/OR search for Marginal MAP</a:t>
            </a:r>
            <a:endParaRPr sz="4000" b="0" i="0" dirty="0"/>
          </a:p>
        </p:txBody>
      </p:sp>
      <p:grpSp>
        <p:nvGrpSpPr>
          <p:cNvPr id="2" name="Group 1"/>
          <p:cNvGrpSpPr/>
          <p:nvPr/>
        </p:nvGrpSpPr>
        <p:grpSpPr>
          <a:xfrm>
            <a:off x="5479697" y="1221174"/>
            <a:ext cx="1699642" cy="2434113"/>
            <a:chOff x="891158" y="2049142"/>
            <a:chExt cx="2229039" cy="3151220"/>
          </a:xfrm>
        </p:grpSpPr>
        <p:sp>
          <p:nvSpPr>
            <p:cNvPr id="183" name="TextShape 22"/>
            <p:cNvSpPr txBox="1"/>
            <p:nvPr/>
          </p:nvSpPr>
          <p:spPr>
            <a:xfrm>
              <a:off x="1390455" y="4014001"/>
              <a:ext cx="1312736" cy="314142"/>
            </a:xfrm>
            <a:prstGeom prst="rect">
              <a:avLst/>
            </a:prstGeom>
          </p:spPr>
          <p:txBody>
            <a:bodyPr lIns="81638" tIns="40819" rIns="81638" bIns="40819"/>
            <a:lstStyle/>
            <a:p>
              <a:r>
                <a:rPr lang="en-IE">
                  <a:latin typeface="Arial"/>
                </a:rPr>
                <a:t>primal graph</a:t>
              </a:r>
              <a:endParaRPr/>
            </a:p>
          </p:txBody>
        </p:sp>
        <p:sp>
          <p:nvSpPr>
            <p:cNvPr id="184" name="CustomShape 23"/>
            <p:cNvSpPr/>
            <p:nvPr/>
          </p:nvSpPr>
          <p:spPr>
            <a:xfrm>
              <a:off x="891158" y="2844294"/>
              <a:ext cx="348104" cy="357574"/>
            </a:xfrm>
            <a:prstGeom prst="ellipse">
              <a:avLst/>
            </a:prstGeom>
            <a:solidFill>
              <a:srgbClr val="FFCC99"/>
            </a:solidFill>
            <a:ln>
              <a:solidFill>
                <a:srgbClr val="3465A4"/>
              </a:solidFill>
            </a:ln>
          </p:spPr>
          <p:txBody>
            <a:bodyPr wrap="none" lIns="81638" tIns="40819" rIns="81638" bIns="40819" anchor="ctr"/>
            <a:lstStyle/>
            <a:p>
              <a:pPr algn="ctr"/>
              <a:r>
                <a:rPr lang="en-IE">
                  <a:latin typeface="Arial"/>
                </a:rPr>
                <a:t>A</a:t>
              </a:r>
              <a:endParaRPr/>
            </a:p>
          </p:txBody>
        </p:sp>
        <p:cxnSp>
          <p:nvCxnSpPr>
            <p:cNvPr id="185" name="Line 24"/>
            <p:cNvCxnSpPr>
              <a:stCxn id="184" idx="6"/>
            </p:cNvCxnSpPr>
            <p:nvPr/>
          </p:nvCxnSpPr>
          <p:spPr>
            <a:xfrm>
              <a:off x="1239262" y="3023245"/>
              <a:ext cx="628284" cy="327"/>
            </a:xfrm>
            <a:prstGeom prst="straightConnector1">
              <a:avLst/>
            </a:prstGeom>
            <a:ln>
              <a:solidFill>
                <a:srgbClr val="3465A4"/>
              </a:solidFill>
            </a:ln>
          </p:spPr>
        </p:cxnSp>
        <p:sp>
          <p:nvSpPr>
            <p:cNvPr id="186" name="CustomShape 25"/>
            <p:cNvSpPr/>
            <p:nvPr/>
          </p:nvSpPr>
          <p:spPr>
            <a:xfrm>
              <a:off x="1867220" y="2844294"/>
              <a:ext cx="348104" cy="357574"/>
            </a:xfrm>
            <a:prstGeom prst="ellipse">
              <a:avLst/>
            </a:prstGeom>
            <a:solidFill>
              <a:srgbClr val="FFCC99"/>
            </a:solidFill>
            <a:ln>
              <a:solidFill>
                <a:srgbClr val="3465A4"/>
              </a:solidFill>
            </a:ln>
          </p:spPr>
          <p:txBody>
            <a:bodyPr wrap="none" lIns="81638" tIns="40819" rIns="81638" bIns="40819" anchor="ctr"/>
            <a:lstStyle/>
            <a:p>
              <a:pPr algn="ctr"/>
              <a:r>
                <a:rPr lang="en-IE">
                  <a:latin typeface="Arial"/>
                </a:rPr>
                <a:t>B</a:t>
              </a:r>
              <a:endParaRPr/>
            </a:p>
          </p:txBody>
        </p:sp>
        <p:sp>
          <p:nvSpPr>
            <p:cNvPr id="187" name="CustomShape 26"/>
            <p:cNvSpPr/>
            <p:nvPr/>
          </p:nvSpPr>
          <p:spPr>
            <a:xfrm>
              <a:off x="1867220" y="2049142"/>
              <a:ext cx="348104" cy="357574"/>
            </a:xfrm>
            <a:prstGeom prst="ellipse">
              <a:avLst/>
            </a:prstGeom>
            <a:solidFill>
              <a:srgbClr val="FFCC99"/>
            </a:solidFill>
            <a:ln>
              <a:solidFill>
                <a:srgbClr val="3465A4"/>
              </a:solidFill>
            </a:ln>
          </p:spPr>
          <p:txBody>
            <a:bodyPr wrap="none" lIns="81638" tIns="40819" rIns="81638" bIns="40819" anchor="ctr"/>
            <a:lstStyle/>
            <a:p>
              <a:pPr algn="ctr"/>
              <a:r>
                <a:rPr lang="en-IE">
                  <a:latin typeface="Arial"/>
                </a:rPr>
                <a:t>C</a:t>
              </a:r>
              <a:endParaRPr/>
            </a:p>
          </p:txBody>
        </p:sp>
        <p:sp>
          <p:nvSpPr>
            <p:cNvPr id="188" name="CustomShape 27"/>
            <p:cNvSpPr/>
            <p:nvPr/>
          </p:nvSpPr>
          <p:spPr>
            <a:xfrm>
              <a:off x="1867220" y="3630630"/>
              <a:ext cx="348104" cy="357574"/>
            </a:xfrm>
            <a:prstGeom prst="ellipse">
              <a:avLst/>
            </a:prstGeom>
            <a:solidFill>
              <a:srgbClr val="FFCC99"/>
            </a:solidFill>
            <a:ln>
              <a:solidFill>
                <a:srgbClr val="3465A4"/>
              </a:solidFill>
            </a:ln>
          </p:spPr>
          <p:txBody>
            <a:bodyPr wrap="none" lIns="81638" tIns="40819" rIns="81638" bIns="40819" anchor="ctr"/>
            <a:lstStyle/>
            <a:p>
              <a:pPr algn="ctr"/>
              <a:r>
                <a:rPr lang="en-IE">
                  <a:latin typeface="Arial"/>
                </a:rPr>
                <a:t>D</a:t>
              </a:r>
              <a:endParaRPr/>
            </a:p>
          </p:txBody>
        </p:sp>
        <p:sp>
          <p:nvSpPr>
            <p:cNvPr id="189" name="CustomShape 28"/>
            <p:cNvSpPr/>
            <p:nvPr/>
          </p:nvSpPr>
          <p:spPr>
            <a:xfrm>
              <a:off x="891158" y="2049142"/>
              <a:ext cx="348104" cy="357574"/>
            </a:xfrm>
            <a:prstGeom prst="ellipse">
              <a:avLst/>
            </a:prstGeom>
            <a:noFill/>
            <a:ln>
              <a:solidFill>
                <a:srgbClr val="3465A4"/>
              </a:solidFill>
            </a:ln>
          </p:spPr>
          <p:txBody>
            <a:bodyPr wrap="none" lIns="81638" tIns="40819" rIns="81638" bIns="40819" anchor="ctr"/>
            <a:lstStyle/>
            <a:p>
              <a:pPr algn="ctr"/>
              <a:r>
                <a:rPr lang="en-IE" dirty="0">
                  <a:latin typeface="Arial"/>
                </a:rPr>
                <a:t>E</a:t>
              </a:r>
              <a:endParaRPr dirty="0"/>
            </a:p>
          </p:txBody>
        </p:sp>
        <p:sp>
          <p:nvSpPr>
            <p:cNvPr id="190" name="CustomShape 29"/>
            <p:cNvSpPr/>
            <p:nvPr/>
          </p:nvSpPr>
          <p:spPr>
            <a:xfrm>
              <a:off x="891158" y="3630630"/>
              <a:ext cx="348104" cy="357574"/>
            </a:xfrm>
            <a:prstGeom prst="ellipse">
              <a:avLst/>
            </a:prstGeom>
            <a:noFill/>
            <a:ln>
              <a:solidFill>
                <a:srgbClr val="3465A4"/>
              </a:solidFill>
            </a:ln>
          </p:spPr>
          <p:txBody>
            <a:bodyPr wrap="none" lIns="81638" tIns="40819" rIns="81638" bIns="40819" anchor="ctr"/>
            <a:lstStyle/>
            <a:p>
              <a:pPr algn="ctr"/>
              <a:r>
                <a:rPr lang="en-IE">
                  <a:latin typeface="Arial"/>
                </a:rPr>
                <a:t>F</a:t>
              </a:r>
              <a:endParaRPr/>
            </a:p>
          </p:txBody>
        </p:sp>
        <p:cxnSp>
          <p:nvCxnSpPr>
            <p:cNvPr id="191" name="Line 30"/>
            <p:cNvCxnSpPr>
              <a:stCxn id="186" idx="0"/>
              <a:endCxn id="187" idx="4"/>
            </p:cNvCxnSpPr>
            <p:nvPr/>
          </p:nvCxnSpPr>
          <p:spPr>
            <a:xfrm flipV="1">
              <a:off x="2041272" y="2406716"/>
              <a:ext cx="327" cy="437905"/>
            </a:xfrm>
            <a:prstGeom prst="straightConnector1">
              <a:avLst/>
            </a:prstGeom>
            <a:ln>
              <a:solidFill>
                <a:srgbClr val="3465A4"/>
              </a:solidFill>
            </a:ln>
          </p:spPr>
        </p:cxnSp>
        <p:cxnSp>
          <p:nvCxnSpPr>
            <p:cNvPr id="192" name="Line 31"/>
            <p:cNvCxnSpPr>
              <a:stCxn id="187" idx="2"/>
              <a:endCxn id="189" idx="6"/>
            </p:cNvCxnSpPr>
            <p:nvPr/>
          </p:nvCxnSpPr>
          <p:spPr>
            <a:xfrm flipH="1">
              <a:off x="1239262" y="2228092"/>
              <a:ext cx="628284" cy="327"/>
            </a:xfrm>
            <a:prstGeom prst="straightConnector1">
              <a:avLst/>
            </a:prstGeom>
            <a:ln>
              <a:solidFill>
                <a:srgbClr val="3465A4"/>
              </a:solidFill>
            </a:ln>
          </p:spPr>
        </p:cxnSp>
        <p:sp>
          <p:nvSpPr>
            <p:cNvPr id="193" name="CustomShape 32"/>
            <p:cNvSpPr/>
            <p:nvPr/>
          </p:nvSpPr>
          <p:spPr>
            <a:xfrm>
              <a:off x="2745316" y="3630630"/>
              <a:ext cx="348430" cy="357574"/>
            </a:xfrm>
            <a:prstGeom prst="ellipse">
              <a:avLst/>
            </a:prstGeom>
            <a:noFill/>
            <a:ln>
              <a:solidFill>
                <a:srgbClr val="3465A4"/>
              </a:solidFill>
            </a:ln>
          </p:spPr>
          <p:txBody>
            <a:bodyPr wrap="none" lIns="81638" tIns="40819" rIns="81638" bIns="40819" anchor="ctr"/>
            <a:lstStyle/>
            <a:p>
              <a:pPr algn="ctr"/>
              <a:r>
                <a:rPr lang="en-IE" dirty="0">
                  <a:latin typeface="Arial"/>
                </a:rPr>
                <a:t>G</a:t>
              </a:r>
              <a:endParaRPr dirty="0"/>
            </a:p>
          </p:txBody>
        </p:sp>
        <p:sp>
          <p:nvSpPr>
            <p:cNvPr id="194" name="CustomShape 33"/>
            <p:cNvSpPr/>
            <p:nvPr/>
          </p:nvSpPr>
          <p:spPr>
            <a:xfrm>
              <a:off x="2751520" y="2844294"/>
              <a:ext cx="348104" cy="357574"/>
            </a:xfrm>
            <a:prstGeom prst="ellipse">
              <a:avLst/>
            </a:prstGeom>
            <a:noFill/>
            <a:ln>
              <a:solidFill>
                <a:srgbClr val="3465A4"/>
              </a:solidFill>
            </a:ln>
          </p:spPr>
          <p:txBody>
            <a:bodyPr wrap="none" lIns="81638" tIns="40819" rIns="81638" bIns="40819" anchor="ctr"/>
            <a:lstStyle/>
            <a:p>
              <a:pPr algn="ctr"/>
              <a:r>
                <a:rPr lang="en-IE">
                  <a:latin typeface="Arial"/>
                </a:rPr>
                <a:t>H</a:t>
              </a:r>
              <a:endParaRPr/>
            </a:p>
          </p:txBody>
        </p:sp>
        <p:cxnSp>
          <p:nvCxnSpPr>
            <p:cNvPr id="195" name="Line 34"/>
            <p:cNvCxnSpPr>
              <a:stCxn id="184" idx="0"/>
              <a:endCxn id="189" idx="4"/>
            </p:cNvCxnSpPr>
            <p:nvPr/>
          </p:nvCxnSpPr>
          <p:spPr>
            <a:xfrm flipV="1">
              <a:off x="1065210" y="2406716"/>
              <a:ext cx="327" cy="437905"/>
            </a:xfrm>
            <a:prstGeom prst="straightConnector1">
              <a:avLst/>
            </a:prstGeom>
            <a:ln>
              <a:solidFill>
                <a:srgbClr val="3465A4"/>
              </a:solidFill>
            </a:ln>
          </p:spPr>
        </p:cxnSp>
        <p:cxnSp>
          <p:nvCxnSpPr>
            <p:cNvPr id="196" name="Line 35"/>
            <p:cNvCxnSpPr>
              <a:stCxn id="186" idx="4"/>
              <a:endCxn id="188" idx="0"/>
            </p:cNvCxnSpPr>
            <p:nvPr/>
          </p:nvCxnSpPr>
          <p:spPr>
            <a:xfrm>
              <a:off x="2041272" y="3201868"/>
              <a:ext cx="327" cy="429088"/>
            </a:xfrm>
            <a:prstGeom prst="straightConnector1">
              <a:avLst/>
            </a:prstGeom>
            <a:ln>
              <a:solidFill>
                <a:srgbClr val="000000"/>
              </a:solidFill>
            </a:ln>
          </p:spPr>
        </p:cxnSp>
        <p:cxnSp>
          <p:nvCxnSpPr>
            <p:cNvPr id="197" name="Line 36"/>
            <p:cNvCxnSpPr>
              <a:stCxn id="188" idx="2"/>
              <a:endCxn id="190" idx="6"/>
            </p:cNvCxnSpPr>
            <p:nvPr/>
          </p:nvCxnSpPr>
          <p:spPr>
            <a:xfrm flipH="1">
              <a:off x="1239262" y="3809580"/>
              <a:ext cx="628284" cy="327"/>
            </a:xfrm>
            <a:prstGeom prst="straightConnector1">
              <a:avLst/>
            </a:prstGeom>
            <a:ln>
              <a:solidFill>
                <a:srgbClr val="000000"/>
              </a:solidFill>
            </a:ln>
          </p:spPr>
        </p:cxnSp>
        <p:cxnSp>
          <p:nvCxnSpPr>
            <p:cNvPr id="198" name="Line 37"/>
            <p:cNvCxnSpPr>
              <a:stCxn id="188" idx="6"/>
              <a:endCxn id="193" idx="2"/>
            </p:cNvCxnSpPr>
            <p:nvPr/>
          </p:nvCxnSpPr>
          <p:spPr>
            <a:xfrm>
              <a:off x="2215324" y="3809580"/>
              <a:ext cx="530319" cy="327"/>
            </a:xfrm>
            <a:prstGeom prst="straightConnector1">
              <a:avLst/>
            </a:prstGeom>
            <a:ln>
              <a:solidFill>
                <a:srgbClr val="000000"/>
              </a:solidFill>
            </a:ln>
          </p:spPr>
        </p:cxnSp>
        <p:cxnSp>
          <p:nvCxnSpPr>
            <p:cNvPr id="199" name="Line 38"/>
            <p:cNvCxnSpPr>
              <a:stCxn id="194" idx="4"/>
              <a:endCxn id="193" idx="0"/>
            </p:cNvCxnSpPr>
            <p:nvPr/>
          </p:nvCxnSpPr>
          <p:spPr>
            <a:xfrm flipH="1">
              <a:off x="2919695" y="3201868"/>
              <a:ext cx="6204" cy="429088"/>
            </a:xfrm>
            <a:prstGeom prst="straightConnector1">
              <a:avLst/>
            </a:prstGeom>
            <a:ln>
              <a:solidFill>
                <a:srgbClr val="000000"/>
              </a:solidFill>
            </a:ln>
          </p:spPr>
        </p:cxnSp>
        <p:cxnSp>
          <p:nvCxnSpPr>
            <p:cNvPr id="200" name="Line 39"/>
            <p:cNvCxnSpPr>
              <a:stCxn id="184" idx="4"/>
              <a:endCxn id="190" idx="0"/>
            </p:cNvCxnSpPr>
            <p:nvPr/>
          </p:nvCxnSpPr>
          <p:spPr>
            <a:xfrm>
              <a:off x="1065210" y="3201868"/>
              <a:ext cx="327" cy="429088"/>
            </a:xfrm>
            <a:prstGeom prst="straightConnector1">
              <a:avLst/>
            </a:prstGeom>
            <a:ln>
              <a:solidFill>
                <a:srgbClr val="000000"/>
              </a:solidFill>
            </a:ln>
          </p:spPr>
        </p:cxnSp>
        <p:cxnSp>
          <p:nvCxnSpPr>
            <p:cNvPr id="201" name="Line 40"/>
            <p:cNvCxnSpPr>
              <a:stCxn id="186" idx="6"/>
              <a:endCxn id="194" idx="2"/>
            </p:cNvCxnSpPr>
            <p:nvPr/>
          </p:nvCxnSpPr>
          <p:spPr>
            <a:xfrm>
              <a:off x="2215323" y="3023245"/>
              <a:ext cx="536524" cy="327"/>
            </a:xfrm>
            <a:prstGeom prst="straightConnector1">
              <a:avLst/>
            </a:prstGeom>
            <a:ln>
              <a:solidFill>
                <a:srgbClr val="000000"/>
              </a:solidFill>
            </a:ln>
          </p:spPr>
        </p:cxnSp>
        <p:pic>
          <p:nvPicPr>
            <p:cNvPr id="202" name="Picture 201" descr="28§display§X_M = \{A,B,C,D\}§png§1200§FALSE"/>
            <p:cNvPicPr/>
            <p:nvPr/>
          </p:nvPicPr>
          <p:blipFill>
            <a:blip r:embed="rId3"/>
            <a:stretch>
              <a:fillRect/>
            </a:stretch>
          </p:blipFill>
          <p:spPr>
            <a:xfrm>
              <a:off x="1179177" y="4553464"/>
              <a:ext cx="1941020" cy="232178"/>
            </a:xfrm>
            <a:prstGeom prst="rect">
              <a:avLst/>
            </a:prstGeom>
            <a:ln>
              <a:noFill/>
            </a:ln>
          </p:spPr>
        </p:pic>
        <p:pic>
          <p:nvPicPr>
            <p:cNvPr id="203" name="Picture 202" descr="28§display§X_S = \{E,F,G,H\}§png§1200§FALSE"/>
            <p:cNvPicPr/>
            <p:nvPr/>
          </p:nvPicPr>
          <p:blipFill>
            <a:blip r:embed="rId4"/>
            <a:stretch>
              <a:fillRect/>
            </a:stretch>
          </p:blipFill>
          <p:spPr>
            <a:xfrm>
              <a:off x="1179177" y="4968184"/>
              <a:ext cx="1882894" cy="232178"/>
            </a:xfrm>
            <a:prstGeom prst="rect">
              <a:avLst/>
            </a:prstGeom>
            <a:ln>
              <a:noFill/>
            </a:ln>
          </p:spPr>
        </p:pic>
      </p:grpSp>
      <p:grpSp>
        <p:nvGrpSpPr>
          <p:cNvPr id="4" name="Group 3"/>
          <p:cNvGrpSpPr/>
          <p:nvPr/>
        </p:nvGrpSpPr>
        <p:grpSpPr>
          <a:xfrm>
            <a:off x="458173" y="1252270"/>
            <a:ext cx="3352800" cy="2430985"/>
            <a:chOff x="3996660" y="2024978"/>
            <a:chExt cx="4447954" cy="3498996"/>
          </a:xfrm>
        </p:grpSpPr>
        <p:sp>
          <p:nvSpPr>
            <p:cNvPr id="163" name="CustomShape 2"/>
            <p:cNvSpPr/>
            <p:nvPr/>
          </p:nvSpPr>
          <p:spPr>
            <a:xfrm>
              <a:off x="5093546" y="2024978"/>
              <a:ext cx="351043" cy="351043"/>
            </a:xfrm>
            <a:prstGeom prst="ellipse">
              <a:avLst/>
            </a:prstGeom>
            <a:solidFill>
              <a:srgbClr val="FFCC99"/>
            </a:solidFill>
            <a:ln>
              <a:solidFill>
                <a:srgbClr val="3465A4"/>
              </a:solidFill>
            </a:ln>
          </p:spPr>
          <p:txBody>
            <a:bodyPr wrap="none" lIns="81638" tIns="40819" rIns="81638" bIns="40819" anchor="ctr"/>
            <a:lstStyle/>
            <a:p>
              <a:pPr algn="ctr"/>
              <a:r>
                <a:rPr lang="en-IE">
                  <a:latin typeface="Arial"/>
                </a:rPr>
                <a:t>A</a:t>
              </a:r>
              <a:endParaRPr/>
            </a:p>
          </p:txBody>
        </p:sp>
        <p:sp>
          <p:nvSpPr>
            <p:cNvPr id="164" name="CustomShape 3"/>
            <p:cNvSpPr/>
            <p:nvPr/>
          </p:nvSpPr>
          <p:spPr>
            <a:xfrm>
              <a:off x="5093546" y="2727389"/>
              <a:ext cx="351043" cy="351043"/>
            </a:xfrm>
            <a:prstGeom prst="ellipse">
              <a:avLst/>
            </a:prstGeom>
            <a:solidFill>
              <a:srgbClr val="FFCC99"/>
            </a:solidFill>
            <a:ln>
              <a:solidFill>
                <a:srgbClr val="3465A4"/>
              </a:solidFill>
            </a:ln>
          </p:spPr>
          <p:txBody>
            <a:bodyPr wrap="none" lIns="81638" tIns="40819" rIns="81638" bIns="40819" anchor="ctr"/>
            <a:lstStyle/>
            <a:p>
              <a:pPr algn="ctr"/>
              <a:r>
                <a:rPr lang="en-IE">
                  <a:latin typeface="Arial"/>
                </a:rPr>
                <a:t>B</a:t>
              </a:r>
              <a:endParaRPr/>
            </a:p>
          </p:txBody>
        </p:sp>
        <p:sp>
          <p:nvSpPr>
            <p:cNvPr id="165" name="CustomShape 4"/>
            <p:cNvSpPr/>
            <p:nvPr/>
          </p:nvSpPr>
          <p:spPr>
            <a:xfrm>
              <a:off x="4567145" y="3429801"/>
              <a:ext cx="351043" cy="351043"/>
            </a:xfrm>
            <a:prstGeom prst="ellipse">
              <a:avLst/>
            </a:prstGeom>
            <a:solidFill>
              <a:srgbClr val="FFCC99"/>
            </a:solidFill>
            <a:ln>
              <a:solidFill>
                <a:srgbClr val="3465A4"/>
              </a:solidFill>
            </a:ln>
          </p:spPr>
          <p:txBody>
            <a:bodyPr wrap="none" lIns="81638" tIns="40819" rIns="81638" bIns="40819" anchor="ctr"/>
            <a:lstStyle/>
            <a:p>
              <a:pPr algn="ctr"/>
              <a:r>
                <a:rPr lang="en-IE">
                  <a:latin typeface="Arial"/>
                </a:rPr>
                <a:t>C</a:t>
              </a:r>
              <a:endParaRPr/>
            </a:p>
          </p:txBody>
        </p:sp>
        <p:sp>
          <p:nvSpPr>
            <p:cNvPr id="166" name="CustomShape 5"/>
            <p:cNvSpPr/>
            <p:nvPr/>
          </p:nvSpPr>
          <p:spPr>
            <a:xfrm>
              <a:off x="5620599" y="3429801"/>
              <a:ext cx="350716" cy="351043"/>
            </a:xfrm>
            <a:prstGeom prst="ellipse">
              <a:avLst/>
            </a:prstGeom>
            <a:solidFill>
              <a:srgbClr val="FFCC99"/>
            </a:solidFill>
            <a:ln>
              <a:solidFill>
                <a:srgbClr val="3465A4"/>
              </a:solidFill>
            </a:ln>
          </p:spPr>
          <p:txBody>
            <a:bodyPr wrap="none" lIns="81638" tIns="40819" rIns="81638" bIns="40819" anchor="ctr"/>
            <a:lstStyle/>
            <a:p>
              <a:pPr algn="ctr"/>
              <a:r>
                <a:rPr lang="en-IE">
                  <a:latin typeface="Arial"/>
                </a:rPr>
                <a:t>D</a:t>
              </a:r>
              <a:endParaRPr/>
            </a:p>
          </p:txBody>
        </p:sp>
        <p:sp>
          <p:nvSpPr>
            <p:cNvPr id="167" name="CustomShape 6"/>
            <p:cNvSpPr/>
            <p:nvPr/>
          </p:nvSpPr>
          <p:spPr>
            <a:xfrm>
              <a:off x="4567145" y="4132212"/>
              <a:ext cx="351043" cy="351043"/>
            </a:xfrm>
            <a:prstGeom prst="ellipse">
              <a:avLst/>
            </a:prstGeom>
            <a:noFill/>
            <a:ln>
              <a:solidFill>
                <a:srgbClr val="3465A4"/>
              </a:solidFill>
            </a:ln>
          </p:spPr>
          <p:txBody>
            <a:bodyPr wrap="none" lIns="81638" tIns="40819" rIns="81638" bIns="40819" anchor="ctr"/>
            <a:lstStyle/>
            <a:p>
              <a:pPr algn="ctr"/>
              <a:r>
                <a:rPr lang="en-IE">
                  <a:latin typeface="Arial"/>
                </a:rPr>
                <a:t>E</a:t>
              </a:r>
              <a:endParaRPr/>
            </a:p>
          </p:txBody>
        </p:sp>
        <p:sp>
          <p:nvSpPr>
            <p:cNvPr id="168" name="CustomShape 7"/>
            <p:cNvSpPr/>
            <p:nvPr/>
          </p:nvSpPr>
          <p:spPr>
            <a:xfrm>
              <a:off x="5932129" y="4132212"/>
              <a:ext cx="351043" cy="351043"/>
            </a:xfrm>
            <a:prstGeom prst="ellipse">
              <a:avLst/>
            </a:prstGeom>
            <a:noFill/>
            <a:ln>
              <a:solidFill>
                <a:srgbClr val="3465A4"/>
              </a:solidFill>
            </a:ln>
          </p:spPr>
          <p:txBody>
            <a:bodyPr wrap="none" lIns="81638" tIns="40819" rIns="81638" bIns="40819" anchor="ctr"/>
            <a:lstStyle/>
            <a:p>
              <a:pPr algn="ctr"/>
              <a:r>
                <a:rPr lang="en-IE">
                  <a:latin typeface="Arial"/>
                </a:rPr>
                <a:t>F</a:t>
              </a:r>
              <a:endParaRPr/>
            </a:p>
          </p:txBody>
        </p:sp>
        <p:sp>
          <p:nvSpPr>
            <p:cNvPr id="169" name="CustomShape 8"/>
            <p:cNvSpPr/>
            <p:nvPr/>
          </p:nvSpPr>
          <p:spPr>
            <a:xfrm>
              <a:off x="5362950" y="4132212"/>
              <a:ext cx="351043" cy="351043"/>
            </a:xfrm>
            <a:prstGeom prst="ellipse">
              <a:avLst/>
            </a:prstGeom>
            <a:noFill/>
            <a:ln>
              <a:solidFill>
                <a:srgbClr val="3465A4"/>
              </a:solidFill>
            </a:ln>
          </p:spPr>
          <p:txBody>
            <a:bodyPr wrap="none" lIns="81638" tIns="40819" rIns="81638" bIns="40819" anchor="ctr"/>
            <a:lstStyle/>
            <a:p>
              <a:pPr algn="ctr"/>
              <a:r>
                <a:rPr lang="en-IE">
                  <a:latin typeface="Arial"/>
                </a:rPr>
                <a:t>G</a:t>
              </a:r>
              <a:endParaRPr/>
            </a:p>
          </p:txBody>
        </p:sp>
        <p:sp>
          <p:nvSpPr>
            <p:cNvPr id="170" name="CustomShape 9"/>
            <p:cNvSpPr/>
            <p:nvPr/>
          </p:nvSpPr>
          <p:spPr>
            <a:xfrm>
              <a:off x="5358705" y="4818296"/>
              <a:ext cx="351043" cy="351043"/>
            </a:xfrm>
            <a:prstGeom prst="ellipse">
              <a:avLst/>
            </a:prstGeom>
            <a:noFill/>
            <a:ln>
              <a:solidFill>
                <a:srgbClr val="3465A4"/>
              </a:solidFill>
            </a:ln>
          </p:spPr>
          <p:txBody>
            <a:bodyPr wrap="none" lIns="81638" tIns="40819" rIns="81638" bIns="40819" anchor="ctr"/>
            <a:lstStyle/>
            <a:p>
              <a:pPr algn="ctr"/>
              <a:r>
                <a:rPr lang="en-IE">
                  <a:latin typeface="Arial"/>
                </a:rPr>
                <a:t>H</a:t>
              </a:r>
              <a:endParaRPr/>
            </a:p>
          </p:txBody>
        </p:sp>
        <p:cxnSp>
          <p:nvCxnSpPr>
            <p:cNvPr id="171" name="Line 10"/>
            <p:cNvCxnSpPr>
              <a:stCxn id="163" idx="4"/>
              <a:endCxn id="164" idx="0"/>
            </p:cNvCxnSpPr>
            <p:nvPr/>
          </p:nvCxnSpPr>
          <p:spPr>
            <a:xfrm>
              <a:off x="5269230" y="2376020"/>
              <a:ext cx="327" cy="351696"/>
            </a:xfrm>
            <a:prstGeom prst="straightConnector1">
              <a:avLst/>
            </a:prstGeom>
            <a:ln>
              <a:solidFill>
                <a:srgbClr val="000000"/>
              </a:solidFill>
              <a:tailEnd type="triangle" w="med" len="med"/>
            </a:ln>
          </p:spPr>
        </p:cxnSp>
        <p:cxnSp>
          <p:nvCxnSpPr>
            <p:cNvPr id="172" name="Line 11"/>
            <p:cNvCxnSpPr>
              <a:stCxn id="164" idx="4"/>
              <a:endCxn id="165" idx="0"/>
            </p:cNvCxnSpPr>
            <p:nvPr/>
          </p:nvCxnSpPr>
          <p:spPr>
            <a:xfrm flipH="1">
              <a:off x="4742830" y="3078432"/>
              <a:ext cx="526727" cy="351696"/>
            </a:xfrm>
            <a:prstGeom prst="straightConnector1">
              <a:avLst/>
            </a:prstGeom>
            <a:ln>
              <a:solidFill>
                <a:srgbClr val="000000"/>
              </a:solidFill>
              <a:tailEnd type="triangle" w="med" len="med"/>
            </a:ln>
          </p:spPr>
        </p:cxnSp>
        <p:cxnSp>
          <p:nvCxnSpPr>
            <p:cNvPr id="173" name="Line 12"/>
            <p:cNvCxnSpPr>
              <a:stCxn id="164" idx="4"/>
              <a:endCxn id="166" idx="0"/>
            </p:cNvCxnSpPr>
            <p:nvPr/>
          </p:nvCxnSpPr>
          <p:spPr>
            <a:xfrm>
              <a:off x="5269230" y="3078432"/>
              <a:ext cx="527054" cy="351696"/>
            </a:xfrm>
            <a:prstGeom prst="straightConnector1">
              <a:avLst/>
            </a:prstGeom>
            <a:ln>
              <a:solidFill>
                <a:srgbClr val="000000"/>
              </a:solidFill>
              <a:tailEnd type="triangle" w="med" len="med"/>
            </a:ln>
          </p:spPr>
        </p:cxnSp>
        <p:cxnSp>
          <p:nvCxnSpPr>
            <p:cNvPr id="174" name="Line 13"/>
            <p:cNvCxnSpPr>
              <a:stCxn id="165" idx="4"/>
              <a:endCxn id="167" idx="0"/>
            </p:cNvCxnSpPr>
            <p:nvPr/>
          </p:nvCxnSpPr>
          <p:spPr>
            <a:xfrm>
              <a:off x="4742830" y="3780843"/>
              <a:ext cx="327" cy="351696"/>
            </a:xfrm>
            <a:prstGeom prst="straightConnector1">
              <a:avLst/>
            </a:prstGeom>
            <a:ln>
              <a:solidFill>
                <a:srgbClr val="000000"/>
              </a:solidFill>
              <a:tailEnd type="triangle" w="med" len="med"/>
            </a:ln>
          </p:spPr>
        </p:cxnSp>
        <p:cxnSp>
          <p:nvCxnSpPr>
            <p:cNvPr id="175" name="Line 14"/>
            <p:cNvCxnSpPr>
              <a:stCxn id="166" idx="4"/>
              <a:endCxn id="168" idx="0"/>
            </p:cNvCxnSpPr>
            <p:nvPr/>
          </p:nvCxnSpPr>
          <p:spPr>
            <a:xfrm>
              <a:off x="5795957" y="3780843"/>
              <a:ext cx="312183" cy="351696"/>
            </a:xfrm>
            <a:prstGeom prst="straightConnector1">
              <a:avLst/>
            </a:prstGeom>
            <a:ln>
              <a:solidFill>
                <a:srgbClr val="000000"/>
              </a:solidFill>
              <a:tailEnd type="triangle" w="med" len="med"/>
            </a:ln>
          </p:spPr>
        </p:cxnSp>
        <p:cxnSp>
          <p:nvCxnSpPr>
            <p:cNvPr id="176" name="Line 15"/>
            <p:cNvCxnSpPr>
              <a:stCxn id="166" idx="4"/>
              <a:endCxn id="169" idx="0"/>
            </p:cNvCxnSpPr>
            <p:nvPr/>
          </p:nvCxnSpPr>
          <p:spPr>
            <a:xfrm flipH="1">
              <a:off x="5538635" y="3780843"/>
              <a:ext cx="257649" cy="351696"/>
            </a:xfrm>
            <a:prstGeom prst="straightConnector1">
              <a:avLst/>
            </a:prstGeom>
            <a:ln>
              <a:solidFill>
                <a:srgbClr val="000000"/>
              </a:solidFill>
              <a:tailEnd type="triangle" w="med" len="med"/>
            </a:ln>
          </p:spPr>
        </p:cxnSp>
        <p:cxnSp>
          <p:nvCxnSpPr>
            <p:cNvPr id="177" name="Line 16"/>
            <p:cNvCxnSpPr>
              <a:stCxn id="169" idx="4"/>
              <a:endCxn id="170" idx="0"/>
            </p:cNvCxnSpPr>
            <p:nvPr/>
          </p:nvCxnSpPr>
          <p:spPr>
            <a:xfrm flipH="1">
              <a:off x="5534390" y="4483255"/>
              <a:ext cx="4572" cy="335368"/>
            </a:xfrm>
            <a:prstGeom prst="straightConnector1">
              <a:avLst/>
            </a:prstGeom>
            <a:ln>
              <a:solidFill>
                <a:srgbClr val="000000"/>
              </a:solidFill>
              <a:tailEnd type="triangle" w="med" len="med"/>
            </a:ln>
          </p:spPr>
        </p:cxnSp>
        <p:cxnSp>
          <p:nvCxnSpPr>
            <p:cNvPr id="178" name="Line 17"/>
            <p:cNvCxnSpPr>
              <a:stCxn id="163" idx="2"/>
              <a:endCxn id="167" idx="2"/>
            </p:cNvCxnSpPr>
            <p:nvPr/>
          </p:nvCxnSpPr>
          <p:spPr>
            <a:xfrm flipH="1">
              <a:off x="4567145" y="2200662"/>
              <a:ext cx="526727" cy="2107561"/>
            </a:xfrm>
            <a:prstGeom prst="curvedConnector3">
              <a:avLst/>
            </a:prstGeom>
            <a:ln>
              <a:solidFill>
                <a:srgbClr val="000000"/>
              </a:solidFill>
              <a:custDash>
                <a:ds d="51000" sp="51000"/>
                <a:ds d="51000" sp="51000"/>
              </a:custDash>
            </a:ln>
          </p:spPr>
        </p:cxnSp>
        <p:cxnSp>
          <p:nvCxnSpPr>
            <p:cNvPr id="179" name="Line 18"/>
            <p:cNvCxnSpPr>
              <a:stCxn id="164" idx="4"/>
              <a:endCxn id="167" idx="6"/>
            </p:cNvCxnSpPr>
            <p:nvPr/>
          </p:nvCxnSpPr>
          <p:spPr>
            <a:xfrm flipH="1">
              <a:off x="4918188" y="3078432"/>
              <a:ext cx="351369" cy="1229792"/>
            </a:xfrm>
            <a:prstGeom prst="curvedConnector3">
              <a:avLst/>
            </a:prstGeom>
            <a:ln>
              <a:solidFill>
                <a:srgbClr val="000000"/>
              </a:solidFill>
              <a:custDash>
                <a:ds d="51000" sp="51000"/>
                <a:ds d="51000" sp="51000"/>
              </a:custDash>
            </a:ln>
          </p:spPr>
        </p:cxnSp>
        <p:cxnSp>
          <p:nvCxnSpPr>
            <p:cNvPr id="180" name="Line 19"/>
            <p:cNvCxnSpPr>
              <a:stCxn id="163" idx="6"/>
              <a:endCxn id="168" idx="6"/>
            </p:cNvCxnSpPr>
            <p:nvPr/>
          </p:nvCxnSpPr>
          <p:spPr>
            <a:xfrm>
              <a:off x="5444588" y="2200662"/>
              <a:ext cx="838910" cy="2107561"/>
            </a:xfrm>
            <a:prstGeom prst="curvedConnector3">
              <a:avLst/>
            </a:prstGeom>
            <a:ln>
              <a:solidFill>
                <a:srgbClr val="000000"/>
              </a:solidFill>
              <a:custDash>
                <a:ds d="51000" sp="51000"/>
                <a:ds d="51000" sp="51000"/>
              </a:custDash>
            </a:ln>
          </p:spPr>
        </p:cxnSp>
        <p:cxnSp>
          <p:nvCxnSpPr>
            <p:cNvPr id="181" name="Line 20"/>
            <p:cNvCxnSpPr>
              <a:stCxn id="164" idx="4"/>
              <a:endCxn id="170" idx="2"/>
            </p:cNvCxnSpPr>
            <p:nvPr/>
          </p:nvCxnSpPr>
          <p:spPr>
            <a:xfrm>
              <a:off x="5269230" y="3078432"/>
              <a:ext cx="89802" cy="1915876"/>
            </a:xfrm>
            <a:prstGeom prst="curvedConnector3">
              <a:avLst/>
            </a:prstGeom>
            <a:ln>
              <a:solidFill>
                <a:srgbClr val="000000"/>
              </a:solidFill>
              <a:custDash>
                <a:ds d="51000" sp="51000"/>
                <a:ds d="51000" sp="51000"/>
              </a:custDash>
            </a:ln>
          </p:spPr>
        </p:cxnSp>
        <p:sp>
          <p:nvSpPr>
            <p:cNvPr id="182" name="TextShape 21"/>
            <p:cNvSpPr txBox="1"/>
            <p:nvPr/>
          </p:nvSpPr>
          <p:spPr>
            <a:xfrm>
              <a:off x="4310803" y="5209832"/>
              <a:ext cx="2382844" cy="314142"/>
            </a:xfrm>
            <a:prstGeom prst="rect">
              <a:avLst/>
            </a:prstGeom>
          </p:spPr>
          <p:txBody>
            <a:bodyPr lIns="81638" tIns="40819" rIns="81638" bIns="40819"/>
            <a:lstStyle/>
            <a:p>
              <a:r>
                <a:rPr lang="en-IE" dirty="0">
                  <a:latin typeface="Arial"/>
                </a:rPr>
                <a:t>constrained pseudo tree</a:t>
              </a:r>
              <a:endParaRPr dirty="0"/>
            </a:p>
          </p:txBody>
        </p:sp>
        <p:sp>
          <p:nvSpPr>
            <p:cNvPr id="204" name="Line 41"/>
            <p:cNvSpPr/>
            <p:nvPr/>
          </p:nvSpPr>
          <p:spPr>
            <a:xfrm>
              <a:off x="3996660" y="3882727"/>
              <a:ext cx="2985984" cy="0"/>
            </a:xfrm>
            <a:prstGeom prst="line">
              <a:avLst/>
            </a:prstGeom>
            <a:ln w="12600">
              <a:solidFill>
                <a:srgbClr val="FF0000"/>
              </a:solidFill>
              <a:custDash>
                <a:ds d="197000" sp="197000"/>
              </a:custDash>
              <a:round/>
            </a:ln>
          </p:spPr>
        </p:sp>
        <p:cxnSp>
          <p:nvCxnSpPr>
            <p:cNvPr id="205" name="Line 42"/>
            <p:cNvCxnSpPr/>
            <p:nvPr/>
          </p:nvCxnSpPr>
          <p:spPr>
            <a:xfrm flipH="1">
              <a:off x="6331175" y="2917116"/>
              <a:ext cx="369329" cy="225320"/>
            </a:xfrm>
            <a:prstGeom prst="straightConnector1">
              <a:avLst/>
            </a:prstGeom>
            <a:ln>
              <a:solidFill>
                <a:srgbClr val="FF0000"/>
              </a:solidFill>
              <a:custDash>
                <a:ds d="197000" sp="197000"/>
              </a:custDash>
              <a:tailEnd type="triangle" w="med" len="med"/>
            </a:ln>
          </p:spPr>
        </p:cxnSp>
        <p:cxnSp>
          <p:nvCxnSpPr>
            <p:cNvPr id="206" name="Line 43"/>
            <p:cNvCxnSpPr>
              <a:stCxn id="205" idx="3"/>
            </p:cNvCxnSpPr>
            <p:nvPr/>
          </p:nvCxnSpPr>
          <p:spPr>
            <a:xfrm flipH="1">
              <a:off x="6223086" y="2917116"/>
              <a:ext cx="477418" cy="9470"/>
            </a:xfrm>
            <a:prstGeom prst="straightConnector1">
              <a:avLst/>
            </a:prstGeom>
            <a:ln>
              <a:solidFill>
                <a:srgbClr val="FF0000"/>
              </a:solidFill>
              <a:custDash>
                <a:ds d="197000" sp="197000"/>
              </a:custDash>
              <a:tailEnd type="triangle" w="med" len="med"/>
            </a:ln>
          </p:spPr>
        </p:cxnSp>
        <p:cxnSp>
          <p:nvCxnSpPr>
            <p:cNvPr id="207" name="Line 44"/>
            <p:cNvCxnSpPr>
              <a:stCxn id="205" idx="3"/>
            </p:cNvCxnSpPr>
            <p:nvPr/>
          </p:nvCxnSpPr>
          <p:spPr>
            <a:xfrm flipH="1">
              <a:off x="6430120" y="2917116"/>
              <a:ext cx="270384" cy="585506"/>
            </a:xfrm>
            <a:prstGeom prst="straightConnector1">
              <a:avLst/>
            </a:prstGeom>
            <a:ln>
              <a:solidFill>
                <a:srgbClr val="FF0000"/>
              </a:solidFill>
              <a:custDash>
                <a:ds d="197000" sp="197000"/>
              </a:custDash>
              <a:tailEnd type="triangle" w="med" len="med"/>
            </a:ln>
          </p:spPr>
        </p:cxnSp>
        <p:cxnSp>
          <p:nvCxnSpPr>
            <p:cNvPr id="208" name="Line 45"/>
            <p:cNvCxnSpPr/>
            <p:nvPr/>
          </p:nvCxnSpPr>
          <p:spPr>
            <a:xfrm flipH="1">
              <a:off x="6331501" y="4495991"/>
              <a:ext cx="369329" cy="225320"/>
            </a:xfrm>
            <a:prstGeom prst="straightConnector1">
              <a:avLst/>
            </a:prstGeom>
            <a:ln>
              <a:solidFill>
                <a:srgbClr val="000000"/>
              </a:solidFill>
              <a:custDash>
                <a:ds d="197000" sp="197000"/>
              </a:custDash>
              <a:tailEnd type="triangle" w="med" len="med"/>
            </a:ln>
          </p:spPr>
        </p:cxnSp>
        <p:cxnSp>
          <p:nvCxnSpPr>
            <p:cNvPr id="209" name="Line 46"/>
            <p:cNvCxnSpPr>
              <a:stCxn id="208" idx="3"/>
            </p:cNvCxnSpPr>
            <p:nvPr/>
          </p:nvCxnSpPr>
          <p:spPr>
            <a:xfrm flipH="1">
              <a:off x="6223413" y="4495991"/>
              <a:ext cx="477418" cy="9470"/>
            </a:xfrm>
            <a:prstGeom prst="straightConnector1">
              <a:avLst/>
            </a:prstGeom>
            <a:ln>
              <a:solidFill>
                <a:srgbClr val="000000"/>
              </a:solidFill>
              <a:custDash>
                <a:ds d="197000" sp="197000"/>
              </a:custDash>
              <a:tailEnd type="triangle" w="med" len="med"/>
            </a:ln>
          </p:spPr>
        </p:cxnSp>
        <p:cxnSp>
          <p:nvCxnSpPr>
            <p:cNvPr id="210" name="Line 47"/>
            <p:cNvCxnSpPr>
              <a:stCxn id="208" idx="3"/>
            </p:cNvCxnSpPr>
            <p:nvPr/>
          </p:nvCxnSpPr>
          <p:spPr>
            <a:xfrm flipH="1">
              <a:off x="6430447" y="4495991"/>
              <a:ext cx="270384" cy="585506"/>
            </a:xfrm>
            <a:prstGeom prst="straightConnector1">
              <a:avLst/>
            </a:prstGeom>
            <a:ln>
              <a:solidFill>
                <a:srgbClr val="000000"/>
              </a:solidFill>
              <a:custDash>
                <a:ds d="197000" sp="197000"/>
              </a:custDash>
              <a:tailEnd type="triangle" w="med" len="med"/>
            </a:ln>
          </p:spPr>
        </p:cxnSp>
        <p:sp>
          <p:nvSpPr>
            <p:cNvPr id="211" name="TextShape 48"/>
            <p:cNvSpPr txBox="1"/>
            <p:nvPr/>
          </p:nvSpPr>
          <p:spPr>
            <a:xfrm>
              <a:off x="6702790" y="2736859"/>
              <a:ext cx="1741824" cy="414720"/>
            </a:xfrm>
            <a:prstGeom prst="rect">
              <a:avLst/>
            </a:prstGeom>
          </p:spPr>
          <p:txBody>
            <a:bodyPr lIns="81638" tIns="40819" rIns="81638" bIns="40819"/>
            <a:lstStyle/>
            <a:p>
              <a:r>
                <a:rPr lang="en-IE" sz="1814" dirty="0">
                  <a:solidFill>
                    <a:srgbClr val="FF0000"/>
                  </a:solidFill>
                  <a:latin typeface="Arial"/>
                </a:rPr>
                <a:t>MAP</a:t>
              </a:r>
              <a:r>
                <a:rPr lang="en-IE" sz="1814" dirty="0">
                  <a:latin typeface="Arial"/>
                </a:rPr>
                <a:t> variables</a:t>
              </a:r>
              <a:endParaRPr dirty="0"/>
            </a:p>
          </p:txBody>
        </p:sp>
        <p:sp>
          <p:nvSpPr>
            <p:cNvPr id="212" name="TextShape 49"/>
            <p:cNvSpPr txBox="1"/>
            <p:nvPr/>
          </p:nvSpPr>
          <p:spPr>
            <a:xfrm>
              <a:off x="6702790" y="4304305"/>
              <a:ext cx="1741824" cy="414720"/>
            </a:xfrm>
            <a:prstGeom prst="rect">
              <a:avLst/>
            </a:prstGeom>
          </p:spPr>
          <p:txBody>
            <a:bodyPr lIns="81638" tIns="40819" rIns="81638" bIns="40819"/>
            <a:lstStyle/>
            <a:p>
              <a:r>
                <a:rPr lang="en-IE" sz="1814">
                  <a:latin typeface="Arial"/>
                </a:rPr>
                <a:t>SUM variables</a:t>
              </a:r>
              <a:endParaRPr/>
            </a:p>
          </p:txBody>
        </p:sp>
      </p:grpSp>
      <p:sp>
        <p:nvSpPr>
          <p:cNvPr id="213" name="TextShape 50"/>
          <p:cNvSpPr txBox="1"/>
          <p:nvPr/>
        </p:nvSpPr>
        <p:spPr>
          <a:xfrm>
            <a:off x="1298694" y="6477000"/>
            <a:ext cx="3019293" cy="228600"/>
          </a:xfrm>
          <a:prstGeom prst="rect">
            <a:avLst/>
          </a:prstGeom>
        </p:spPr>
        <p:txBody>
          <a:bodyPr lIns="81638" tIns="40819" rIns="81638" bIns="40819"/>
          <a:lstStyle/>
          <a:p>
            <a:r>
              <a:rPr lang="en-IE" sz="1270" dirty="0">
                <a:solidFill>
                  <a:srgbClr val="0000FF"/>
                </a:solidFill>
                <a:latin typeface="Arial"/>
              </a:rPr>
              <a:t>[</a:t>
            </a:r>
            <a:r>
              <a:rPr lang="en-IE" sz="1270" dirty="0" err="1">
                <a:solidFill>
                  <a:srgbClr val="0000FF"/>
                </a:solidFill>
                <a:latin typeface="Arial"/>
              </a:rPr>
              <a:t>Marinescu</a:t>
            </a:r>
            <a:r>
              <a:rPr lang="en-IE" sz="1270" dirty="0">
                <a:solidFill>
                  <a:srgbClr val="0000FF"/>
                </a:solidFill>
                <a:latin typeface="Arial"/>
              </a:rPr>
              <a:t>, Dechter and </a:t>
            </a:r>
            <a:r>
              <a:rPr lang="en-IE" sz="1270" dirty="0" err="1">
                <a:solidFill>
                  <a:srgbClr val="0000FF"/>
                </a:solidFill>
                <a:latin typeface="Arial"/>
              </a:rPr>
              <a:t>Ihler</a:t>
            </a:r>
            <a:r>
              <a:rPr lang="en-IE" sz="1270" dirty="0">
                <a:solidFill>
                  <a:srgbClr val="0000FF"/>
                </a:solidFill>
                <a:latin typeface="Arial"/>
              </a:rPr>
              <a:t>, 2014]</a:t>
            </a:r>
            <a:endParaRPr dirty="0"/>
          </a:p>
        </p:txBody>
      </p:sp>
      <p:grpSp>
        <p:nvGrpSpPr>
          <p:cNvPr id="57" name="Group 56"/>
          <p:cNvGrpSpPr/>
          <p:nvPr/>
        </p:nvGrpSpPr>
        <p:grpSpPr>
          <a:xfrm>
            <a:off x="1102572" y="3860800"/>
            <a:ext cx="4161463" cy="2489525"/>
            <a:chOff x="186788" y="1794759"/>
            <a:chExt cx="4951822" cy="3002638"/>
          </a:xfrm>
        </p:grpSpPr>
        <p:sp>
          <p:nvSpPr>
            <p:cNvPr id="58" name="CustomShape 2"/>
            <p:cNvSpPr/>
            <p:nvPr/>
          </p:nvSpPr>
          <p:spPr>
            <a:xfrm>
              <a:off x="2519343" y="1794759"/>
              <a:ext cx="181236" cy="175031"/>
            </a:xfrm>
            <a:prstGeom prst="ellipse">
              <a:avLst/>
            </a:prstGeom>
            <a:solidFill>
              <a:srgbClr val="FFCC99"/>
            </a:solidFill>
            <a:ln w="9000">
              <a:solidFill>
                <a:srgbClr val="FF0000"/>
              </a:solidFill>
              <a:miter/>
            </a:ln>
          </p:spPr>
          <p:txBody>
            <a:bodyPr wrap="none" lIns="41472" tIns="0" rIns="41472" bIns="0" anchor="ctr"/>
            <a:lstStyle/>
            <a:p>
              <a:pPr algn="ctr">
                <a:lnSpc>
                  <a:spcPct val="100000"/>
                </a:lnSpc>
              </a:pPr>
              <a:r>
                <a:rPr lang="en-IE" sz="1089">
                  <a:latin typeface="Arial"/>
                  <a:ea typeface="Arial"/>
                </a:rPr>
                <a:t>A</a:t>
              </a:r>
              <a:endParaRPr/>
            </a:p>
          </p:txBody>
        </p:sp>
        <p:sp>
          <p:nvSpPr>
            <p:cNvPr id="59" name="CustomShape 3"/>
            <p:cNvSpPr/>
            <p:nvPr/>
          </p:nvSpPr>
          <p:spPr>
            <a:xfrm>
              <a:off x="2727682" y="2143516"/>
              <a:ext cx="74454" cy="8784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60" name="CustomShape 4"/>
            <p:cNvSpPr/>
            <p:nvPr/>
          </p:nvSpPr>
          <p:spPr>
            <a:xfrm>
              <a:off x="2414520" y="2143516"/>
              <a:ext cx="72494" cy="87842"/>
            </a:xfrm>
            <a:prstGeom prst="rect">
              <a:avLst/>
            </a:prstGeom>
            <a:solidFill>
              <a:srgbClr val="FFFFFF"/>
            </a:solidFill>
            <a:ln w="9000">
              <a:solidFill>
                <a:srgbClr val="FF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61" name="Line 5"/>
            <p:cNvCxnSpPr>
              <a:stCxn id="58" idx="4"/>
              <a:endCxn id="60" idx="0"/>
            </p:cNvCxnSpPr>
            <p:nvPr/>
          </p:nvCxnSpPr>
          <p:spPr>
            <a:xfrm flipH="1">
              <a:off x="2450767" y="1969791"/>
              <a:ext cx="159684" cy="174052"/>
            </a:xfrm>
            <a:prstGeom prst="straightConnector1">
              <a:avLst/>
            </a:prstGeom>
            <a:ln w="9000">
              <a:solidFill>
                <a:srgbClr val="FF0000"/>
              </a:solidFill>
              <a:custDash>
                <a:ds d="197000" sp="197000"/>
              </a:custDash>
              <a:miter/>
            </a:ln>
          </p:spPr>
        </p:cxnSp>
        <p:cxnSp>
          <p:nvCxnSpPr>
            <p:cNvPr id="62" name="Line 6"/>
            <p:cNvCxnSpPr>
              <a:stCxn id="58" idx="4"/>
              <a:endCxn id="59" idx="0"/>
            </p:cNvCxnSpPr>
            <p:nvPr/>
          </p:nvCxnSpPr>
          <p:spPr>
            <a:xfrm>
              <a:off x="2610124" y="1969791"/>
              <a:ext cx="155112" cy="174052"/>
            </a:xfrm>
            <a:prstGeom prst="straightConnector1">
              <a:avLst/>
            </a:prstGeom>
            <a:ln w="9360">
              <a:solidFill>
                <a:srgbClr val="000000"/>
              </a:solidFill>
              <a:miter/>
            </a:ln>
          </p:spPr>
        </p:cxnSp>
        <p:sp>
          <p:nvSpPr>
            <p:cNvPr id="63" name="CustomShape 7"/>
            <p:cNvSpPr/>
            <p:nvPr/>
          </p:nvSpPr>
          <p:spPr>
            <a:xfrm>
              <a:off x="1298042" y="2408349"/>
              <a:ext cx="181562" cy="175358"/>
            </a:xfrm>
            <a:prstGeom prst="ellipse">
              <a:avLst/>
            </a:prstGeom>
            <a:solidFill>
              <a:srgbClr val="FFCC99"/>
            </a:solidFill>
            <a:ln w="9000">
              <a:solidFill>
                <a:srgbClr val="FF0000"/>
              </a:solidFill>
              <a:miter/>
            </a:ln>
          </p:spPr>
          <p:txBody>
            <a:bodyPr wrap="none" lIns="41472" tIns="0" rIns="41472" bIns="0" anchor="ctr"/>
            <a:lstStyle/>
            <a:p>
              <a:pPr algn="ctr">
                <a:lnSpc>
                  <a:spcPct val="100000"/>
                </a:lnSpc>
              </a:pPr>
              <a:r>
                <a:rPr lang="en-IE" sz="1089">
                  <a:latin typeface="Arial"/>
                  <a:ea typeface="Arial"/>
                </a:rPr>
                <a:t>B</a:t>
              </a:r>
              <a:endParaRPr/>
            </a:p>
          </p:txBody>
        </p:sp>
        <p:cxnSp>
          <p:nvCxnSpPr>
            <p:cNvPr id="64" name="Line 8"/>
            <p:cNvCxnSpPr>
              <a:stCxn id="60" idx="2"/>
              <a:endCxn id="63" idx="0"/>
            </p:cNvCxnSpPr>
            <p:nvPr/>
          </p:nvCxnSpPr>
          <p:spPr>
            <a:xfrm flipH="1">
              <a:off x="1388823" y="2231358"/>
              <a:ext cx="1062271" cy="177317"/>
            </a:xfrm>
            <a:prstGeom prst="straightConnector1">
              <a:avLst/>
            </a:prstGeom>
            <a:ln w="9000">
              <a:solidFill>
                <a:srgbClr val="FF0000"/>
              </a:solidFill>
              <a:miter/>
            </a:ln>
          </p:spPr>
        </p:cxnSp>
        <p:sp>
          <p:nvSpPr>
            <p:cNvPr id="65" name="CustomShape 9"/>
            <p:cNvSpPr/>
            <p:nvPr/>
          </p:nvSpPr>
          <p:spPr>
            <a:xfrm>
              <a:off x="1498870" y="2779637"/>
              <a:ext cx="72821" cy="86863"/>
            </a:xfrm>
            <a:prstGeom prst="rect">
              <a:avLst/>
            </a:prstGeom>
            <a:solidFill>
              <a:srgbClr val="FFFFFF"/>
            </a:solidFill>
            <a:ln w="9000">
              <a:solidFill>
                <a:srgbClr val="FF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66" name="CustomShape 10"/>
            <p:cNvSpPr/>
            <p:nvPr/>
          </p:nvSpPr>
          <p:spPr>
            <a:xfrm>
              <a:off x="1184075" y="2779637"/>
              <a:ext cx="7249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67" name="Line 11"/>
            <p:cNvCxnSpPr>
              <a:stCxn id="63" idx="4"/>
              <a:endCxn id="66" idx="0"/>
            </p:cNvCxnSpPr>
            <p:nvPr/>
          </p:nvCxnSpPr>
          <p:spPr>
            <a:xfrm flipH="1">
              <a:off x="1220322" y="2583707"/>
              <a:ext cx="168827" cy="196257"/>
            </a:xfrm>
            <a:prstGeom prst="straightConnector1">
              <a:avLst/>
            </a:prstGeom>
            <a:ln w="9360">
              <a:solidFill>
                <a:srgbClr val="000000"/>
              </a:solidFill>
              <a:custDash>
                <a:ds d="197000" sp="197000"/>
              </a:custDash>
              <a:miter/>
            </a:ln>
          </p:spPr>
        </p:cxnSp>
        <p:cxnSp>
          <p:nvCxnSpPr>
            <p:cNvPr id="68" name="Line 12"/>
            <p:cNvCxnSpPr>
              <a:stCxn id="63" idx="4"/>
              <a:endCxn id="65" idx="0"/>
            </p:cNvCxnSpPr>
            <p:nvPr/>
          </p:nvCxnSpPr>
          <p:spPr>
            <a:xfrm>
              <a:off x="1388823" y="2583707"/>
              <a:ext cx="146621" cy="196257"/>
            </a:xfrm>
            <a:prstGeom prst="straightConnector1">
              <a:avLst/>
            </a:prstGeom>
            <a:ln w="9000">
              <a:solidFill>
                <a:srgbClr val="FF0000"/>
              </a:solidFill>
              <a:miter/>
            </a:ln>
          </p:spPr>
        </p:cxnSp>
        <p:sp>
          <p:nvSpPr>
            <p:cNvPr id="69" name="CustomShape 13"/>
            <p:cNvSpPr/>
            <p:nvPr/>
          </p:nvSpPr>
          <p:spPr>
            <a:xfrm>
              <a:off x="995982" y="3065043"/>
              <a:ext cx="183195" cy="174705"/>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D</a:t>
              </a:r>
              <a:endParaRPr/>
            </a:p>
          </p:txBody>
        </p:sp>
        <p:sp>
          <p:nvSpPr>
            <p:cNvPr id="70" name="CustomShape 14"/>
            <p:cNvSpPr/>
            <p:nvPr/>
          </p:nvSpPr>
          <p:spPr>
            <a:xfrm>
              <a:off x="368677" y="3065043"/>
              <a:ext cx="181236" cy="174705"/>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C</a:t>
              </a:r>
              <a:endParaRPr/>
            </a:p>
          </p:txBody>
        </p:sp>
        <p:cxnSp>
          <p:nvCxnSpPr>
            <p:cNvPr id="71" name="Line 15"/>
            <p:cNvCxnSpPr>
              <a:stCxn id="66" idx="2"/>
              <a:endCxn id="70" idx="0"/>
            </p:cNvCxnSpPr>
            <p:nvPr/>
          </p:nvCxnSpPr>
          <p:spPr>
            <a:xfrm flipH="1">
              <a:off x="459458" y="2866500"/>
              <a:ext cx="761191" cy="198870"/>
            </a:xfrm>
            <a:prstGeom prst="straightConnector1">
              <a:avLst/>
            </a:prstGeom>
            <a:ln w="9360">
              <a:solidFill>
                <a:srgbClr val="000000"/>
              </a:solidFill>
              <a:miter/>
            </a:ln>
          </p:spPr>
        </p:cxnSp>
        <p:cxnSp>
          <p:nvCxnSpPr>
            <p:cNvPr id="72" name="Line 16"/>
            <p:cNvCxnSpPr>
              <a:stCxn id="66" idx="2"/>
              <a:endCxn id="69" idx="0"/>
            </p:cNvCxnSpPr>
            <p:nvPr/>
          </p:nvCxnSpPr>
          <p:spPr>
            <a:xfrm flipH="1">
              <a:off x="1087743" y="2866500"/>
              <a:ext cx="132906" cy="198870"/>
            </a:xfrm>
            <a:prstGeom prst="straightConnector1">
              <a:avLst/>
            </a:prstGeom>
            <a:ln w="9360">
              <a:solidFill>
                <a:srgbClr val="000000"/>
              </a:solidFill>
              <a:miter/>
            </a:ln>
          </p:spPr>
        </p:cxnSp>
        <p:sp>
          <p:nvSpPr>
            <p:cNvPr id="73" name="CustomShape 17"/>
            <p:cNvSpPr/>
            <p:nvPr/>
          </p:nvSpPr>
          <p:spPr>
            <a:xfrm>
              <a:off x="569179" y="3439598"/>
              <a:ext cx="74780"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74" name="CustomShape 18"/>
            <p:cNvSpPr/>
            <p:nvPr/>
          </p:nvSpPr>
          <p:spPr>
            <a:xfrm>
              <a:off x="256343" y="3439598"/>
              <a:ext cx="71841"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75" name="Line 19"/>
            <p:cNvCxnSpPr>
              <a:stCxn id="70" idx="4"/>
              <a:endCxn id="74" idx="0"/>
            </p:cNvCxnSpPr>
            <p:nvPr/>
          </p:nvCxnSpPr>
          <p:spPr>
            <a:xfrm flipH="1">
              <a:off x="292264" y="3239748"/>
              <a:ext cx="167521" cy="200176"/>
            </a:xfrm>
            <a:prstGeom prst="straightConnector1">
              <a:avLst/>
            </a:prstGeom>
            <a:ln w="9360">
              <a:solidFill>
                <a:srgbClr val="000000"/>
              </a:solidFill>
              <a:custDash>
                <a:ds d="197000" sp="197000"/>
              </a:custDash>
              <a:miter/>
            </a:ln>
          </p:spPr>
        </p:cxnSp>
        <p:cxnSp>
          <p:nvCxnSpPr>
            <p:cNvPr id="76" name="Line 20"/>
            <p:cNvCxnSpPr>
              <a:stCxn id="70" idx="4"/>
              <a:endCxn id="73" idx="0"/>
            </p:cNvCxnSpPr>
            <p:nvPr/>
          </p:nvCxnSpPr>
          <p:spPr>
            <a:xfrm>
              <a:off x="459458" y="3239748"/>
              <a:ext cx="147275" cy="200176"/>
            </a:xfrm>
            <a:prstGeom prst="straightConnector1">
              <a:avLst/>
            </a:prstGeom>
            <a:ln w="9360">
              <a:solidFill>
                <a:srgbClr val="000000"/>
              </a:solidFill>
              <a:miter/>
            </a:ln>
          </p:spPr>
        </p:cxnSp>
        <p:sp>
          <p:nvSpPr>
            <p:cNvPr id="77" name="CustomShape 21"/>
            <p:cNvSpPr/>
            <p:nvPr/>
          </p:nvSpPr>
          <p:spPr>
            <a:xfrm>
              <a:off x="1197464" y="3439598"/>
              <a:ext cx="73147"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78" name="CustomShape 22"/>
            <p:cNvSpPr/>
            <p:nvPr/>
          </p:nvSpPr>
          <p:spPr>
            <a:xfrm>
              <a:off x="882668" y="3439598"/>
              <a:ext cx="72168"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79" name="Line 23"/>
            <p:cNvCxnSpPr>
              <a:stCxn id="69" idx="4"/>
              <a:endCxn id="78" idx="0"/>
            </p:cNvCxnSpPr>
            <p:nvPr/>
          </p:nvCxnSpPr>
          <p:spPr>
            <a:xfrm flipH="1">
              <a:off x="918589" y="3239748"/>
              <a:ext cx="169480" cy="200176"/>
            </a:xfrm>
            <a:prstGeom prst="straightConnector1">
              <a:avLst/>
            </a:prstGeom>
            <a:ln w="9360">
              <a:solidFill>
                <a:srgbClr val="000000"/>
              </a:solidFill>
              <a:custDash>
                <a:ds d="197000" sp="197000"/>
              </a:custDash>
              <a:miter/>
            </a:ln>
          </p:spPr>
        </p:cxnSp>
        <p:cxnSp>
          <p:nvCxnSpPr>
            <p:cNvPr id="80" name="Line 24"/>
            <p:cNvCxnSpPr>
              <a:stCxn id="69" idx="4"/>
              <a:endCxn id="77" idx="0"/>
            </p:cNvCxnSpPr>
            <p:nvPr/>
          </p:nvCxnSpPr>
          <p:spPr>
            <a:xfrm>
              <a:off x="1087743" y="3239748"/>
              <a:ext cx="146621" cy="200176"/>
            </a:xfrm>
            <a:prstGeom prst="straightConnector1">
              <a:avLst/>
            </a:prstGeom>
            <a:ln w="9360">
              <a:solidFill>
                <a:srgbClr val="000000"/>
              </a:solidFill>
              <a:miter/>
            </a:ln>
          </p:spPr>
        </p:cxnSp>
        <p:sp>
          <p:nvSpPr>
            <p:cNvPr id="81" name="CustomShape 25"/>
            <p:cNvSpPr/>
            <p:nvPr/>
          </p:nvSpPr>
          <p:spPr>
            <a:xfrm>
              <a:off x="202135" y="3678960"/>
              <a:ext cx="179277"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82" name="Line 26"/>
            <p:cNvCxnSpPr>
              <a:stCxn id="74" idx="2"/>
              <a:endCxn id="81" idx="0"/>
            </p:cNvCxnSpPr>
            <p:nvPr/>
          </p:nvCxnSpPr>
          <p:spPr>
            <a:xfrm flipH="1">
              <a:off x="291937" y="3526787"/>
              <a:ext cx="653" cy="152499"/>
            </a:xfrm>
            <a:prstGeom prst="straightConnector1">
              <a:avLst/>
            </a:prstGeom>
            <a:ln w="9360">
              <a:solidFill>
                <a:srgbClr val="000000"/>
              </a:solidFill>
              <a:miter/>
            </a:ln>
          </p:spPr>
        </p:cxnSp>
        <p:sp>
          <p:nvSpPr>
            <p:cNvPr id="83" name="CustomShape 27"/>
            <p:cNvSpPr/>
            <p:nvPr/>
          </p:nvSpPr>
          <p:spPr>
            <a:xfrm>
              <a:off x="350716" y="4052534"/>
              <a:ext cx="72168"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84" name="CustomShape 28"/>
            <p:cNvSpPr/>
            <p:nvPr/>
          </p:nvSpPr>
          <p:spPr>
            <a:xfrm>
              <a:off x="186788" y="4052534"/>
              <a:ext cx="7314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85" name="Line 29"/>
            <p:cNvCxnSpPr>
              <a:stCxn id="81" idx="4"/>
              <a:endCxn id="84" idx="0"/>
            </p:cNvCxnSpPr>
            <p:nvPr/>
          </p:nvCxnSpPr>
          <p:spPr>
            <a:xfrm flipH="1">
              <a:off x="223362" y="3853991"/>
              <a:ext cx="68902" cy="198870"/>
            </a:xfrm>
            <a:prstGeom prst="straightConnector1">
              <a:avLst/>
            </a:prstGeom>
            <a:ln w="9360">
              <a:solidFill>
                <a:srgbClr val="000000"/>
              </a:solidFill>
              <a:custDash>
                <a:ds d="197000" sp="197000"/>
              </a:custDash>
              <a:miter/>
            </a:ln>
          </p:spPr>
        </p:cxnSp>
        <p:cxnSp>
          <p:nvCxnSpPr>
            <p:cNvPr id="86" name="Line 30"/>
            <p:cNvCxnSpPr>
              <a:stCxn id="81" idx="4"/>
              <a:endCxn id="83" idx="0"/>
            </p:cNvCxnSpPr>
            <p:nvPr/>
          </p:nvCxnSpPr>
          <p:spPr>
            <a:xfrm>
              <a:off x="291937" y="3853991"/>
              <a:ext cx="95026" cy="198870"/>
            </a:xfrm>
            <a:prstGeom prst="straightConnector1">
              <a:avLst/>
            </a:prstGeom>
            <a:ln w="9360">
              <a:solidFill>
                <a:srgbClr val="000000"/>
              </a:solidFill>
              <a:miter/>
            </a:ln>
          </p:spPr>
        </p:cxnSp>
        <p:sp>
          <p:nvSpPr>
            <p:cNvPr id="87" name="CustomShape 31"/>
            <p:cNvSpPr/>
            <p:nvPr/>
          </p:nvSpPr>
          <p:spPr>
            <a:xfrm>
              <a:off x="2252877" y="3065370"/>
              <a:ext cx="180909" cy="174705"/>
            </a:xfrm>
            <a:prstGeom prst="ellipse">
              <a:avLst/>
            </a:prstGeom>
            <a:solidFill>
              <a:srgbClr val="FFCC99"/>
            </a:solidFill>
            <a:ln w="9000">
              <a:solidFill>
                <a:srgbClr val="FF0000"/>
              </a:solidFill>
              <a:miter/>
            </a:ln>
          </p:spPr>
          <p:txBody>
            <a:bodyPr wrap="none" lIns="41472" tIns="0" rIns="41472" bIns="0" anchor="ctr"/>
            <a:lstStyle/>
            <a:p>
              <a:pPr algn="ctr">
                <a:lnSpc>
                  <a:spcPct val="100000"/>
                </a:lnSpc>
              </a:pPr>
              <a:r>
                <a:rPr lang="en-IE" sz="1089">
                  <a:latin typeface="Arial"/>
                  <a:ea typeface="Arial"/>
                </a:rPr>
                <a:t>D</a:t>
              </a:r>
              <a:endParaRPr/>
            </a:p>
          </p:txBody>
        </p:sp>
        <p:sp>
          <p:nvSpPr>
            <p:cNvPr id="88" name="CustomShape 32"/>
            <p:cNvSpPr/>
            <p:nvPr/>
          </p:nvSpPr>
          <p:spPr>
            <a:xfrm>
              <a:off x="1626225" y="3065370"/>
              <a:ext cx="179930" cy="174705"/>
            </a:xfrm>
            <a:prstGeom prst="ellipse">
              <a:avLst/>
            </a:prstGeom>
            <a:solidFill>
              <a:srgbClr val="FFCC99"/>
            </a:solidFill>
            <a:ln w="9000">
              <a:solidFill>
                <a:srgbClr val="FF0000"/>
              </a:solidFill>
              <a:miter/>
            </a:ln>
          </p:spPr>
          <p:txBody>
            <a:bodyPr wrap="none" lIns="41472" tIns="0" rIns="41472" bIns="0" anchor="ctr"/>
            <a:lstStyle/>
            <a:p>
              <a:pPr algn="ctr">
                <a:lnSpc>
                  <a:spcPct val="100000"/>
                </a:lnSpc>
              </a:pPr>
              <a:r>
                <a:rPr lang="en-IE" sz="1089">
                  <a:latin typeface="Arial"/>
                  <a:ea typeface="Arial"/>
                </a:rPr>
                <a:t>C</a:t>
              </a:r>
              <a:endParaRPr/>
            </a:p>
          </p:txBody>
        </p:sp>
        <p:cxnSp>
          <p:nvCxnSpPr>
            <p:cNvPr id="89" name="Line 33"/>
            <p:cNvCxnSpPr>
              <a:stCxn id="65" idx="2"/>
              <a:endCxn id="88" idx="0"/>
            </p:cNvCxnSpPr>
            <p:nvPr/>
          </p:nvCxnSpPr>
          <p:spPr>
            <a:xfrm>
              <a:off x="1535118" y="2866500"/>
              <a:ext cx="181562" cy="199196"/>
            </a:xfrm>
            <a:prstGeom prst="straightConnector1">
              <a:avLst/>
            </a:prstGeom>
            <a:ln w="9000">
              <a:solidFill>
                <a:srgbClr val="FF0000"/>
              </a:solidFill>
              <a:miter/>
            </a:ln>
          </p:spPr>
        </p:cxnSp>
        <p:cxnSp>
          <p:nvCxnSpPr>
            <p:cNvPr id="90" name="Line 34"/>
            <p:cNvCxnSpPr>
              <a:stCxn id="65" idx="2"/>
              <a:endCxn id="87" idx="0"/>
            </p:cNvCxnSpPr>
            <p:nvPr/>
          </p:nvCxnSpPr>
          <p:spPr>
            <a:xfrm>
              <a:off x="1535117" y="2866500"/>
              <a:ext cx="808541" cy="199196"/>
            </a:xfrm>
            <a:prstGeom prst="straightConnector1">
              <a:avLst/>
            </a:prstGeom>
            <a:ln w="9000">
              <a:solidFill>
                <a:srgbClr val="FF0000"/>
              </a:solidFill>
              <a:miter/>
            </a:ln>
          </p:spPr>
        </p:cxnSp>
        <p:sp>
          <p:nvSpPr>
            <p:cNvPr id="91" name="CustomShape 35"/>
            <p:cNvSpPr/>
            <p:nvPr/>
          </p:nvSpPr>
          <p:spPr>
            <a:xfrm>
              <a:off x="1826401" y="3439924"/>
              <a:ext cx="71841" cy="86863"/>
            </a:xfrm>
            <a:prstGeom prst="rect">
              <a:avLst/>
            </a:prstGeom>
            <a:solidFill>
              <a:srgbClr val="FFFFFF"/>
            </a:solidFill>
            <a:ln w="9000">
              <a:solidFill>
                <a:srgbClr val="FF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92" name="CustomShape 36"/>
            <p:cNvSpPr/>
            <p:nvPr/>
          </p:nvSpPr>
          <p:spPr>
            <a:xfrm>
              <a:off x="1510626" y="3439924"/>
              <a:ext cx="73147"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93" name="Line 37"/>
            <p:cNvCxnSpPr>
              <a:stCxn id="88" idx="4"/>
              <a:endCxn id="92" idx="0"/>
            </p:cNvCxnSpPr>
            <p:nvPr/>
          </p:nvCxnSpPr>
          <p:spPr>
            <a:xfrm flipH="1">
              <a:off x="1547200" y="3240075"/>
              <a:ext cx="169480" cy="200176"/>
            </a:xfrm>
            <a:prstGeom prst="straightConnector1">
              <a:avLst/>
            </a:prstGeom>
            <a:ln w="9360">
              <a:solidFill>
                <a:srgbClr val="000000"/>
              </a:solidFill>
              <a:custDash>
                <a:ds d="197000" sp="197000"/>
              </a:custDash>
              <a:miter/>
            </a:ln>
          </p:spPr>
        </p:cxnSp>
        <p:cxnSp>
          <p:nvCxnSpPr>
            <p:cNvPr id="94" name="Line 38"/>
            <p:cNvCxnSpPr>
              <a:stCxn id="88" idx="4"/>
              <a:endCxn id="91" idx="0"/>
            </p:cNvCxnSpPr>
            <p:nvPr/>
          </p:nvCxnSpPr>
          <p:spPr>
            <a:xfrm>
              <a:off x="1716353" y="3240075"/>
              <a:ext cx="146295" cy="200176"/>
            </a:xfrm>
            <a:prstGeom prst="straightConnector1">
              <a:avLst/>
            </a:prstGeom>
            <a:ln w="9000">
              <a:solidFill>
                <a:srgbClr val="FF0000"/>
              </a:solidFill>
              <a:miter/>
            </a:ln>
          </p:spPr>
        </p:cxnSp>
        <p:sp>
          <p:nvSpPr>
            <p:cNvPr id="95" name="CustomShape 39"/>
            <p:cNvSpPr/>
            <p:nvPr/>
          </p:nvSpPr>
          <p:spPr>
            <a:xfrm>
              <a:off x="520849" y="3679286"/>
              <a:ext cx="18058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96" name="Line 40"/>
            <p:cNvCxnSpPr>
              <a:stCxn id="73" idx="2"/>
              <a:endCxn id="95" idx="0"/>
            </p:cNvCxnSpPr>
            <p:nvPr/>
          </p:nvCxnSpPr>
          <p:spPr>
            <a:xfrm>
              <a:off x="606406" y="3526787"/>
              <a:ext cx="5225" cy="152826"/>
            </a:xfrm>
            <a:prstGeom prst="straightConnector1">
              <a:avLst/>
            </a:prstGeom>
            <a:ln w="9360">
              <a:solidFill>
                <a:srgbClr val="000000"/>
              </a:solidFill>
              <a:miter/>
            </a:ln>
          </p:spPr>
        </p:cxnSp>
        <p:sp>
          <p:nvSpPr>
            <p:cNvPr id="97" name="CustomShape 41"/>
            <p:cNvSpPr/>
            <p:nvPr/>
          </p:nvSpPr>
          <p:spPr>
            <a:xfrm>
              <a:off x="646898" y="4052861"/>
              <a:ext cx="7184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98" name="CustomShape 42"/>
            <p:cNvSpPr/>
            <p:nvPr/>
          </p:nvSpPr>
          <p:spPr>
            <a:xfrm>
              <a:off x="479377" y="4052861"/>
              <a:ext cx="7510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99" name="Line 43"/>
            <p:cNvCxnSpPr>
              <a:stCxn id="95" idx="4"/>
              <a:endCxn id="98" idx="0"/>
            </p:cNvCxnSpPr>
            <p:nvPr/>
          </p:nvCxnSpPr>
          <p:spPr>
            <a:xfrm flipH="1">
              <a:off x="516931" y="3854317"/>
              <a:ext cx="94700" cy="198870"/>
            </a:xfrm>
            <a:prstGeom prst="straightConnector1">
              <a:avLst/>
            </a:prstGeom>
            <a:ln w="9360">
              <a:solidFill>
                <a:srgbClr val="000000"/>
              </a:solidFill>
              <a:custDash>
                <a:ds d="197000" sp="197000"/>
              </a:custDash>
              <a:miter/>
            </a:ln>
          </p:spPr>
        </p:cxnSp>
        <p:cxnSp>
          <p:nvCxnSpPr>
            <p:cNvPr id="100" name="Line 44"/>
            <p:cNvCxnSpPr>
              <a:stCxn id="95" idx="4"/>
              <a:endCxn id="97" idx="0"/>
            </p:cNvCxnSpPr>
            <p:nvPr/>
          </p:nvCxnSpPr>
          <p:spPr>
            <a:xfrm>
              <a:off x="611304" y="3854317"/>
              <a:ext cx="71841" cy="198870"/>
            </a:xfrm>
            <a:prstGeom prst="straightConnector1">
              <a:avLst/>
            </a:prstGeom>
            <a:ln w="9360">
              <a:solidFill>
                <a:srgbClr val="000000"/>
              </a:solidFill>
              <a:miter/>
            </a:ln>
          </p:spPr>
        </p:cxnSp>
        <p:sp>
          <p:nvSpPr>
            <p:cNvPr id="101" name="CustomShape 45"/>
            <p:cNvSpPr/>
            <p:nvPr/>
          </p:nvSpPr>
          <p:spPr>
            <a:xfrm>
              <a:off x="2453706" y="3439924"/>
              <a:ext cx="7249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02" name="CustomShape 46"/>
            <p:cNvSpPr/>
            <p:nvPr/>
          </p:nvSpPr>
          <p:spPr>
            <a:xfrm>
              <a:off x="2138584" y="3439924"/>
              <a:ext cx="74127" cy="86863"/>
            </a:xfrm>
            <a:prstGeom prst="rect">
              <a:avLst/>
            </a:prstGeom>
            <a:solidFill>
              <a:srgbClr val="FFFFFF"/>
            </a:solidFill>
            <a:ln w="9000">
              <a:solidFill>
                <a:srgbClr val="FF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03" name="Line 47"/>
            <p:cNvCxnSpPr>
              <a:stCxn id="87" idx="4"/>
              <a:endCxn id="102" idx="0"/>
            </p:cNvCxnSpPr>
            <p:nvPr/>
          </p:nvCxnSpPr>
          <p:spPr>
            <a:xfrm flipH="1">
              <a:off x="2175484" y="3240075"/>
              <a:ext cx="168174" cy="200176"/>
            </a:xfrm>
            <a:prstGeom prst="straightConnector1">
              <a:avLst/>
            </a:prstGeom>
            <a:ln w="9000">
              <a:solidFill>
                <a:srgbClr val="FF0000"/>
              </a:solidFill>
              <a:miter/>
            </a:ln>
          </p:spPr>
        </p:cxnSp>
        <p:cxnSp>
          <p:nvCxnSpPr>
            <p:cNvPr id="104" name="Line 48"/>
            <p:cNvCxnSpPr>
              <a:stCxn id="87" idx="4"/>
              <a:endCxn id="101" idx="0"/>
            </p:cNvCxnSpPr>
            <p:nvPr/>
          </p:nvCxnSpPr>
          <p:spPr>
            <a:xfrm>
              <a:off x="2343332" y="3240075"/>
              <a:ext cx="146948" cy="200176"/>
            </a:xfrm>
            <a:prstGeom prst="straightConnector1">
              <a:avLst/>
            </a:prstGeom>
            <a:ln w="9360">
              <a:solidFill>
                <a:srgbClr val="000000"/>
              </a:solidFill>
              <a:miter/>
            </a:ln>
          </p:spPr>
        </p:cxnSp>
        <p:sp>
          <p:nvSpPr>
            <p:cNvPr id="105" name="CustomShape 49"/>
            <p:cNvSpPr/>
            <p:nvPr/>
          </p:nvSpPr>
          <p:spPr>
            <a:xfrm>
              <a:off x="3809220" y="2408675"/>
              <a:ext cx="180583" cy="175358"/>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B</a:t>
              </a:r>
              <a:endParaRPr/>
            </a:p>
          </p:txBody>
        </p:sp>
        <p:cxnSp>
          <p:nvCxnSpPr>
            <p:cNvPr id="106" name="Line 50"/>
            <p:cNvCxnSpPr>
              <a:stCxn id="59" idx="2"/>
              <a:endCxn id="105" idx="0"/>
            </p:cNvCxnSpPr>
            <p:nvPr/>
          </p:nvCxnSpPr>
          <p:spPr>
            <a:xfrm>
              <a:off x="2764909" y="2231358"/>
              <a:ext cx="1135092" cy="177644"/>
            </a:xfrm>
            <a:prstGeom prst="straightConnector1">
              <a:avLst/>
            </a:prstGeom>
            <a:ln w="9360">
              <a:solidFill>
                <a:srgbClr val="000000"/>
              </a:solidFill>
              <a:miter/>
            </a:ln>
          </p:spPr>
        </p:cxnSp>
        <p:sp>
          <p:nvSpPr>
            <p:cNvPr id="107" name="CustomShape 51"/>
            <p:cNvSpPr/>
            <p:nvPr/>
          </p:nvSpPr>
          <p:spPr>
            <a:xfrm>
              <a:off x="4009722" y="2779637"/>
              <a:ext cx="7347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08" name="CustomShape 52"/>
            <p:cNvSpPr/>
            <p:nvPr/>
          </p:nvSpPr>
          <p:spPr>
            <a:xfrm>
              <a:off x="3693294" y="2779637"/>
              <a:ext cx="7445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09" name="Line 53"/>
            <p:cNvCxnSpPr>
              <a:stCxn id="105" idx="4"/>
              <a:endCxn id="108" idx="0"/>
            </p:cNvCxnSpPr>
            <p:nvPr/>
          </p:nvCxnSpPr>
          <p:spPr>
            <a:xfrm flipH="1">
              <a:off x="3730521" y="2584033"/>
              <a:ext cx="169480" cy="195931"/>
            </a:xfrm>
            <a:prstGeom prst="straightConnector1">
              <a:avLst/>
            </a:prstGeom>
            <a:ln w="9360">
              <a:solidFill>
                <a:srgbClr val="000000"/>
              </a:solidFill>
              <a:custDash>
                <a:ds d="197000" sp="197000"/>
              </a:custDash>
              <a:miter/>
            </a:ln>
          </p:spPr>
        </p:cxnSp>
        <p:cxnSp>
          <p:nvCxnSpPr>
            <p:cNvPr id="110" name="Line 54"/>
            <p:cNvCxnSpPr>
              <a:stCxn id="105" idx="4"/>
              <a:endCxn id="107" idx="0"/>
            </p:cNvCxnSpPr>
            <p:nvPr/>
          </p:nvCxnSpPr>
          <p:spPr>
            <a:xfrm>
              <a:off x="3899675" y="2584033"/>
              <a:ext cx="146948" cy="195931"/>
            </a:xfrm>
            <a:prstGeom prst="straightConnector1">
              <a:avLst/>
            </a:prstGeom>
            <a:ln w="9360">
              <a:solidFill>
                <a:srgbClr val="000000"/>
              </a:solidFill>
              <a:miter/>
            </a:ln>
          </p:spPr>
        </p:cxnSp>
        <p:sp>
          <p:nvSpPr>
            <p:cNvPr id="111" name="CustomShape 55"/>
            <p:cNvSpPr/>
            <p:nvPr/>
          </p:nvSpPr>
          <p:spPr>
            <a:xfrm>
              <a:off x="3507487" y="3065370"/>
              <a:ext cx="182542" cy="174705"/>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D</a:t>
              </a:r>
              <a:endParaRPr/>
            </a:p>
          </p:txBody>
        </p:sp>
        <p:sp>
          <p:nvSpPr>
            <p:cNvPr id="112" name="CustomShape 56"/>
            <p:cNvSpPr/>
            <p:nvPr/>
          </p:nvSpPr>
          <p:spPr>
            <a:xfrm>
              <a:off x="2880835" y="3065370"/>
              <a:ext cx="179277" cy="174705"/>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C</a:t>
              </a:r>
              <a:endParaRPr/>
            </a:p>
          </p:txBody>
        </p:sp>
        <p:cxnSp>
          <p:nvCxnSpPr>
            <p:cNvPr id="113" name="Line 57"/>
            <p:cNvCxnSpPr>
              <a:stCxn id="108" idx="2"/>
              <a:endCxn id="112" idx="0"/>
            </p:cNvCxnSpPr>
            <p:nvPr/>
          </p:nvCxnSpPr>
          <p:spPr>
            <a:xfrm flipH="1">
              <a:off x="2970637" y="2866500"/>
              <a:ext cx="760211" cy="199196"/>
            </a:xfrm>
            <a:prstGeom prst="straightConnector1">
              <a:avLst/>
            </a:prstGeom>
            <a:ln w="9360">
              <a:solidFill>
                <a:srgbClr val="000000"/>
              </a:solidFill>
              <a:miter/>
            </a:ln>
          </p:spPr>
        </p:cxnSp>
        <p:cxnSp>
          <p:nvCxnSpPr>
            <p:cNvPr id="114" name="Line 58"/>
            <p:cNvCxnSpPr>
              <a:stCxn id="108" idx="2"/>
              <a:endCxn id="111" idx="0"/>
            </p:cNvCxnSpPr>
            <p:nvPr/>
          </p:nvCxnSpPr>
          <p:spPr>
            <a:xfrm flipH="1">
              <a:off x="3598921" y="2866500"/>
              <a:ext cx="131927" cy="199196"/>
            </a:xfrm>
            <a:prstGeom prst="straightConnector1">
              <a:avLst/>
            </a:prstGeom>
            <a:ln w="9360">
              <a:solidFill>
                <a:srgbClr val="000000"/>
              </a:solidFill>
              <a:miter/>
            </a:ln>
          </p:spPr>
        </p:cxnSp>
        <p:sp>
          <p:nvSpPr>
            <p:cNvPr id="115" name="CustomShape 59"/>
            <p:cNvSpPr/>
            <p:nvPr/>
          </p:nvSpPr>
          <p:spPr>
            <a:xfrm>
              <a:off x="3081338" y="3439924"/>
              <a:ext cx="71841"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16" name="CustomShape 60"/>
            <p:cNvSpPr/>
            <p:nvPr/>
          </p:nvSpPr>
          <p:spPr>
            <a:xfrm>
              <a:off x="2765236" y="3439924"/>
              <a:ext cx="74127"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17" name="Line 61"/>
            <p:cNvCxnSpPr>
              <a:stCxn id="112" idx="4"/>
              <a:endCxn id="116" idx="0"/>
            </p:cNvCxnSpPr>
            <p:nvPr/>
          </p:nvCxnSpPr>
          <p:spPr>
            <a:xfrm flipH="1">
              <a:off x="2802136" y="3240075"/>
              <a:ext cx="168827" cy="200176"/>
            </a:xfrm>
            <a:prstGeom prst="straightConnector1">
              <a:avLst/>
            </a:prstGeom>
            <a:ln w="9360">
              <a:solidFill>
                <a:srgbClr val="000000"/>
              </a:solidFill>
              <a:custDash>
                <a:ds d="197000" sp="197000"/>
              </a:custDash>
              <a:miter/>
            </a:ln>
          </p:spPr>
        </p:cxnSp>
        <p:cxnSp>
          <p:nvCxnSpPr>
            <p:cNvPr id="118" name="Line 62"/>
            <p:cNvCxnSpPr>
              <a:stCxn id="112" idx="4"/>
              <a:endCxn id="115" idx="0"/>
            </p:cNvCxnSpPr>
            <p:nvPr/>
          </p:nvCxnSpPr>
          <p:spPr>
            <a:xfrm>
              <a:off x="2970637" y="3240075"/>
              <a:ext cx="146948" cy="200176"/>
            </a:xfrm>
            <a:prstGeom prst="straightConnector1">
              <a:avLst/>
            </a:prstGeom>
            <a:ln w="9360">
              <a:solidFill>
                <a:srgbClr val="000000"/>
              </a:solidFill>
              <a:miter/>
            </a:ln>
          </p:spPr>
        </p:cxnSp>
        <p:sp>
          <p:nvSpPr>
            <p:cNvPr id="119" name="CustomShape 63"/>
            <p:cNvSpPr/>
            <p:nvPr/>
          </p:nvSpPr>
          <p:spPr>
            <a:xfrm>
              <a:off x="3707989" y="3439924"/>
              <a:ext cx="7445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20" name="CustomShape 64"/>
            <p:cNvSpPr/>
            <p:nvPr/>
          </p:nvSpPr>
          <p:spPr>
            <a:xfrm>
              <a:off x="3394500" y="3439924"/>
              <a:ext cx="7249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21" name="Line 65"/>
            <p:cNvCxnSpPr>
              <a:stCxn id="111" idx="4"/>
              <a:endCxn id="120" idx="0"/>
            </p:cNvCxnSpPr>
            <p:nvPr/>
          </p:nvCxnSpPr>
          <p:spPr>
            <a:xfrm flipH="1">
              <a:off x="3430747" y="3240075"/>
              <a:ext cx="168500" cy="200176"/>
            </a:xfrm>
            <a:prstGeom prst="straightConnector1">
              <a:avLst/>
            </a:prstGeom>
            <a:ln w="9360">
              <a:solidFill>
                <a:srgbClr val="000000"/>
              </a:solidFill>
              <a:custDash>
                <a:ds d="197000" sp="197000"/>
              </a:custDash>
              <a:miter/>
            </a:ln>
          </p:spPr>
        </p:cxnSp>
        <p:cxnSp>
          <p:nvCxnSpPr>
            <p:cNvPr id="122" name="Line 66"/>
            <p:cNvCxnSpPr>
              <a:stCxn id="111" idx="4"/>
              <a:endCxn id="119" idx="0"/>
            </p:cNvCxnSpPr>
            <p:nvPr/>
          </p:nvCxnSpPr>
          <p:spPr>
            <a:xfrm>
              <a:off x="3598921" y="3240075"/>
              <a:ext cx="146621" cy="200176"/>
            </a:xfrm>
            <a:prstGeom prst="straightConnector1">
              <a:avLst/>
            </a:prstGeom>
            <a:ln w="9360">
              <a:solidFill>
                <a:srgbClr val="000000"/>
              </a:solidFill>
              <a:miter/>
            </a:ln>
          </p:spPr>
        </p:cxnSp>
        <p:sp>
          <p:nvSpPr>
            <p:cNvPr id="123" name="CustomShape 67"/>
            <p:cNvSpPr/>
            <p:nvPr/>
          </p:nvSpPr>
          <p:spPr>
            <a:xfrm>
              <a:off x="4765362" y="3065370"/>
              <a:ext cx="178950" cy="175031"/>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D</a:t>
              </a:r>
              <a:endParaRPr/>
            </a:p>
          </p:txBody>
        </p:sp>
        <p:sp>
          <p:nvSpPr>
            <p:cNvPr id="124" name="CustomShape 68"/>
            <p:cNvSpPr/>
            <p:nvPr/>
          </p:nvSpPr>
          <p:spPr>
            <a:xfrm>
              <a:off x="4135771" y="3065370"/>
              <a:ext cx="182216" cy="175031"/>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C</a:t>
              </a:r>
              <a:endParaRPr/>
            </a:p>
          </p:txBody>
        </p:sp>
        <p:cxnSp>
          <p:nvCxnSpPr>
            <p:cNvPr id="125" name="Line 69"/>
            <p:cNvCxnSpPr>
              <a:stCxn id="107" idx="2"/>
              <a:endCxn id="124" idx="0"/>
            </p:cNvCxnSpPr>
            <p:nvPr/>
          </p:nvCxnSpPr>
          <p:spPr>
            <a:xfrm>
              <a:off x="4046296" y="2866500"/>
              <a:ext cx="180909" cy="199196"/>
            </a:xfrm>
            <a:prstGeom prst="straightConnector1">
              <a:avLst/>
            </a:prstGeom>
            <a:ln w="9360">
              <a:solidFill>
                <a:srgbClr val="000000"/>
              </a:solidFill>
              <a:miter/>
            </a:ln>
          </p:spPr>
        </p:cxnSp>
        <p:cxnSp>
          <p:nvCxnSpPr>
            <p:cNvPr id="126" name="Line 70"/>
            <p:cNvCxnSpPr>
              <a:stCxn id="107" idx="2"/>
              <a:endCxn id="123" idx="0"/>
            </p:cNvCxnSpPr>
            <p:nvPr/>
          </p:nvCxnSpPr>
          <p:spPr>
            <a:xfrm>
              <a:off x="4046296" y="2866500"/>
              <a:ext cx="808867" cy="199196"/>
            </a:xfrm>
            <a:prstGeom prst="straightConnector1">
              <a:avLst/>
            </a:prstGeom>
            <a:ln w="9360">
              <a:solidFill>
                <a:srgbClr val="000000"/>
              </a:solidFill>
              <a:miter/>
            </a:ln>
          </p:spPr>
        </p:cxnSp>
        <p:sp>
          <p:nvSpPr>
            <p:cNvPr id="127" name="CustomShape 71"/>
            <p:cNvSpPr/>
            <p:nvPr/>
          </p:nvSpPr>
          <p:spPr>
            <a:xfrm>
              <a:off x="4335294" y="3439924"/>
              <a:ext cx="74127"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28" name="CustomShape 72"/>
            <p:cNvSpPr/>
            <p:nvPr/>
          </p:nvSpPr>
          <p:spPr>
            <a:xfrm>
              <a:off x="4021478" y="3439924"/>
              <a:ext cx="72821"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29" name="Line 73"/>
            <p:cNvCxnSpPr>
              <a:stCxn id="124" idx="4"/>
              <a:endCxn id="128" idx="0"/>
            </p:cNvCxnSpPr>
            <p:nvPr/>
          </p:nvCxnSpPr>
          <p:spPr>
            <a:xfrm flipH="1">
              <a:off x="4057725" y="3240401"/>
              <a:ext cx="169480" cy="199849"/>
            </a:xfrm>
            <a:prstGeom prst="straightConnector1">
              <a:avLst/>
            </a:prstGeom>
            <a:ln w="9360">
              <a:solidFill>
                <a:srgbClr val="000000"/>
              </a:solidFill>
              <a:custDash>
                <a:ds d="197000" sp="197000"/>
              </a:custDash>
              <a:miter/>
            </a:ln>
          </p:spPr>
        </p:cxnSp>
        <p:cxnSp>
          <p:nvCxnSpPr>
            <p:cNvPr id="130" name="Line 74"/>
            <p:cNvCxnSpPr>
              <a:stCxn id="124" idx="4"/>
              <a:endCxn id="127" idx="0"/>
            </p:cNvCxnSpPr>
            <p:nvPr/>
          </p:nvCxnSpPr>
          <p:spPr>
            <a:xfrm>
              <a:off x="4226879" y="3240401"/>
              <a:ext cx="145642" cy="199849"/>
            </a:xfrm>
            <a:prstGeom prst="straightConnector1">
              <a:avLst/>
            </a:prstGeom>
            <a:ln w="9360">
              <a:solidFill>
                <a:srgbClr val="000000"/>
              </a:solidFill>
              <a:miter/>
            </a:ln>
          </p:spPr>
        </p:cxnSp>
        <p:sp>
          <p:nvSpPr>
            <p:cNvPr id="131" name="CustomShape 75"/>
            <p:cNvSpPr/>
            <p:nvPr/>
          </p:nvSpPr>
          <p:spPr>
            <a:xfrm>
              <a:off x="4965864" y="3439924"/>
              <a:ext cx="72494"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32" name="CustomShape 76"/>
            <p:cNvSpPr/>
            <p:nvPr/>
          </p:nvSpPr>
          <p:spPr>
            <a:xfrm>
              <a:off x="4649110" y="3439924"/>
              <a:ext cx="72821"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33" name="Line 77"/>
            <p:cNvCxnSpPr>
              <a:stCxn id="123" idx="4"/>
              <a:endCxn id="132" idx="0"/>
            </p:cNvCxnSpPr>
            <p:nvPr/>
          </p:nvCxnSpPr>
          <p:spPr>
            <a:xfrm flipH="1">
              <a:off x="4685357" y="3240401"/>
              <a:ext cx="169807" cy="199849"/>
            </a:xfrm>
            <a:prstGeom prst="straightConnector1">
              <a:avLst/>
            </a:prstGeom>
            <a:ln w="9360">
              <a:solidFill>
                <a:srgbClr val="000000"/>
              </a:solidFill>
              <a:custDash>
                <a:ds d="197000" sp="197000"/>
              </a:custDash>
              <a:miter/>
            </a:ln>
          </p:spPr>
        </p:cxnSp>
        <p:cxnSp>
          <p:nvCxnSpPr>
            <p:cNvPr id="134" name="Line 78"/>
            <p:cNvCxnSpPr>
              <a:stCxn id="123" idx="4"/>
              <a:endCxn id="131" idx="0"/>
            </p:cNvCxnSpPr>
            <p:nvPr/>
          </p:nvCxnSpPr>
          <p:spPr>
            <a:xfrm>
              <a:off x="4854837" y="3240401"/>
              <a:ext cx="147601" cy="199849"/>
            </a:xfrm>
            <a:prstGeom prst="straightConnector1">
              <a:avLst/>
            </a:prstGeom>
            <a:ln w="9360">
              <a:solidFill>
                <a:srgbClr val="000000"/>
              </a:solidFill>
              <a:miter/>
            </a:ln>
          </p:spPr>
        </p:cxnSp>
        <p:cxnSp>
          <p:nvCxnSpPr>
            <p:cNvPr id="135" name="Line 79"/>
            <p:cNvCxnSpPr>
              <a:endCxn id="72" idx="3"/>
            </p:cNvCxnSpPr>
            <p:nvPr/>
          </p:nvCxnSpPr>
          <p:spPr>
            <a:xfrm>
              <a:off x="1047577" y="2908952"/>
              <a:ext cx="106782" cy="57146"/>
            </a:xfrm>
            <a:prstGeom prst="curvedConnector3">
              <a:avLst/>
            </a:prstGeom>
            <a:ln w="10800">
              <a:solidFill>
                <a:srgbClr val="3465A4"/>
              </a:solidFill>
              <a:round/>
            </a:ln>
          </p:spPr>
        </p:cxnSp>
        <p:cxnSp>
          <p:nvCxnSpPr>
            <p:cNvPr id="136" name="Line 80"/>
            <p:cNvCxnSpPr/>
            <p:nvPr/>
          </p:nvCxnSpPr>
          <p:spPr>
            <a:xfrm flipH="1">
              <a:off x="1624919" y="2921687"/>
              <a:ext cx="121477" cy="44738"/>
            </a:xfrm>
            <a:prstGeom prst="curvedConnector3">
              <a:avLst/>
            </a:prstGeom>
            <a:ln w="10800">
              <a:solidFill>
                <a:srgbClr val="FF0000"/>
              </a:solidFill>
              <a:round/>
            </a:ln>
          </p:spPr>
        </p:cxnSp>
        <p:cxnSp>
          <p:nvCxnSpPr>
            <p:cNvPr id="137" name="Line 81"/>
            <p:cNvCxnSpPr/>
            <p:nvPr/>
          </p:nvCxnSpPr>
          <p:spPr>
            <a:xfrm>
              <a:off x="3558429" y="2908952"/>
              <a:ext cx="106456" cy="57473"/>
            </a:xfrm>
            <a:prstGeom prst="curvedConnector3">
              <a:avLst/>
            </a:prstGeom>
            <a:ln w="10800">
              <a:solidFill>
                <a:srgbClr val="3465A4"/>
              </a:solidFill>
              <a:round/>
            </a:ln>
          </p:spPr>
        </p:cxnSp>
        <p:cxnSp>
          <p:nvCxnSpPr>
            <p:cNvPr id="138" name="Line 82"/>
            <p:cNvCxnSpPr/>
            <p:nvPr/>
          </p:nvCxnSpPr>
          <p:spPr>
            <a:xfrm flipH="1">
              <a:off x="4134465" y="2921687"/>
              <a:ext cx="124089" cy="44738"/>
            </a:xfrm>
            <a:prstGeom prst="curvedConnector3">
              <a:avLst/>
            </a:prstGeom>
            <a:ln w="10800">
              <a:solidFill>
                <a:srgbClr val="3465A4"/>
              </a:solidFill>
              <a:round/>
            </a:ln>
          </p:spPr>
        </p:cxnSp>
        <p:sp>
          <p:nvSpPr>
            <p:cNvPr id="139" name="CustomShape 83"/>
            <p:cNvSpPr/>
            <p:nvPr/>
          </p:nvSpPr>
          <p:spPr>
            <a:xfrm>
              <a:off x="1456419" y="3679286"/>
              <a:ext cx="179277"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140" name="Line 84"/>
            <p:cNvCxnSpPr>
              <a:stCxn id="92" idx="2"/>
              <a:endCxn id="139" idx="0"/>
            </p:cNvCxnSpPr>
            <p:nvPr/>
          </p:nvCxnSpPr>
          <p:spPr>
            <a:xfrm flipH="1">
              <a:off x="1546220" y="3526787"/>
              <a:ext cx="1306" cy="152826"/>
            </a:xfrm>
            <a:prstGeom prst="straightConnector1">
              <a:avLst/>
            </a:prstGeom>
            <a:ln w="9360">
              <a:solidFill>
                <a:srgbClr val="000000"/>
              </a:solidFill>
              <a:miter/>
            </a:ln>
          </p:spPr>
        </p:cxnSp>
        <p:sp>
          <p:nvSpPr>
            <p:cNvPr id="141" name="CustomShape 85"/>
            <p:cNvSpPr/>
            <p:nvPr/>
          </p:nvSpPr>
          <p:spPr>
            <a:xfrm>
              <a:off x="1606306" y="4052861"/>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42" name="CustomShape 86"/>
            <p:cNvSpPr/>
            <p:nvPr/>
          </p:nvSpPr>
          <p:spPr>
            <a:xfrm>
              <a:off x="1441071" y="4052861"/>
              <a:ext cx="74780"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43" name="Line 87"/>
            <p:cNvCxnSpPr>
              <a:stCxn id="139" idx="4"/>
              <a:endCxn id="142" idx="0"/>
            </p:cNvCxnSpPr>
            <p:nvPr/>
          </p:nvCxnSpPr>
          <p:spPr>
            <a:xfrm flipH="1">
              <a:off x="1478298" y="3854317"/>
              <a:ext cx="68249" cy="198870"/>
            </a:xfrm>
            <a:prstGeom prst="straightConnector1">
              <a:avLst/>
            </a:prstGeom>
            <a:ln w="9360">
              <a:solidFill>
                <a:srgbClr val="000000"/>
              </a:solidFill>
              <a:custDash>
                <a:ds d="197000" sp="197000"/>
              </a:custDash>
              <a:miter/>
            </a:ln>
          </p:spPr>
        </p:cxnSp>
        <p:cxnSp>
          <p:nvCxnSpPr>
            <p:cNvPr id="144" name="Line 88"/>
            <p:cNvCxnSpPr>
              <a:stCxn id="139" idx="4"/>
              <a:endCxn id="141" idx="0"/>
            </p:cNvCxnSpPr>
            <p:nvPr/>
          </p:nvCxnSpPr>
          <p:spPr>
            <a:xfrm>
              <a:off x="1546220" y="3854317"/>
              <a:ext cx="97639" cy="198870"/>
            </a:xfrm>
            <a:prstGeom prst="straightConnector1">
              <a:avLst/>
            </a:prstGeom>
            <a:ln w="9360">
              <a:solidFill>
                <a:srgbClr val="000000"/>
              </a:solidFill>
              <a:miter/>
            </a:ln>
          </p:spPr>
        </p:cxnSp>
        <p:sp>
          <p:nvSpPr>
            <p:cNvPr id="145" name="CustomShape 89"/>
            <p:cNvSpPr/>
            <p:nvPr/>
          </p:nvSpPr>
          <p:spPr>
            <a:xfrm>
              <a:off x="1777092" y="3679613"/>
              <a:ext cx="179603" cy="174705"/>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146" name="Line 90"/>
            <p:cNvCxnSpPr>
              <a:stCxn id="91" idx="2"/>
              <a:endCxn id="145" idx="0"/>
            </p:cNvCxnSpPr>
            <p:nvPr/>
          </p:nvCxnSpPr>
          <p:spPr>
            <a:xfrm>
              <a:off x="1862322" y="3526786"/>
              <a:ext cx="4898" cy="153153"/>
            </a:xfrm>
            <a:prstGeom prst="straightConnector1">
              <a:avLst/>
            </a:prstGeom>
            <a:ln w="9360">
              <a:solidFill>
                <a:srgbClr val="000000"/>
              </a:solidFill>
              <a:miter/>
            </a:ln>
          </p:spPr>
        </p:cxnSp>
        <p:sp>
          <p:nvSpPr>
            <p:cNvPr id="147" name="CustomShape 91"/>
            <p:cNvSpPr/>
            <p:nvPr/>
          </p:nvSpPr>
          <p:spPr>
            <a:xfrm>
              <a:off x="1901181"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48" name="CustomShape 92"/>
            <p:cNvSpPr/>
            <p:nvPr/>
          </p:nvSpPr>
          <p:spPr>
            <a:xfrm>
              <a:off x="1736273" y="4053187"/>
              <a:ext cx="74780"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49" name="Line 93"/>
            <p:cNvCxnSpPr>
              <a:stCxn id="145" idx="4"/>
              <a:endCxn id="148" idx="0"/>
            </p:cNvCxnSpPr>
            <p:nvPr/>
          </p:nvCxnSpPr>
          <p:spPr>
            <a:xfrm flipH="1">
              <a:off x="1773500" y="3854318"/>
              <a:ext cx="93720" cy="199196"/>
            </a:xfrm>
            <a:prstGeom prst="straightConnector1">
              <a:avLst/>
            </a:prstGeom>
            <a:ln w="9360">
              <a:solidFill>
                <a:srgbClr val="000000"/>
              </a:solidFill>
              <a:custDash>
                <a:ds d="197000" sp="197000"/>
              </a:custDash>
              <a:miter/>
            </a:ln>
          </p:spPr>
        </p:cxnSp>
        <p:cxnSp>
          <p:nvCxnSpPr>
            <p:cNvPr id="150" name="Line 94"/>
            <p:cNvCxnSpPr>
              <a:stCxn id="145" idx="4"/>
              <a:endCxn id="147" idx="0"/>
            </p:cNvCxnSpPr>
            <p:nvPr/>
          </p:nvCxnSpPr>
          <p:spPr>
            <a:xfrm>
              <a:off x="1866894" y="3854318"/>
              <a:ext cx="71841" cy="199196"/>
            </a:xfrm>
            <a:prstGeom prst="straightConnector1">
              <a:avLst/>
            </a:prstGeom>
            <a:ln w="9360">
              <a:solidFill>
                <a:srgbClr val="000000"/>
              </a:solidFill>
              <a:miter/>
            </a:ln>
          </p:spPr>
        </p:cxnSp>
        <p:sp>
          <p:nvSpPr>
            <p:cNvPr id="151" name="CustomShape 95"/>
            <p:cNvSpPr/>
            <p:nvPr/>
          </p:nvSpPr>
          <p:spPr>
            <a:xfrm>
              <a:off x="2711682" y="3679613"/>
              <a:ext cx="180909" cy="174705"/>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152" name="Line 96"/>
            <p:cNvCxnSpPr>
              <a:stCxn id="116" idx="2"/>
              <a:endCxn id="151" idx="0"/>
            </p:cNvCxnSpPr>
            <p:nvPr/>
          </p:nvCxnSpPr>
          <p:spPr>
            <a:xfrm>
              <a:off x="2802136" y="3526786"/>
              <a:ext cx="327" cy="153153"/>
            </a:xfrm>
            <a:prstGeom prst="straightConnector1">
              <a:avLst/>
            </a:prstGeom>
            <a:ln w="9360">
              <a:solidFill>
                <a:srgbClr val="000000"/>
              </a:solidFill>
              <a:miter/>
            </a:ln>
          </p:spPr>
        </p:cxnSp>
        <p:sp>
          <p:nvSpPr>
            <p:cNvPr id="153" name="CustomShape 97"/>
            <p:cNvSpPr/>
            <p:nvPr/>
          </p:nvSpPr>
          <p:spPr>
            <a:xfrm>
              <a:off x="2860915"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54" name="CustomShape 98"/>
            <p:cNvSpPr/>
            <p:nvPr/>
          </p:nvSpPr>
          <p:spPr>
            <a:xfrm>
              <a:off x="2697966" y="4053187"/>
              <a:ext cx="7282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55" name="Line 99"/>
            <p:cNvCxnSpPr>
              <a:stCxn id="151" idx="4"/>
              <a:endCxn id="154" idx="0"/>
            </p:cNvCxnSpPr>
            <p:nvPr/>
          </p:nvCxnSpPr>
          <p:spPr>
            <a:xfrm flipH="1">
              <a:off x="2734214" y="3854318"/>
              <a:ext cx="68249" cy="199196"/>
            </a:xfrm>
            <a:prstGeom prst="straightConnector1">
              <a:avLst/>
            </a:prstGeom>
            <a:ln w="9360">
              <a:solidFill>
                <a:srgbClr val="000000"/>
              </a:solidFill>
              <a:custDash>
                <a:ds d="197000" sp="197000"/>
              </a:custDash>
              <a:miter/>
            </a:ln>
          </p:spPr>
        </p:cxnSp>
        <p:cxnSp>
          <p:nvCxnSpPr>
            <p:cNvPr id="156" name="Line 100"/>
            <p:cNvCxnSpPr>
              <a:stCxn id="151" idx="4"/>
              <a:endCxn id="153" idx="0"/>
            </p:cNvCxnSpPr>
            <p:nvPr/>
          </p:nvCxnSpPr>
          <p:spPr>
            <a:xfrm>
              <a:off x="2802136" y="3854318"/>
              <a:ext cx="96333" cy="199196"/>
            </a:xfrm>
            <a:prstGeom prst="straightConnector1">
              <a:avLst/>
            </a:prstGeom>
            <a:ln w="9360">
              <a:solidFill>
                <a:srgbClr val="000000"/>
              </a:solidFill>
              <a:miter/>
            </a:ln>
          </p:spPr>
        </p:cxnSp>
        <p:sp>
          <p:nvSpPr>
            <p:cNvPr id="157" name="CustomShape 101"/>
            <p:cNvSpPr/>
            <p:nvPr/>
          </p:nvSpPr>
          <p:spPr>
            <a:xfrm>
              <a:off x="3032028" y="3679613"/>
              <a:ext cx="18058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158" name="Line 102"/>
            <p:cNvCxnSpPr>
              <a:stCxn id="115" idx="2"/>
              <a:endCxn id="157" idx="0"/>
            </p:cNvCxnSpPr>
            <p:nvPr/>
          </p:nvCxnSpPr>
          <p:spPr>
            <a:xfrm>
              <a:off x="3117258" y="3526786"/>
              <a:ext cx="5551" cy="153153"/>
            </a:xfrm>
            <a:prstGeom prst="straightConnector1">
              <a:avLst/>
            </a:prstGeom>
            <a:ln w="9360">
              <a:solidFill>
                <a:srgbClr val="000000"/>
              </a:solidFill>
              <a:miter/>
            </a:ln>
          </p:spPr>
        </p:cxnSp>
        <p:sp>
          <p:nvSpPr>
            <p:cNvPr id="159" name="CustomShape 103"/>
            <p:cNvSpPr/>
            <p:nvPr/>
          </p:nvSpPr>
          <p:spPr>
            <a:xfrm>
              <a:off x="3156444" y="4053187"/>
              <a:ext cx="7380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60" name="CustomShape 104"/>
            <p:cNvSpPr/>
            <p:nvPr/>
          </p:nvSpPr>
          <p:spPr>
            <a:xfrm>
              <a:off x="2992842" y="4053187"/>
              <a:ext cx="7249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61" name="Line 105"/>
            <p:cNvCxnSpPr>
              <a:stCxn id="157" idx="4"/>
              <a:endCxn id="160" idx="0"/>
            </p:cNvCxnSpPr>
            <p:nvPr/>
          </p:nvCxnSpPr>
          <p:spPr>
            <a:xfrm flipH="1">
              <a:off x="3029089" y="3854644"/>
              <a:ext cx="93720" cy="198870"/>
            </a:xfrm>
            <a:prstGeom prst="straightConnector1">
              <a:avLst/>
            </a:prstGeom>
            <a:ln w="9360">
              <a:solidFill>
                <a:srgbClr val="000000"/>
              </a:solidFill>
              <a:custDash>
                <a:ds d="197000" sp="197000"/>
              </a:custDash>
              <a:miter/>
            </a:ln>
          </p:spPr>
        </p:cxnSp>
        <p:cxnSp>
          <p:nvCxnSpPr>
            <p:cNvPr id="214" name="Line 106"/>
            <p:cNvCxnSpPr>
              <a:stCxn id="157" idx="4"/>
              <a:endCxn id="159" idx="0"/>
            </p:cNvCxnSpPr>
            <p:nvPr/>
          </p:nvCxnSpPr>
          <p:spPr>
            <a:xfrm>
              <a:off x="3122483" y="3854644"/>
              <a:ext cx="71188" cy="198870"/>
            </a:xfrm>
            <a:prstGeom prst="straightConnector1">
              <a:avLst/>
            </a:prstGeom>
            <a:ln w="9360">
              <a:solidFill>
                <a:srgbClr val="000000"/>
              </a:solidFill>
              <a:miter/>
            </a:ln>
          </p:spPr>
        </p:cxnSp>
        <p:sp>
          <p:nvSpPr>
            <p:cNvPr id="215" name="CustomShape 107"/>
            <p:cNvSpPr/>
            <p:nvPr/>
          </p:nvSpPr>
          <p:spPr>
            <a:xfrm>
              <a:off x="3967597" y="3679613"/>
              <a:ext cx="179277" cy="174705"/>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216" name="Line 108"/>
            <p:cNvCxnSpPr>
              <a:stCxn id="128" idx="2"/>
              <a:endCxn id="215" idx="0"/>
            </p:cNvCxnSpPr>
            <p:nvPr/>
          </p:nvCxnSpPr>
          <p:spPr>
            <a:xfrm flipH="1">
              <a:off x="4057399" y="3527113"/>
              <a:ext cx="653" cy="152826"/>
            </a:xfrm>
            <a:prstGeom prst="straightConnector1">
              <a:avLst/>
            </a:prstGeom>
            <a:ln w="9360">
              <a:solidFill>
                <a:srgbClr val="000000"/>
              </a:solidFill>
              <a:miter/>
            </a:ln>
          </p:spPr>
        </p:cxnSp>
        <p:sp>
          <p:nvSpPr>
            <p:cNvPr id="217" name="CustomShape 109"/>
            <p:cNvSpPr/>
            <p:nvPr/>
          </p:nvSpPr>
          <p:spPr>
            <a:xfrm>
              <a:off x="4118464" y="4053187"/>
              <a:ext cx="7249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18" name="CustomShape 110"/>
            <p:cNvSpPr/>
            <p:nvPr/>
          </p:nvSpPr>
          <p:spPr>
            <a:xfrm>
              <a:off x="3952249"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19" name="Line 111"/>
            <p:cNvCxnSpPr>
              <a:stCxn id="215" idx="4"/>
              <a:endCxn id="218" idx="0"/>
            </p:cNvCxnSpPr>
            <p:nvPr/>
          </p:nvCxnSpPr>
          <p:spPr>
            <a:xfrm flipH="1">
              <a:off x="3989476" y="3854318"/>
              <a:ext cx="68249" cy="199196"/>
            </a:xfrm>
            <a:prstGeom prst="straightConnector1">
              <a:avLst/>
            </a:prstGeom>
            <a:ln w="9360">
              <a:solidFill>
                <a:srgbClr val="000000"/>
              </a:solidFill>
              <a:custDash>
                <a:ds d="197000" sp="197000"/>
              </a:custDash>
              <a:miter/>
            </a:ln>
          </p:spPr>
        </p:cxnSp>
        <p:cxnSp>
          <p:nvCxnSpPr>
            <p:cNvPr id="220" name="Line 112"/>
            <p:cNvCxnSpPr>
              <a:stCxn id="215" idx="4"/>
              <a:endCxn id="217" idx="0"/>
            </p:cNvCxnSpPr>
            <p:nvPr/>
          </p:nvCxnSpPr>
          <p:spPr>
            <a:xfrm>
              <a:off x="4057399" y="3854318"/>
              <a:ext cx="97639" cy="199196"/>
            </a:xfrm>
            <a:prstGeom prst="straightConnector1">
              <a:avLst/>
            </a:prstGeom>
            <a:ln w="9360">
              <a:solidFill>
                <a:srgbClr val="000000"/>
              </a:solidFill>
              <a:miter/>
            </a:ln>
          </p:spPr>
        </p:cxnSp>
        <p:sp>
          <p:nvSpPr>
            <p:cNvPr id="221" name="CustomShape 113"/>
            <p:cNvSpPr/>
            <p:nvPr/>
          </p:nvSpPr>
          <p:spPr>
            <a:xfrm>
              <a:off x="4286311" y="3679613"/>
              <a:ext cx="181562"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222" name="Line 114"/>
            <p:cNvCxnSpPr>
              <a:stCxn id="127" idx="2"/>
              <a:endCxn id="221" idx="0"/>
            </p:cNvCxnSpPr>
            <p:nvPr/>
          </p:nvCxnSpPr>
          <p:spPr>
            <a:xfrm>
              <a:off x="4372194" y="3527113"/>
              <a:ext cx="5225" cy="152826"/>
            </a:xfrm>
            <a:prstGeom prst="straightConnector1">
              <a:avLst/>
            </a:prstGeom>
            <a:ln w="9360">
              <a:solidFill>
                <a:srgbClr val="000000"/>
              </a:solidFill>
              <a:miter/>
            </a:ln>
          </p:spPr>
        </p:cxnSp>
        <p:sp>
          <p:nvSpPr>
            <p:cNvPr id="223" name="CustomShape 115"/>
            <p:cNvSpPr/>
            <p:nvPr/>
          </p:nvSpPr>
          <p:spPr>
            <a:xfrm>
              <a:off x="4412360" y="4053187"/>
              <a:ext cx="72168"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24" name="CustomShape 116"/>
            <p:cNvSpPr/>
            <p:nvPr/>
          </p:nvSpPr>
          <p:spPr>
            <a:xfrm>
              <a:off x="4248431"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25" name="Line 117"/>
            <p:cNvCxnSpPr>
              <a:stCxn id="221" idx="4"/>
              <a:endCxn id="224" idx="0"/>
            </p:cNvCxnSpPr>
            <p:nvPr/>
          </p:nvCxnSpPr>
          <p:spPr>
            <a:xfrm flipH="1">
              <a:off x="4285658" y="3854644"/>
              <a:ext cx="91761" cy="198870"/>
            </a:xfrm>
            <a:prstGeom prst="straightConnector1">
              <a:avLst/>
            </a:prstGeom>
            <a:ln w="9360">
              <a:solidFill>
                <a:srgbClr val="000000"/>
              </a:solidFill>
              <a:custDash>
                <a:ds d="197000" sp="197000"/>
              </a:custDash>
              <a:miter/>
            </a:ln>
          </p:spPr>
        </p:cxnSp>
        <p:cxnSp>
          <p:nvCxnSpPr>
            <p:cNvPr id="226" name="Line 118"/>
            <p:cNvCxnSpPr>
              <a:stCxn id="221" idx="4"/>
              <a:endCxn id="223" idx="0"/>
            </p:cNvCxnSpPr>
            <p:nvPr/>
          </p:nvCxnSpPr>
          <p:spPr>
            <a:xfrm>
              <a:off x="4377092" y="3854644"/>
              <a:ext cx="71515" cy="198870"/>
            </a:xfrm>
            <a:prstGeom prst="straightConnector1">
              <a:avLst/>
            </a:prstGeom>
            <a:ln w="9360">
              <a:solidFill>
                <a:srgbClr val="000000"/>
              </a:solidFill>
              <a:miter/>
            </a:ln>
          </p:spPr>
        </p:cxnSp>
        <p:sp>
          <p:nvSpPr>
            <p:cNvPr id="227" name="CustomShape 119"/>
            <p:cNvSpPr/>
            <p:nvPr/>
          </p:nvSpPr>
          <p:spPr>
            <a:xfrm>
              <a:off x="853932" y="3679613"/>
              <a:ext cx="181889" cy="174705"/>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G</a:t>
              </a:r>
              <a:endParaRPr/>
            </a:p>
          </p:txBody>
        </p:sp>
        <p:sp>
          <p:nvSpPr>
            <p:cNvPr id="228" name="CustomShape 120"/>
            <p:cNvSpPr/>
            <p:nvPr/>
          </p:nvSpPr>
          <p:spPr>
            <a:xfrm>
              <a:off x="1002839"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29" name="CustomShape 121"/>
            <p:cNvSpPr/>
            <p:nvPr/>
          </p:nvSpPr>
          <p:spPr>
            <a:xfrm>
              <a:off x="841196" y="4053187"/>
              <a:ext cx="72168"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30" name="Line 122"/>
            <p:cNvCxnSpPr>
              <a:stCxn id="227" idx="4"/>
              <a:endCxn id="229" idx="0"/>
            </p:cNvCxnSpPr>
            <p:nvPr/>
          </p:nvCxnSpPr>
          <p:spPr>
            <a:xfrm flipH="1">
              <a:off x="877117" y="3854318"/>
              <a:ext cx="68249" cy="199196"/>
            </a:xfrm>
            <a:prstGeom prst="straightConnector1">
              <a:avLst/>
            </a:prstGeom>
            <a:ln w="9360">
              <a:solidFill>
                <a:srgbClr val="000000"/>
              </a:solidFill>
              <a:custDash>
                <a:ds d="197000" sp="197000"/>
              </a:custDash>
              <a:miter/>
            </a:ln>
          </p:spPr>
        </p:cxnSp>
        <p:cxnSp>
          <p:nvCxnSpPr>
            <p:cNvPr id="231" name="Line 123"/>
            <p:cNvCxnSpPr>
              <a:stCxn id="227" idx="4"/>
              <a:endCxn id="228" idx="0"/>
            </p:cNvCxnSpPr>
            <p:nvPr/>
          </p:nvCxnSpPr>
          <p:spPr>
            <a:xfrm>
              <a:off x="945040" y="3854318"/>
              <a:ext cx="95353" cy="199196"/>
            </a:xfrm>
            <a:prstGeom prst="straightConnector1">
              <a:avLst/>
            </a:prstGeom>
            <a:ln w="9360">
              <a:solidFill>
                <a:srgbClr val="000000"/>
              </a:solidFill>
              <a:miter/>
            </a:ln>
          </p:spPr>
        </p:cxnSp>
        <p:sp>
          <p:nvSpPr>
            <p:cNvPr id="232" name="CustomShape 124"/>
            <p:cNvSpPr/>
            <p:nvPr/>
          </p:nvSpPr>
          <p:spPr>
            <a:xfrm>
              <a:off x="1174931" y="3679613"/>
              <a:ext cx="179277"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F</a:t>
              </a:r>
              <a:endParaRPr/>
            </a:p>
          </p:txBody>
        </p:sp>
        <p:sp>
          <p:nvSpPr>
            <p:cNvPr id="233" name="CustomShape 125"/>
            <p:cNvSpPr/>
            <p:nvPr/>
          </p:nvSpPr>
          <p:spPr>
            <a:xfrm>
              <a:off x="1299021"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34" name="CustomShape 126"/>
            <p:cNvSpPr/>
            <p:nvPr/>
          </p:nvSpPr>
          <p:spPr>
            <a:xfrm>
              <a:off x="1134766" y="4053187"/>
              <a:ext cx="7249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35" name="Line 127"/>
            <p:cNvCxnSpPr>
              <a:stCxn id="232" idx="4"/>
              <a:endCxn id="234" idx="0"/>
            </p:cNvCxnSpPr>
            <p:nvPr/>
          </p:nvCxnSpPr>
          <p:spPr>
            <a:xfrm flipH="1">
              <a:off x="1171013" y="3854644"/>
              <a:ext cx="94047" cy="198870"/>
            </a:xfrm>
            <a:prstGeom prst="straightConnector1">
              <a:avLst/>
            </a:prstGeom>
            <a:ln w="9360">
              <a:solidFill>
                <a:srgbClr val="000000"/>
              </a:solidFill>
              <a:custDash>
                <a:ds d="197000" sp="197000"/>
              </a:custDash>
              <a:miter/>
            </a:ln>
          </p:spPr>
        </p:cxnSp>
        <p:cxnSp>
          <p:nvCxnSpPr>
            <p:cNvPr id="236" name="Line 128"/>
            <p:cNvCxnSpPr>
              <a:stCxn id="232" idx="4"/>
              <a:endCxn id="233" idx="0"/>
            </p:cNvCxnSpPr>
            <p:nvPr/>
          </p:nvCxnSpPr>
          <p:spPr>
            <a:xfrm>
              <a:off x="1264733" y="3854644"/>
              <a:ext cx="71841" cy="198870"/>
            </a:xfrm>
            <a:prstGeom prst="straightConnector1">
              <a:avLst/>
            </a:prstGeom>
            <a:ln w="9360">
              <a:solidFill>
                <a:srgbClr val="000000"/>
              </a:solidFill>
              <a:miter/>
            </a:ln>
          </p:spPr>
        </p:cxnSp>
        <p:sp>
          <p:nvSpPr>
            <p:cNvPr id="237" name="CustomShape 129"/>
            <p:cNvSpPr/>
            <p:nvPr/>
          </p:nvSpPr>
          <p:spPr>
            <a:xfrm>
              <a:off x="1456745" y="4339246"/>
              <a:ext cx="17960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H</a:t>
              </a:r>
              <a:endParaRPr/>
            </a:p>
          </p:txBody>
        </p:sp>
        <p:sp>
          <p:nvSpPr>
            <p:cNvPr id="238" name="CustomShape 130"/>
            <p:cNvSpPr/>
            <p:nvPr/>
          </p:nvSpPr>
          <p:spPr>
            <a:xfrm>
              <a:off x="1606959" y="4708575"/>
              <a:ext cx="74127"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39" name="CustomShape 131"/>
            <p:cNvSpPr/>
            <p:nvPr/>
          </p:nvSpPr>
          <p:spPr>
            <a:xfrm>
              <a:off x="1441724" y="4708575"/>
              <a:ext cx="74454"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40" name="Line 132"/>
            <p:cNvCxnSpPr>
              <a:stCxn id="237" idx="4"/>
              <a:endCxn id="239" idx="0"/>
            </p:cNvCxnSpPr>
            <p:nvPr/>
          </p:nvCxnSpPr>
          <p:spPr>
            <a:xfrm flipH="1">
              <a:off x="1478951" y="4514277"/>
              <a:ext cx="67923" cy="194625"/>
            </a:xfrm>
            <a:prstGeom prst="straightConnector1">
              <a:avLst/>
            </a:prstGeom>
            <a:ln w="9360">
              <a:solidFill>
                <a:srgbClr val="000000"/>
              </a:solidFill>
              <a:custDash>
                <a:ds d="197000" sp="197000"/>
              </a:custDash>
              <a:miter/>
            </a:ln>
          </p:spPr>
        </p:cxnSp>
        <p:cxnSp>
          <p:nvCxnSpPr>
            <p:cNvPr id="241" name="Line 133"/>
            <p:cNvCxnSpPr>
              <a:stCxn id="237" idx="4"/>
              <a:endCxn id="238" idx="0"/>
            </p:cNvCxnSpPr>
            <p:nvPr/>
          </p:nvCxnSpPr>
          <p:spPr>
            <a:xfrm>
              <a:off x="1546547" y="4514277"/>
              <a:ext cx="97639" cy="194625"/>
            </a:xfrm>
            <a:prstGeom prst="straightConnector1">
              <a:avLst/>
            </a:prstGeom>
            <a:ln w="9360">
              <a:solidFill>
                <a:srgbClr val="000000"/>
              </a:solidFill>
              <a:miter/>
            </a:ln>
          </p:spPr>
        </p:cxnSp>
        <p:sp>
          <p:nvSpPr>
            <p:cNvPr id="242" name="CustomShape 134"/>
            <p:cNvSpPr/>
            <p:nvPr/>
          </p:nvSpPr>
          <p:spPr>
            <a:xfrm>
              <a:off x="1732354" y="4339246"/>
              <a:ext cx="181889"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H</a:t>
              </a:r>
              <a:endParaRPr/>
            </a:p>
          </p:txBody>
        </p:sp>
        <p:sp>
          <p:nvSpPr>
            <p:cNvPr id="243" name="CustomShape 135"/>
            <p:cNvSpPr/>
            <p:nvPr/>
          </p:nvSpPr>
          <p:spPr>
            <a:xfrm>
              <a:off x="1883548" y="4708575"/>
              <a:ext cx="72821"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44" name="CustomShape 136"/>
            <p:cNvSpPr/>
            <p:nvPr/>
          </p:nvSpPr>
          <p:spPr>
            <a:xfrm>
              <a:off x="1718966" y="4708575"/>
              <a:ext cx="72494"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45" name="Line 137"/>
            <p:cNvCxnSpPr>
              <a:stCxn id="242" idx="4"/>
              <a:endCxn id="244" idx="0"/>
            </p:cNvCxnSpPr>
            <p:nvPr/>
          </p:nvCxnSpPr>
          <p:spPr>
            <a:xfrm flipH="1">
              <a:off x="1755213" y="4514277"/>
              <a:ext cx="68576" cy="194625"/>
            </a:xfrm>
            <a:prstGeom prst="straightConnector1">
              <a:avLst/>
            </a:prstGeom>
            <a:ln w="9360">
              <a:solidFill>
                <a:srgbClr val="000000"/>
              </a:solidFill>
              <a:custDash>
                <a:ds d="197000" sp="197000"/>
              </a:custDash>
              <a:miter/>
            </a:ln>
          </p:spPr>
        </p:cxnSp>
        <p:cxnSp>
          <p:nvCxnSpPr>
            <p:cNvPr id="246" name="Line 138"/>
            <p:cNvCxnSpPr>
              <a:stCxn id="242" idx="4"/>
              <a:endCxn id="243" idx="0"/>
            </p:cNvCxnSpPr>
            <p:nvPr/>
          </p:nvCxnSpPr>
          <p:spPr>
            <a:xfrm>
              <a:off x="1823462" y="4514277"/>
              <a:ext cx="96659" cy="194625"/>
            </a:xfrm>
            <a:prstGeom prst="straightConnector1">
              <a:avLst/>
            </a:prstGeom>
            <a:ln w="9360">
              <a:solidFill>
                <a:srgbClr val="000000"/>
              </a:solidFill>
              <a:miter/>
            </a:ln>
          </p:spPr>
        </p:cxnSp>
        <p:cxnSp>
          <p:nvCxnSpPr>
            <p:cNvPr id="247" name="Line 139"/>
            <p:cNvCxnSpPr>
              <a:stCxn id="78" idx="2"/>
              <a:endCxn id="227" idx="0"/>
            </p:cNvCxnSpPr>
            <p:nvPr/>
          </p:nvCxnSpPr>
          <p:spPr>
            <a:xfrm>
              <a:off x="918589" y="3526786"/>
              <a:ext cx="26777" cy="153153"/>
            </a:xfrm>
            <a:prstGeom prst="straightConnector1">
              <a:avLst/>
            </a:prstGeom>
            <a:ln>
              <a:solidFill>
                <a:srgbClr val="000000"/>
              </a:solidFill>
            </a:ln>
          </p:spPr>
        </p:cxnSp>
        <p:cxnSp>
          <p:nvCxnSpPr>
            <p:cNvPr id="248" name="Line 140"/>
            <p:cNvCxnSpPr>
              <a:stCxn id="78" idx="2"/>
              <a:endCxn id="232" idx="0"/>
            </p:cNvCxnSpPr>
            <p:nvPr/>
          </p:nvCxnSpPr>
          <p:spPr>
            <a:xfrm>
              <a:off x="918589" y="3526786"/>
              <a:ext cx="346471" cy="153153"/>
            </a:xfrm>
            <a:prstGeom prst="straightConnector1">
              <a:avLst/>
            </a:prstGeom>
            <a:ln>
              <a:solidFill>
                <a:srgbClr val="000000"/>
              </a:solidFill>
            </a:ln>
          </p:spPr>
        </p:cxnSp>
        <p:sp>
          <p:nvSpPr>
            <p:cNvPr id="249" name="CustomShape 141"/>
            <p:cNvSpPr/>
            <p:nvPr/>
          </p:nvSpPr>
          <p:spPr>
            <a:xfrm>
              <a:off x="2084050" y="3679613"/>
              <a:ext cx="182216"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G</a:t>
              </a:r>
              <a:endParaRPr/>
            </a:p>
          </p:txBody>
        </p:sp>
        <p:sp>
          <p:nvSpPr>
            <p:cNvPr id="250" name="CustomShape 142"/>
            <p:cNvSpPr/>
            <p:nvPr/>
          </p:nvSpPr>
          <p:spPr>
            <a:xfrm>
              <a:off x="2234590" y="4053187"/>
              <a:ext cx="7347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51" name="CustomShape 143"/>
            <p:cNvSpPr/>
            <p:nvPr/>
          </p:nvSpPr>
          <p:spPr>
            <a:xfrm>
              <a:off x="2071641" y="4053187"/>
              <a:ext cx="7282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52" name="Line 144"/>
            <p:cNvCxnSpPr>
              <a:stCxn id="249" idx="4"/>
              <a:endCxn id="251" idx="0"/>
            </p:cNvCxnSpPr>
            <p:nvPr/>
          </p:nvCxnSpPr>
          <p:spPr>
            <a:xfrm flipH="1">
              <a:off x="2107888" y="3854644"/>
              <a:ext cx="67596" cy="198870"/>
            </a:xfrm>
            <a:prstGeom prst="straightConnector1">
              <a:avLst/>
            </a:prstGeom>
            <a:ln w="9360">
              <a:solidFill>
                <a:srgbClr val="000000"/>
              </a:solidFill>
              <a:custDash>
                <a:ds d="197000" sp="197000"/>
              </a:custDash>
              <a:miter/>
            </a:ln>
          </p:spPr>
        </p:cxnSp>
        <p:cxnSp>
          <p:nvCxnSpPr>
            <p:cNvPr id="253" name="Line 145"/>
            <p:cNvCxnSpPr>
              <a:stCxn id="249" idx="4"/>
              <a:endCxn id="250" idx="0"/>
            </p:cNvCxnSpPr>
            <p:nvPr/>
          </p:nvCxnSpPr>
          <p:spPr>
            <a:xfrm>
              <a:off x="2175158" y="3854644"/>
              <a:ext cx="96333" cy="198870"/>
            </a:xfrm>
            <a:prstGeom prst="straightConnector1">
              <a:avLst/>
            </a:prstGeom>
            <a:ln w="9360">
              <a:solidFill>
                <a:srgbClr val="000000"/>
              </a:solidFill>
              <a:miter/>
            </a:ln>
          </p:spPr>
        </p:cxnSp>
        <p:sp>
          <p:nvSpPr>
            <p:cNvPr id="254" name="CustomShape 146"/>
            <p:cNvSpPr/>
            <p:nvPr/>
          </p:nvSpPr>
          <p:spPr>
            <a:xfrm>
              <a:off x="2405703" y="3679939"/>
              <a:ext cx="17960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F</a:t>
              </a:r>
              <a:endParaRPr/>
            </a:p>
          </p:txBody>
        </p:sp>
        <p:sp>
          <p:nvSpPr>
            <p:cNvPr id="255" name="CustomShape 147"/>
            <p:cNvSpPr/>
            <p:nvPr/>
          </p:nvSpPr>
          <p:spPr>
            <a:xfrm>
              <a:off x="2529793" y="4053514"/>
              <a:ext cx="7314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56" name="CustomShape 148"/>
            <p:cNvSpPr/>
            <p:nvPr/>
          </p:nvSpPr>
          <p:spPr>
            <a:xfrm>
              <a:off x="2366517" y="4053514"/>
              <a:ext cx="7184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57" name="Line 149"/>
            <p:cNvCxnSpPr>
              <a:stCxn id="254" idx="4"/>
              <a:endCxn id="256" idx="0"/>
            </p:cNvCxnSpPr>
            <p:nvPr/>
          </p:nvCxnSpPr>
          <p:spPr>
            <a:xfrm flipH="1">
              <a:off x="2402437" y="3854970"/>
              <a:ext cx="93394" cy="198870"/>
            </a:xfrm>
            <a:prstGeom prst="straightConnector1">
              <a:avLst/>
            </a:prstGeom>
            <a:ln w="9360">
              <a:solidFill>
                <a:srgbClr val="000000"/>
              </a:solidFill>
              <a:custDash>
                <a:ds d="197000" sp="197000"/>
              </a:custDash>
              <a:miter/>
            </a:ln>
          </p:spPr>
        </p:cxnSp>
        <p:cxnSp>
          <p:nvCxnSpPr>
            <p:cNvPr id="258" name="Line 150"/>
            <p:cNvCxnSpPr>
              <a:stCxn id="254" idx="4"/>
              <a:endCxn id="255" idx="0"/>
            </p:cNvCxnSpPr>
            <p:nvPr/>
          </p:nvCxnSpPr>
          <p:spPr>
            <a:xfrm>
              <a:off x="2495505" y="3854970"/>
              <a:ext cx="71188" cy="198870"/>
            </a:xfrm>
            <a:prstGeom prst="straightConnector1">
              <a:avLst/>
            </a:prstGeom>
            <a:ln w="9360">
              <a:solidFill>
                <a:srgbClr val="000000"/>
              </a:solidFill>
              <a:miter/>
            </a:ln>
          </p:spPr>
        </p:cxnSp>
        <p:sp>
          <p:nvSpPr>
            <p:cNvPr id="259" name="CustomShape 151"/>
            <p:cNvSpPr/>
            <p:nvPr/>
          </p:nvSpPr>
          <p:spPr>
            <a:xfrm>
              <a:off x="3365437" y="3679613"/>
              <a:ext cx="179930"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G</a:t>
              </a:r>
              <a:endParaRPr/>
            </a:p>
          </p:txBody>
        </p:sp>
        <p:sp>
          <p:nvSpPr>
            <p:cNvPr id="260" name="CustomShape 152"/>
            <p:cNvSpPr/>
            <p:nvPr/>
          </p:nvSpPr>
          <p:spPr>
            <a:xfrm>
              <a:off x="3514671" y="4053187"/>
              <a:ext cx="74780"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61" name="CustomShape 153"/>
            <p:cNvSpPr/>
            <p:nvPr/>
          </p:nvSpPr>
          <p:spPr>
            <a:xfrm>
              <a:off x="3350089"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62" name="Line 154"/>
            <p:cNvCxnSpPr>
              <a:stCxn id="259" idx="4"/>
              <a:endCxn id="261" idx="0"/>
            </p:cNvCxnSpPr>
            <p:nvPr/>
          </p:nvCxnSpPr>
          <p:spPr>
            <a:xfrm flipH="1">
              <a:off x="3387316" y="3854644"/>
              <a:ext cx="68576" cy="198870"/>
            </a:xfrm>
            <a:prstGeom prst="straightConnector1">
              <a:avLst/>
            </a:prstGeom>
            <a:ln w="9360">
              <a:solidFill>
                <a:srgbClr val="000000"/>
              </a:solidFill>
              <a:custDash>
                <a:ds d="197000" sp="197000"/>
              </a:custDash>
              <a:miter/>
            </a:ln>
          </p:spPr>
        </p:cxnSp>
        <p:cxnSp>
          <p:nvCxnSpPr>
            <p:cNvPr id="263" name="Line 155"/>
            <p:cNvCxnSpPr>
              <a:stCxn id="259" idx="4"/>
              <a:endCxn id="260" idx="0"/>
            </p:cNvCxnSpPr>
            <p:nvPr/>
          </p:nvCxnSpPr>
          <p:spPr>
            <a:xfrm>
              <a:off x="3455565" y="3854644"/>
              <a:ext cx="96659" cy="198870"/>
            </a:xfrm>
            <a:prstGeom prst="straightConnector1">
              <a:avLst/>
            </a:prstGeom>
            <a:ln w="9360">
              <a:solidFill>
                <a:srgbClr val="000000"/>
              </a:solidFill>
              <a:miter/>
            </a:ln>
          </p:spPr>
        </p:cxnSp>
        <p:sp>
          <p:nvSpPr>
            <p:cNvPr id="264" name="CustomShape 156"/>
            <p:cNvSpPr/>
            <p:nvPr/>
          </p:nvSpPr>
          <p:spPr>
            <a:xfrm>
              <a:off x="3686110" y="3679939"/>
              <a:ext cx="180256"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F</a:t>
              </a:r>
              <a:endParaRPr/>
            </a:p>
          </p:txBody>
        </p:sp>
        <p:sp>
          <p:nvSpPr>
            <p:cNvPr id="265" name="CustomShape 157"/>
            <p:cNvSpPr/>
            <p:nvPr/>
          </p:nvSpPr>
          <p:spPr>
            <a:xfrm>
              <a:off x="3809873" y="4053514"/>
              <a:ext cx="7510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66" name="CustomShape 158"/>
            <p:cNvSpPr/>
            <p:nvPr/>
          </p:nvSpPr>
          <p:spPr>
            <a:xfrm>
              <a:off x="3644965" y="4053514"/>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67" name="Line 159"/>
            <p:cNvCxnSpPr>
              <a:stCxn id="264" idx="4"/>
              <a:endCxn id="266" idx="0"/>
            </p:cNvCxnSpPr>
            <p:nvPr/>
          </p:nvCxnSpPr>
          <p:spPr>
            <a:xfrm flipH="1">
              <a:off x="3682192" y="3854970"/>
              <a:ext cx="94373" cy="198870"/>
            </a:xfrm>
            <a:prstGeom prst="straightConnector1">
              <a:avLst/>
            </a:prstGeom>
            <a:ln w="9360">
              <a:solidFill>
                <a:srgbClr val="000000"/>
              </a:solidFill>
              <a:custDash>
                <a:ds d="197000" sp="197000"/>
              </a:custDash>
              <a:miter/>
            </a:ln>
          </p:spPr>
        </p:cxnSp>
        <p:cxnSp>
          <p:nvCxnSpPr>
            <p:cNvPr id="268" name="Line 160"/>
            <p:cNvCxnSpPr>
              <a:stCxn id="264" idx="4"/>
              <a:endCxn id="265" idx="0"/>
            </p:cNvCxnSpPr>
            <p:nvPr/>
          </p:nvCxnSpPr>
          <p:spPr>
            <a:xfrm>
              <a:off x="3776238" y="3854970"/>
              <a:ext cx="71515" cy="198870"/>
            </a:xfrm>
            <a:prstGeom prst="straightConnector1">
              <a:avLst/>
            </a:prstGeom>
            <a:ln w="9360">
              <a:solidFill>
                <a:srgbClr val="000000"/>
              </a:solidFill>
              <a:miter/>
            </a:ln>
          </p:spPr>
        </p:cxnSp>
        <p:sp>
          <p:nvSpPr>
            <p:cNvPr id="269" name="CustomShape 161"/>
            <p:cNvSpPr/>
            <p:nvPr/>
          </p:nvSpPr>
          <p:spPr>
            <a:xfrm>
              <a:off x="4621353" y="3679613"/>
              <a:ext cx="17960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G</a:t>
              </a:r>
              <a:endParaRPr/>
            </a:p>
          </p:txBody>
        </p:sp>
        <p:sp>
          <p:nvSpPr>
            <p:cNvPr id="270" name="CustomShape 162"/>
            <p:cNvSpPr/>
            <p:nvPr/>
          </p:nvSpPr>
          <p:spPr>
            <a:xfrm>
              <a:off x="4770913" y="4053187"/>
              <a:ext cx="7510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71" name="CustomShape 163"/>
            <p:cNvSpPr/>
            <p:nvPr/>
          </p:nvSpPr>
          <p:spPr>
            <a:xfrm>
              <a:off x="4606658" y="4053187"/>
              <a:ext cx="7184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72" name="Line 164"/>
            <p:cNvCxnSpPr>
              <a:stCxn id="269" idx="4"/>
              <a:endCxn id="271" idx="0"/>
            </p:cNvCxnSpPr>
            <p:nvPr/>
          </p:nvCxnSpPr>
          <p:spPr>
            <a:xfrm flipH="1">
              <a:off x="4642579" y="3854644"/>
              <a:ext cx="68902" cy="198870"/>
            </a:xfrm>
            <a:prstGeom prst="straightConnector1">
              <a:avLst/>
            </a:prstGeom>
            <a:ln w="9360">
              <a:solidFill>
                <a:srgbClr val="000000"/>
              </a:solidFill>
              <a:custDash>
                <a:ds d="197000" sp="197000"/>
              </a:custDash>
              <a:miter/>
            </a:ln>
          </p:spPr>
        </p:cxnSp>
        <p:cxnSp>
          <p:nvCxnSpPr>
            <p:cNvPr id="273" name="Line 165"/>
            <p:cNvCxnSpPr>
              <a:stCxn id="269" idx="4"/>
              <a:endCxn id="270" idx="0"/>
            </p:cNvCxnSpPr>
            <p:nvPr/>
          </p:nvCxnSpPr>
          <p:spPr>
            <a:xfrm>
              <a:off x="4711154" y="3854644"/>
              <a:ext cx="97639" cy="198870"/>
            </a:xfrm>
            <a:prstGeom prst="straightConnector1">
              <a:avLst/>
            </a:prstGeom>
            <a:ln w="9360">
              <a:solidFill>
                <a:srgbClr val="000000"/>
              </a:solidFill>
              <a:miter/>
            </a:ln>
          </p:spPr>
        </p:cxnSp>
        <p:sp>
          <p:nvSpPr>
            <p:cNvPr id="274" name="CustomShape 166"/>
            <p:cNvSpPr/>
            <p:nvPr/>
          </p:nvSpPr>
          <p:spPr>
            <a:xfrm>
              <a:off x="4940393" y="3679939"/>
              <a:ext cx="178950"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F</a:t>
              </a:r>
              <a:endParaRPr/>
            </a:p>
          </p:txBody>
        </p:sp>
        <p:sp>
          <p:nvSpPr>
            <p:cNvPr id="275" name="CustomShape 167"/>
            <p:cNvSpPr/>
            <p:nvPr/>
          </p:nvSpPr>
          <p:spPr>
            <a:xfrm>
              <a:off x="5065463" y="4053514"/>
              <a:ext cx="7314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76" name="CustomShape 168"/>
            <p:cNvSpPr/>
            <p:nvPr/>
          </p:nvSpPr>
          <p:spPr>
            <a:xfrm>
              <a:off x="4902513" y="4053514"/>
              <a:ext cx="72168"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77" name="Line 169"/>
            <p:cNvCxnSpPr>
              <a:stCxn id="274" idx="4"/>
              <a:endCxn id="276" idx="0"/>
            </p:cNvCxnSpPr>
            <p:nvPr/>
          </p:nvCxnSpPr>
          <p:spPr>
            <a:xfrm flipH="1">
              <a:off x="4938434" y="3854970"/>
              <a:ext cx="91761" cy="198870"/>
            </a:xfrm>
            <a:prstGeom prst="straightConnector1">
              <a:avLst/>
            </a:prstGeom>
            <a:ln w="9360">
              <a:solidFill>
                <a:srgbClr val="000000"/>
              </a:solidFill>
              <a:custDash>
                <a:ds d="197000" sp="197000"/>
              </a:custDash>
              <a:miter/>
            </a:ln>
          </p:spPr>
        </p:cxnSp>
        <p:cxnSp>
          <p:nvCxnSpPr>
            <p:cNvPr id="278" name="Line 170"/>
            <p:cNvCxnSpPr>
              <a:stCxn id="274" idx="4"/>
              <a:endCxn id="275" idx="0"/>
            </p:cNvCxnSpPr>
            <p:nvPr/>
          </p:nvCxnSpPr>
          <p:spPr>
            <a:xfrm>
              <a:off x="5029868" y="3854970"/>
              <a:ext cx="72494" cy="198870"/>
            </a:xfrm>
            <a:prstGeom prst="straightConnector1">
              <a:avLst/>
            </a:prstGeom>
            <a:ln w="9360">
              <a:solidFill>
                <a:srgbClr val="000000"/>
              </a:solidFill>
              <a:miter/>
            </a:ln>
          </p:spPr>
        </p:cxnSp>
        <p:cxnSp>
          <p:nvCxnSpPr>
            <p:cNvPr id="279" name="Line 171"/>
            <p:cNvCxnSpPr>
              <a:stCxn id="77" idx="2"/>
              <a:endCxn id="249" idx="0"/>
            </p:cNvCxnSpPr>
            <p:nvPr/>
          </p:nvCxnSpPr>
          <p:spPr>
            <a:xfrm>
              <a:off x="1234037" y="3526786"/>
              <a:ext cx="941447" cy="153153"/>
            </a:xfrm>
            <a:prstGeom prst="straightConnector1">
              <a:avLst/>
            </a:prstGeom>
            <a:ln>
              <a:solidFill>
                <a:srgbClr val="000000"/>
              </a:solidFill>
            </a:ln>
          </p:spPr>
        </p:cxnSp>
        <p:cxnSp>
          <p:nvCxnSpPr>
            <p:cNvPr id="280" name="Line 172"/>
            <p:cNvCxnSpPr>
              <a:stCxn id="77" idx="2"/>
              <a:endCxn id="254" idx="0"/>
            </p:cNvCxnSpPr>
            <p:nvPr/>
          </p:nvCxnSpPr>
          <p:spPr>
            <a:xfrm>
              <a:off x="1234037" y="3526787"/>
              <a:ext cx="1261794" cy="153479"/>
            </a:xfrm>
            <a:prstGeom prst="straightConnector1">
              <a:avLst/>
            </a:prstGeom>
            <a:ln>
              <a:solidFill>
                <a:srgbClr val="000000"/>
              </a:solidFill>
            </a:ln>
          </p:spPr>
        </p:cxnSp>
        <p:cxnSp>
          <p:nvCxnSpPr>
            <p:cNvPr id="281" name="Line 173"/>
            <p:cNvCxnSpPr>
              <a:stCxn id="102" idx="2"/>
              <a:endCxn id="259" idx="0"/>
            </p:cNvCxnSpPr>
            <p:nvPr/>
          </p:nvCxnSpPr>
          <p:spPr>
            <a:xfrm>
              <a:off x="2175485" y="3526786"/>
              <a:ext cx="1280407" cy="153153"/>
            </a:xfrm>
            <a:prstGeom prst="straightConnector1">
              <a:avLst/>
            </a:prstGeom>
            <a:ln>
              <a:solidFill>
                <a:srgbClr val="000000"/>
              </a:solidFill>
            </a:ln>
          </p:spPr>
        </p:cxnSp>
        <p:cxnSp>
          <p:nvCxnSpPr>
            <p:cNvPr id="282" name="Line 174"/>
            <p:cNvCxnSpPr>
              <a:stCxn id="102" idx="2"/>
              <a:endCxn id="264" idx="0"/>
            </p:cNvCxnSpPr>
            <p:nvPr/>
          </p:nvCxnSpPr>
          <p:spPr>
            <a:xfrm>
              <a:off x="2175485" y="3526787"/>
              <a:ext cx="1601080" cy="153479"/>
            </a:xfrm>
            <a:prstGeom prst="straightConnector1">
              <a:avLst/>
            </a:prstGeom>
            <a:ln>
              <a:solidFill>
                <a:srgbClr val="000000"/>
              </a:solidFill>
            </a:ln>
          </p:spPr>
        </p:cxnSp>
        <p:cxnSp>
          <p:nvCxnSpPr>
            <p:cNvPr id="283" name="Line 175"/>
            <p:cNvCxnSpPr>
              <a:stCxn id="101" idx="2"/>
              <a:endCxn id="269" idx="0"/>
            </p:cNvCxnSpPr>
            <p:nvPr/>
          </p:nvCxnSpPr>
          <p:spPr>
            <a:xfrm>
              <a:off x="2489953" y="3526786"/>
              <a:ext cx="2221528" cy="153153"/>
            </a:xfrm>
            <a:prstGeom prst="straightConnector1">
              <a:avLst/>
            </a:prstGeom>
            <a:ln>
              <a:solidFill>
                <a:srgbClr val="000000"/>
              </a:solidFill>
            </a:ln>
          </p:spPr>
        </p:cxnSp>
        <p:cxnSp>
          <p:nvCxnSpPr>
            <p:cNvPr id="284" name="Line 176"/>
            <p:cNvCxnSpPr>
              <a:stCxn id="101" idx="2"/>
              <a:endCxn id="274" idx="0"/>
            </p:cNvCxnSpPr>
            <p:nvPr/>
          </p:nvCxnSpPr>
          <p:spPr>
            <a:xfrm>
              <a:off x="2489953" y="3526787"/>
              <a:ext cx="2540242" cy="153479"/>
            </a:xfrm>
            <a:prstGeom prst="straightConnector1">
              <a:avLst/>
            </a:prstGeom>
            <a:ln>
              <a:solidFill>
                <a:srgbClr val="000000"/>
              </a:solidFill>
            </a:ln>
          </p:spPr>
        </p:cxnSp>
        <p:cxnSp>
          <p:nvCxnSpPr>
            <p:cNvPr id="285" name="Line 177"/>
            <p:cNvCxnSpPr>
              <a:stCxn id="120" idx="2"/>
              <a:endCxn id="227" idx="0"/>
            </p:cNvCxnSpPr>
            <p:nvPr/>
          </p:nvCxnSpPr>
          <p:spPr>
            <a:xfrm flipH="1">
              <a:off x="945040" y="3526786"/>
              <a:ext cx="2486034" cy="153153"/>
            </a:xfrm>
            <a:prstGeom prst="straightConnector1">
              <a:avLst/>
            </a:prstGeom>
            <a:ln>
              <a:solidFill>
                <a:srgbClr val="000000"/>
              </a:solidFill>
            </a:ln>
          </p:spPr>
        </p:cxnSp>
        <p:cxnSp>
          <p:nvCxnSpPr>
            <p:cNvPr id="286" name="Line 178"/>
            <p:cNvCxnSpPr>
              <a:stCxn id="120" idx="2"/>
              <a:endCxn id="232" idx="0"/>
            </p:cNvCxnSpPr>
            <p:nvPr/>
          </p:nvCxnSpPr>
          <p:spPr>
            <a:xfrm flipH="1">
              <a:off x="1264733" y="3526786"/>
              <a:ext cx="2166341" cy="153153"/>
            </a:xfrm>
            <a:prstGeom prst="straightConnector1">
              <a:avLst/>
            </a:prstGeom>
            <a:ln>
              <a:solidFill>
                <a:srgbClr val="000000"/>
              </a:solidFill>
            </a:ln>
          </p:spPr>
        </p:cxnSp>
        <p:cxnSp>
          <p:nvCxnSpPr>
            <p:cNvPr id="287" name="Line 179"/>
            <p:cNvCxnSpPr>
              <a:stCxn id="119" idx="2"/>
              <a:endCxn id="249" idx="0"/>
            </p:cNvCxnSpPr>
            <p:nvPr/>
          </p:nvCxnSpPr>
          <p:spPr>
            <a:xfrm flipH="1">
              <a:off x="2175158" y="3526786"/>
              <a:ext cx="1570385" cy="153153"/>
            </a:xfrm>
            <a:prstGeom prst="straightConnector1">
              <a:avLst/>
            </a:prstGeom>
            <a:ln>
              <a:solidFill>
                <a:srgbClr val="000000"/>
              </a:solidFill>
            </a:ln>
          </p:spPr>
        </p:cxnSp>
        <p:cxnSp>
          <p:nvCxnSpPr>
            <p:cNvPr id="288" name="Line 180"/>
            <p:cNvCxnSpPr>
              <a:stCxn id="119" idx="2"/>
              <a:endCxn id="254" idx="0"/>
            </p:cNvCxnSpPr>
            <p:nvPr/>
          </p:nvCxnSpPr>
          <p:spPr>
            <a:xfrm flipH="1">
              <a:off x="2495505" y="3526787"/>
              <a:ext cx="1250038" cy="153479"/>
            </a:xfrm>
            <a:prstGeom prst="straightConnector1">
              <a:avLst/>
            </a:prstGeom>
            <a:ln>
              <a:solidFill>
                <a:srgbClr val="000000"/>
              </a:solidFill>
            </a:ln>
          </p:spPr>
        </p:cxnSp>
        <p:cxnSp>
          <p:nvCxnSpPr>
            <p:cNvPr id="289" name="Line 181"/>
            <p:cNvCxnSpPr>
              <a:stCxn id="132" idx="2"/>
              <a:endCxn id="259" idx="0"/>
            </p:cNvCxnSpPr>
            <p:nvPr/>
          </p:nvCxnSpPr>
          <p:spPr>
            <a:xfrm flipH="1">
              <a:off x="3455565" y="3527113"/>
              <a:ext cx="1230118" cy="152826"/>
            </a:xfrm>
            <a:prstGeom prst="straightConnector1">
              <a:avLst/>
            </a:prstGeom>
            <a:ln>
              <a:solidFill>
                <a:srgbClr val="000000"/>
              </a:solidFill>
            </a:ln>
          </p:spPr>
        </p:cxnSp>
        <p:cxnSp>
          <p:nvCxnSpPr>
            <p:cNvPr id="290" name="Line 182"/>
            <p:cNvCxnSpPr>
              <a:stCxn id="132" idx="2"/>
              <a:endCxn id="264" idx="0"/>
            </p:cNvCxnSpPr>
            <p:nvPr/>
          </p:nvCxnSpPr>
          <p:spPr>
            <a:xfrm flipH="1">
              <a:off x="3776238" y="3527113"/>
              <a:ext cx="909445" cy="153153"/>
            </a:xfrm>
            <a:prstGeom prst="straightConnector1">
              <a:avLst/>
            </a:prstGeom>
            <a:ln>
              <a:solidFill>
                <a:srgbClr val="000000"/>
              </a:solidFill>
            </a:ln>
          </p:spPr>
        </p:cxnSp>
        <p:cxnSp>
          <p:nvCxnSpPr>
            <p:cNvPr id="291" name="Line 183"/>
            <p:cNvCxnSpPr>
              <a:stCxn id="131" idx="2"/>
              <a:endCxn id="269" idx="0"/>
            </p:cNvCxnSpPr>
            <p:nvPr/>
          </p:nvCxnSpPr>
          <p:spPr>
            <a:xfrm flipH="1">
              <a:off x="4711154" y="3527113"/>
              <a:ext cx="291284" cy="152826"/>
            </a:xfrm>
            <a:prstGeom prst="straightConnector1">
              <a:avLst/>
            </a:prstGeom>
            <a:ln>
              <a:solidFill>
                <a:srgbClr val="000000"/>
              </a:solidFill>
            </a:ln>
          </p:spPr>
        </p:cxnSp>
        <p:cxnSp>
          <p:nvCxnSpPr>
            <p:cNvPr id="292" name="Line 184"/>
            <p:cNvCxnSpPr>
              <a:stCxn id="131" idx="2"/>
              <a:endCxn id="274" idx="0"/>
            </p:cNvCxnSpPr>
            <p:nvPr/>
          </p:nvCxnSpPr>
          <p:spPr>
            <a:xfrm>
              <a:off x="5002112" y="3527113"/>
              <a:ext cx="28083" cy="153153"/>
            </a:xfrm>
            <a:prstGeom prst="straightConnector1">
              <a:avLst/>
            </a:prstGeom>
            <a:ln>
              <a:solidFill>
                <a:srgbClr val="000000"/>
              </a:solidFill>
            </a:ln>
          </p:spPr>
        </p:cxnSp>
        <p:sp>
          <p:nvSpPr>
            <p:cNvPr id="293" name="CustomShape 185"/>
            <p:cNvSpPr/>
            <p:nvPr/>
          </p:nvSpPr>
          <p:spPr>
            <a:xfrm>
              <a:off x="3917962" y="4339246"/>
              <a:ext cx="17960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H</a:t>
              </a:r>
              <a:endParaRPr/>
            </a:p>
          </p:txBody>
        </p:sp>
        <p:sp>
          <p:nvSpPr>
            <p:cNvPr id="294" name="CustomShape 186"/>
            <p:cNvSpPr/>
            <p:nvPr/>
          </p:nvSpPr>
          <p:spPr>
            <a:xfrm>
              <a:off x="4067848" y="4708575"/>
              <a:ext cx="72821"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95" name="CustomShape 187"/>
            <p:cNvSpPr/>
            <p:nvPr/>
          </p:nvSpPr>
          <p:spPr>
            <a:xfrm>
              <a:off x="3902614" y="4708575"/>
              <a:ext cx="74780"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96" name="Line 188"/>
            <p:cNvCxnSpPr>
              <a:stCxn id="293" idx="4"/>
              <a:endCxn id="295" idx="0"/>
            </p:cNvCxnSpPr>
            <p:nvPr/>
          </p:nvCxnSpPr>
          <p:spPr>
            <a:xfrm flipH="1">
              <a:off x="3939841" y="4514277"/>
              <a:ext cx="68249" cy="194625"/>
            </a:xfrm>
            <a:prstGeom prst="straightConnector1">
              <a:avLst/>
            </a:prstGeom>
            <a:ln w="9360">
              <a:solidFill>
                <a:srgbClr val="000000"/>
              </a:solidFill>
              <a:custDash>
                <a:ds d="197000" sp="197000"/>
              </a:custDash>
              <a:miter/>
            </a:ln>
          </p:spPr>
        </p:cxnSp>
        <p:cxnSp>
          <p:nvCxnSpPr>
            <p:cNvPr id="297" name="Line 189"/>
            <p:cNvCxnSpPr>
              <a:stCxn id="293" idx="4"/>
              <a:endCxn id="294" idx="0"/>
            </p:cNvCxnSpPr>
            <p:nvPr/>
          </p:nvCxnSpPr>
          <p:spPr>
            <a:xfrm>
              <a:off x="4007763" y="4514277"/>
              <a:ext cx="96659" cy="194625"/>
            </a:xfrm>
            <a:prstGeom prst="straightConnector1">
              <a:avLst/>
            </a:prstGeom>
            <a:ln w="9360">
              <a:solidFill>
                <a:srgbClr val="000000"/>
              </a:solidFill>
              <a:miter/>
            </a:ln>
          </p:spPr>
        </p:cxnSp>
        <p:sp>
          <p:nvSpPr>
            <p:cNvPr id="298" name="CustomShape 190"/>
            <p:cNvSpPr/>
            <p:nvPr/>
          </p:nvSpPr>
          <p:spPr>
            <a:xfrm>
              <a:off x="4194551" y="4339246"/>
              <a:ext cx="181562"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H</a:t>
              </a:r>
              <a:endParaRPr/>
            </a:p>
          </p:txBody>
        </p:sp>
        <p:sp>
          <p:nvSpPr>
            <p:cNvPr id="299" name="CustomShape 191"/>
            <p:cNvSpPr/>
            <p:nvPr/>
          </p:nvSpPr>
          <p:spPr>
            <a:xfrm>
              <a:off x="4342805" y="4708575"/>
              <a:ext cx="74780"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300" name="CustomShape 192"/>
            <p:cNvSpPr/>
            <p:nvPr/>
          </p:nvSpPr>
          <p:spPr>
            <a:xfrm>
              <a:off x="4181162" y="4708575"/>
              <a:ext cx="72494"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301" name="Line 193"/>
            <p:cNvCxnSpPr>
              <a:stCxn id="298" idx="4"/>
              <a:endCxn id="300" idx="0"/>
            </p:cNvCxnSpPr>
            <p:nvPr/>
          </p:nvCxnSpPr>
          <p:spPr>
            <a:xfrm flipH="1">
              <a:off x="4217409" y="4514277"/>
              <a:ext cx="68249" cy="194625"/>
            </a:xfrm>
            <a:prstGeom prst="straightConnector1">
              <a:avLst/>
            </a:prstGeom>
            <a:ln w="9360">
              <a:solidFill>
                <a:srgbClr val="000000"/>
              </a:solidFill>
              <a:custDash>
                <a:ds d="197000" sp="197000"/>
              </a:custDash>
              <a:miter/>
            </a:ln>
          </p:spPr>
        </p:cxnSp>
        <p:cxnSp>
          <p:nvCxnSpPr>
            <p:cNvPr id="302" name="Line 194"/>
            <p:cNvCxnSpPr>
              <a:stCxn id="298" idx="4"/>
              <a:endCxn id="299" idx="0"/>
            </p:cNvCxnSpPr>
            <p:nvPr/>
          </p:nvCxnSpPr>
          <p:spPr>
            <a:xfrm>
              <a:off x="4285332" y="4514277"/>
              <a:ext cx="95026" cy="194625"/>
            </a:xfrm>
            <a:prstGeom prst="straightConnector1">
              <a:avLst/>
            </a:prstGeom>
            <a:ln w="9360">
              <a:solidFill>
                <a:srgbClr val="000000"/>
              </a:solidFill>
              <a:miter/>
            </a:ln>
          </p:spPr>
        </p:cxnSp>
        <p:cxnSp>
          <p:nvCxnSpPr>
            <p:cNvPr id="303" name="Line 195"/>
            <p:cNvCxnSpPr>
              <a:stCxn id="229" idx="2"/>
              <a:endCxn id="237" idx="0"/>
            </p:cNvCxnSpPr>
            <p:nvPr/>
          </p:nvCxnSpPr>
          <p:spPr>
            <a:xfrm>
              <a:off x="877117" y="4137437"/>
              <a:ext cx="669756" cy="202135"/>
            </a:xfrm>
            <a:prstGeom prst="straightConnector1">
              <a:avLst/>
            </a:prstGeom>
            <a:ln>
              <a:solidFill>
                <a:srgbClr val="000000"/>
              </a:solidFill>
            </a:ln>
          </p:spPr>
        </p:cxnSp>
        <p:cxnSp>
          <p:nvCxnSpPr>
            <p:cNvPr id="304" name="Line 196"/>
            <p:cNvCxnSpPr>
              <a:stCxn id="228" idx="2"/>
              <a:endCxn id="242" idx="0"/>
            </p:cNvCxnSpPr>
            <p:nvPr/>
          </p:nvCxnSpPr>
          <p:spPr>
            <a:xfrm>
              <a:off x="1040066" y="4137437"/>
              <a:ext cx="783723" cy="202135"/>
            </a:xfrm>
            <a:prstGeom prst="straightConnector1">
              <a:avLst/>
            </a:prstGeom>
            <a:ln>
              <a:solidFill>
                <a:srgbClr val="000000"/>
              </a:solidFill>
            </a:ln>
          </p:spPr>
        </p:cxnSp>
        <p:cxnSp>
          <p:nvCxnSpPr>
            <p:cNvPr id="305" name="Line 197"/>
            <p:cNvCxnSpPr>
              <a:stCxn id="251" idx="2"/>
              <a:endCxn id="237" idx="0"/>
            </p:cNvCxnSpPr>
            <p:nvPr/>
          </p:nvCxnSpPr>
          <p:spPr>
            <a:xfrm flipH="1">
              <a:off x="1546547" y="4137437"/>
              <a:ext cx="561668" cy="202135"/>
            </a:xfrm>
            <a:prstGeom prst="straightConnector1">
              <a:avLst/>
            </a:prstGeom>
            <a:ln>
              <a:solidFill>
                <a:srgbClr val="000000"/>
              </a:solidFill>
            </a:ln>
          </p:spPr>
        </p:cxnSp>
        <p:cxnSp>
          <p:nvCxnSpPr>
            <p:cNvPr id="306" name="Line 198"/>
            <p:cNvCxnSpPr>
              <a:stCxn id="250" idx="2"/>
              <a:endCxn id="242" idx="0"/>
            </p:cNvCxnSpPr>
            <p:nvPr/>
          </p:nvCxnSpPr>
          <p:spPr>
            <a:xfrm flipH="1">
              <a:off x="1823462" y="4137437"/>
              <a:ext cx="448028" cy="202135"/>
            </a:xfrm>
            <a:prstGeom prst="straightConnector1">
              <a:avLst/>
            </a:prstGeom>
            <a:ln>
              <a:solidFill>
                <a:srgbClr val="000000"/>
              </a:solidFill>
            </a:ln>
          </p:spPr>
        </p:cxnSp>
        <p:cxnSp>
          <p:nvCxnSpPr>
            <p:cNvPr id="307" name="Line 199"/>
            <p:cNvCxnSpPr>
              <a:stCxn id="261" idx="2"/>
              <a:endCxn id="293" idx="0"/>
            </p:cNvCxnSpPr>
            <p:nvPr/>
          </p:nvCxnSpPr>
          <p:spPr>
            <a:xfrm>
              <a:off x="3387316" y="4137437"/>
              <a:ext cx="620774" cy="202135"/>
            </a:xfrm>
            <a:prstGeom prst="straightConnector1">
              <a:avLst/>
            </a:prstGeom>
            <a:ln>
              <a:solidFill>
                <a:srgbClr val="000000"/>
              </a:solidFill>
            </a:ln>
          </p:spPr>
        </p:cxnSp>
        <p:cxnSp>
          <p:nvCxnSpPr>
            <p:cNvPr id="308" name="Line 200"/>
            <p:cNvCxnSpPr>
              <a:stCxn id="260" idx="2"/>
              <a:endCxn id="298" idx="0"/>
            </p:cNvCxnSpPr>
            <p:nvPr/>
          </p:nvCxnSpPr>
          <p:spPr>
            <a:xfrm>
              <a:off x="3551897" y="4137437"/>
              <a:ext cx="733761" cy="202135"/>
            </a:xfrm>
            <a:prstGeom prst="straightConnector1">
              <a:avLst/>
            </a:prstGeom>
            <a:ln>
              <a:solidFill>
                <a:srgbClr val="000000"/>
              </a:solidFill>
            </a:ln>
          </p:spPr>
        </p:cxnSp>
        <p:cxnSp>
          <p:nvCxnSpPr>
            <p:cNvPr id="309" name="Line 201"/>
            <p:cNvCxnSpPr>
              <a:stCxn id="271" idx="2"/>
              <a:endCxn id="293" idx="0"/>
            </p:cNvCxnSpPr>
            <p:nvPr/>
          </p:nvCxnSpPr>
          <p:spPr>
            <a:xfrm flipH="1">
              <a:off x="4007763" y="4137437"/>
              <a:ext cx="635142" cy="202135"/>
            </a:xfrm>
            <a:prstGeom prst="straightConnector1">
              <a:avLst/>
            </a:prstGeom>
            <a:ln>
              <a:solidFill>
                <a:srgbClr val="000000"/>
              </a:solidFill>
            </a:ln>
          </p:spPr>
        </p:cxnSp>
        <p:cxnSp>
          <p:nvCxnSpPr>
            <p:cNvPr id="310" name="Line 202"/>
            <p:cNvCxnSpPr>
              <a:stCxn id="271" idx="2"/>
              <a:endCxn id="298" idx="0"/>
            </p:cNvCxnSpPr>
            <p:nvPr/>
          </p:nvCxnSpPr>
          <p:spPr>
            <a:xfrm flipH="1">
              <a:off x="4285331" y="4137437"/>
              <a:ext cx="357574" cy="202135"/>
            </a:xfrm>
            <a:prstGeom prst="straightConnector1">
              <a:avLst/>
            </a:prstGeom>
            <a:ln>
              <a:solidFill>
                <a:srgbClr val="000000"/>
              </a:solidFill>
            </a:ln>
          </p:spPr>
        </p:cxnSp>
      </p:grpSp>
      <p:sp>
        <p:nvSpPr>
          <p:cNvPr id="311" name="TextShape 203"/>
          <p:cNvSpPr txBox="1"/>
          <p:nvPr/>
        </p:nvSpPr>
        <p:spPr>
          <a:xfrm>
            <a:off x="5807668" y="4260477"/>
            <a:ext cx="2711967" cy="2128657"/>
          </a:xfrm>
          <a:prstGeom prst="rect">
            <a:avLst/>
          </a:prstGeom>
        </p:spPr>
        <p:txBody>
          <a:bodyPr lIns="0" tIns="0" rIns="0" bIns="0"/>
          <a:lstStyle/>
          <a:p>
            <a:pPr>
              <a:buSzPct val="45000"/>
              <a:buFont typeface="StarSymbol"/>
              <a:buChar char=""/>
            </a:pPr>
            <a:r>
              <a:rPr lang="en-IE" b="0" dirty="0">
                <a:latin typeface="Arial"/>
              </a:rPr>
              <a:t>Node types</a:t>
            </a:r>
            <a:endParaRPr b="0" dirty="0"/>
          </a:p>
          <a:p>
            <a:pPr lvl="1">
              <a:buSzPct val="75000"/>
              <a:buFont typeface="StarSymbol"/>
              <a:buChar char=""/>
            </a:pPr>
            <a:r>
              <a:rPr lang="en-IE" sz="1451" b="0" dirty="0">
                <a:latin typeface="Arial"/>
              </a:rPr>
              <a:t>OR (MAP): max</a:t>
            </a:r>
            <a:endParaRPr b="0" dirty="0"/>
          </a:p>
          <a:p>
            <a:pPr lvl="1">
              <a:buSzPct val="75000"/>
              <a:buFont typeface="StarSymbol"/>
              <a:buChar char=""/>
            </a:pPr>
            <a:r>
              <a:rPr lang="en-IE" sz="1451" b="0" dirty="0">
                <a:latin typeface="Arial"/>
              </a:rPr>
              <a:t>OR (SUM): sum</a:t>
            </a:r>
            <a:endParaRPr b="0" dirty="0"/>
          </a:p>
          <a:p>
            <a:pPr lvl="1">
              <a:buSzPct val="75000"/>
              <a:buFont typeface="StarSymbol"/>
              <a:buChar char=""/>
            </a:pPr>
            <a:r>
              <a:rPr lang="en-IE" sz="1451" b="0" dirty="0">
                <a:latin typeface="Arial"/>
              </a:rPr>
              <a:t>AND: multiplication</a:t>
            </a:r>
            <a:endParaRPr b="0" dirty="0"/>
          </a:p>
          <a:p>
            <a:pPr>
              <a:buSzPct val="45000"/>
              <a:buFont typeface="StarSymbol"/>
              <a:buChar char=""/>
            </a:pPr>
            <a:endParaRPr b="0" dirty="0"/>
          </a:p>
        </p:txBody>
      </p:sp>
      <p:sp>
        <p:nvSpPr>
          <p:cNvPr id="5" name="Footer Placeholder 4"/>
          <p:cNvSpPr>
            <a:spLocks noGrp="1"/>
          </p:cNvSpPr>
          <p:nvPr>
            <p:ph type="ftr" sz="quarter" idx="11"/>
          </p:nvPr>
        </p:nvSpPr>
        <p:spPr/>
        <p:txBody>
          <a:bodyPr/>
          <a:lstStyle/>
          <a:p>
            <a:r>
              <a:rPr lang="en-US"/>
              <a:t>Dechter, TPM 14/19</a:t>
            </a:r>
          </a:p>
        </p:txBody>
      </p:sp>
    </p:spTree>
    <p:extLst>
      <p:ext uri="{BB962C8B-B14F-4D97-AF65-F5344CB8AC3E}">
        <p14:creationId xmlns:p14="http://schemas.microsoft.com/office/powerpoint/2010/main" val="475020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444641" y="139478"/>
            <a:ext cx="8228763" cy="1144888"/>
          </a:xfrm>
          <a:prstGeom prst="rect">
            <a:avLst/>
          </a:prstGeom>
        </p:spPr>
        <p:txBody>
          <a:bodyPr lIns="0" tIns="0" rIns="0" bIns="0" anchor="ctr"/>
          <a:lstStyle/>
          <a:p>
            <a:r>
              <a:rPr lang="en-IE" sz="4000" b="0" i="0" dirty="0">
                <a:latin typeface="Arial"/>
              </a:rPr>
              <a:t>AND/OR Search for Marginal MAP</a:t>
            </a:r>
            <a:endParaRPr sz="4000" b="0" i="0" dirty="0"/>
          </a:p>
        </p:txBody>
      </p:sp>
      <p:grpSp>
        <p:nvGrpSpPr>
          <p:cNvPr id="2" name="Group 1"/>
          <p:cNvGrpSpPr/>
          <p:nvPr/>
        </p:nvGrpSpPr>
        <p:grpSpPr>
          <a:xfrm>
            <a:off x="5479697" y="1221174"/>
            <a:ext cx="1683955" cy="1760381"/>
            <a:chOff x="891158" y="2049142"/>
            <a:chExt cx="2208466" cy="2279001"/>
          </a:xfrm>
        </p:grpSpPr>
        <p:sp>
          <p:nvSpPr>
            <p:cNvPr id="183" name="TextShape 22"/>
            <p:cNvSpPr txBox="1"/>
            <p:nvPr/>
          </p:nvSpPr>
          <p:spPr>
            <a:xfrm>
              <a:off x="1390455" y="4014001"/>
              <a:ext cx="1312736" cy="314142"/>
            </a:xfrm>
            <a:prstGeom prst="rect">
              <a:avLst/>
            </a:prstGeom>
          </p:spPr>
          <p:txBody>
            <a:bodyPr lIns="81638" tIns="40819" rIns="81638" bIns="40819"/>
            <a:lstStyle/>
            <a:p>
              <a:r>
                <a:rPr lang="en-IE" dirty="0">
                  <a:latin typeface="Arial"/>
                </a:rPr>
                <a:t>primal graph</a:t>
              </a:r>
              <a:endParaRPr dirty="0"/>
            </a:p>
          </p:txBody>
        </p:sp>
        <p:sp>
          <p:nvSpPr>
            <p:cNvPr id="184" name="CustomShape 23"/>
            <p:cNvSpPr/>
            <p:nvPr/>
          </p:nvSpPr>
          <p:spPr>
            <a:xfrm>
              <a:off x="891158" y="2844294"/>
              <a:ext cx="348104" cy="357574"/>
            </a:xfrm>
            <a:prstGeom prst="ellipse">
              <a:avLst/>
            </a:prstGeom>
            <a:solidFill>
              <a:schemeClr val="bg1"/>
            </a:solidFill>
            <a:ln>
              <a:solidFill>
                <a:srgbClr val="3465A4"/>
              </a:solidFill>
            </a:ln>
          </p:spPr>
          <p:txBody>
            <a:bodyPr wrap="none" lIns="81638" tIns="40819" rIns="81638" bIns="40819" anchor="ctr"/>
            <a:lstStyle/>
            <a:p>
              <a:pPr algn="ctr"/>
              <a:r>
                <a:rPr lang="en-IE">
                  <a:latin typeface="Arial"/>
                </a:rPr>
                <a:t>A</a:t>
              </a:r>
              <a:endParaRPr/>
            </a:p>
          </p:txBody>
        </p:sp>
        <p:cxnSp>
          <p:nvCxnSpPr>
            <p:cNvPr id="185" name="Line 24"/>
            <p:cNvCxnSpPr>
              <a:stCxn id="184" idx="6"/>
            </p:cNvCxnSpPr>
            <p:nvPr/>
          </p:nvCxnSpPr>
          <p:spPr>
            <a:xfrm>
              <a:off x="1239262" y="3023245"/>
              <a:ext cx="628284" cy="327"/>
            </a:xfrm>
            <a:prstGeom prst="straightConnector1">
              <a:avLst/>
            </a:prstGeom>
            <a:ln>
              <a:solidFill>
                <a:srgbClr val="3465A4"/>
              </a:solidFill>
            </a:ln>
          </p:spPr>
        </p:cxnSp>
        <p:sp>
          <p:nvSpPr>
            <p:cNvPr id="186" name="CustomShape 25"/>
            <p:cNvSpPr/>
            <p:nvPr/>
          </p:nvSpPr>
          <p:spPr>
            <a:xfrm>
              <a:off x="1867220" y="2844294"/>
              <a:ext cx="348104" cy="357574"/>
            </a:xfrm>
            <a:prstGeom prst="ellipse">
              <a:avLst/>
            </a:prstGeom>
            <a:solidFill>
              <a:schemeClr val="bg1"/>
            </a:solidFill>
            <a:ln>
              <a:solidFill>
                <a:srgbClr val="3465A4"/>
              </a:solidFill>
            </a:ln>
          </p:spPr>
          <p:txBody>
            <a:bodyPr wrap="none" lIns="81638" tIns="40819" rIns="81638" bIns="40819" anchor="ctr"/>
            <a:lstStyle/>
            <a:p>
              <a:pPr algn="ctr"/>
              <a:r>
                <a:rPr lang="en-IE">
                  <a:latin typeface="Arial"/>
                </a:rPr>
                <a:t>B</a:t>
              </a:r>
              <a:endParaRPr/>
            </a:p>
          </p:txBody>
        </p:sp>
        <p:sp>
          <p:nvSpPr>
            <p:cNvPr id="187" name="CustomShape 26"/>
            <p:cNvSpPr/>
            <p:nvPr/>
          </p:nvSpPr>
          <p:spPr>
            <a:xfrm>
              <a:off x="1867220" y="2049142"/>
              <a:ext cx="348104" cy="357574"/>
            </a:xfrm>
            <a:prstGeom prst="ellipse">
              <a:avLst/>
            </a:prstGeom>
            <a:solidFill>
              <a:schemeClr val="bg1"/>
            </a:solidFill>
            <a:ln>
              <a:solidFill>
                <a:srgbClr val="3465A4"/>
              </a:solidFill>
            </a:ln>
          </p:spPr>
          <p:txBody>
            <a:bodyPr wrap="none" lIns="81638" tIns="40819" rIns="81638" bIns="40819" anchor="ctr"/>
            <a:lstStyle/>
            <a:p>
              <a:pPr algn="ctr"/>
              <a:r>
                <a:rPr lang="en-IE" dirty="0">
                  <a:latin typeface="Arial"/>
                </a:rPr>
                <a:t>C</a:t>
              </a:r>
              <a:endParaRPr dirty="0"/>
            </a:p>
          </p:txBody>
        </p:sp>
        <p:sp>
          <p:nvSpPr>
            <p:cNvPr id="188" name="CustomShape 27"/>
            <p:cNvSpPr/>
            <p:nvPr/>
          </p:nvSpPr>
          <p:spPr>
            <a:xfrm>
              <a:off x="1867220" y="3630630"/>
              <a:ext cx="348104" cy="357574"/>
            </a:xfrm>
            <a:prstGeom prst="ellipse">
              <a:avLst/>
            </a:prstGeom>
            <a:solidFill>
              <a:schemeClr val="bg1"/>
            </a:solidFill>
            <a:ln>
              <a:solidFill>
                <a:srgbClr val="3465A4"/>
              </a:solidFill>
            </a:ln>
          </p:spPr>
          <p:txBody>
            <a:bodyPr wrap="none" lIns="81638" tIns="40819" rIns="81638" bIns="40819" anchor="ctr"/>
            <a:lstStyle/>
            <a:p>
              <a:pPr algn="ctr"/>
              <a:r>
                <a:rPr lang="en-IE" dirty="0">
                  <a:latin typeface="Arial"/>
                </a:rPr>
                <a:t>D</a:t>
              </a:r>
              <a:endParaRPr dirty="0"/>
            </a:p>
          </p:txBody>
        </p:sp>
        <p:sp>
          <p:nvSpPr>
            <p:cNvPr id="189" name="CustomShape 28"/>
            <p:cNvSpPr/>
            <p:nvPr/>
          </p:nvSpPr>
          <p:spPr>
            <a:xfrm>
              <a:off x="891158" y="2049142"/>
              <a:ext cx="348104" cy="357574"/>
            </a:xfrm>
            <a:prstGeom prst="ellipse">
              <a:avLst/>
            </a:prstGeom>
            <a:solidFill>
              <a:schemeClr val="accent6">
                <a:lumMod val="60000"/>
                <a:lumOff val="40000"/>
              </a:schemeClr>
            </a:solidFill>
            <a:ln>
              <a:solidFill>
                <a:srgbClr val="3465A4"/>
              </a:solidFill>
            </a:ln>
          </p:spPr>
          <p:txBody>
            <a:bodyPr wrap="none" lIns="81638" tIns="40819" rIns="81638" bIns="40819" anchor="ctr"/>
            <a:lstStyle/>
            <a:p>
              <a:pPr algn="ctr"/>
              <a:r>
                <a:rPr lang="en-IE" dirty="0">
                  <a:latin typeface="Arial"/>
                </a:rPr>
                <a:t>E</a:t>
              </a:r>
              <a:endParaRPr dirty="0"/>
            </a:p>
          </p:txBody>
        </p:sp>
        <p:sp>
          <p:nvSpPr>
            <p:cNvPr id="190" name="CustomShape 29"/>
            <p:cNvSpPr/>
            <p:nvPr/>
          </p:nvSpPr>
          <p:spPr>
            <a:xfrm>
              <a:off x="891158" y="3630630"/>
              <a:ext cx="348104" cy="357574"/>
            </a:xfrm>
            <a:prstGeom prst="ellipse">
              <a:avLst/>
            </a:prstGeom>
            <a:solidFill>
              <a:schemeClr val="accent6">
                <a:lumMod val="60000"/>
                <a:lumOff val="40000"/>
              </a:schemeClr>
            </a:solidFill>
            <a:ln>
              <a:solidFill>
                <a:srgbClr val="3465A4"/>
              </a:solidFill>
            </a:ln>
          </p:spPr>
          <p:txBody>
            <a:bodyPr wrap="none" lIns="81638" tIns="40819" rIns="81638" bIns="40819" anchor="ctr"/>
            <a:lstStyle/>
            <a:p>
              <a:pPr algn="ctr"/>
              <a:r>
                <a:rPr lang="en-IE" dirty="0">
                  <a:latin typeface="Arial"/>
                </a:rPr>
                <a:t>F</a:t>
              </a:r>
              <a:endParaRPr dirty="0"/>
            </a:p>
          </p:txBody>
        </p:sp>
        <p:cxnSp>
          <p:nvCxnSpPr>
            <p:cNvPr id="191" name="Line 30"/>
            <p:cNvCxnSpPr>
              <a:stCxn id="186" idx="0"/>
              <a:endCxn id="187" idx="4"/>
            </p:cNvCxnSpPr>
            <p:nvPr/>
          </p:nvCxnSpPr>
          <p:spPr>
            <a:xfrm flipV="1">
              <a:off x="2041272" y="2406716"/>
              <a:ext cx="327" cy="437905"/>
            </a:xfrm>
            <a:prstGeom prst="straightConnector1">
              <a:avLst/>
            </a:prstGeom>
            <a:ln>
              <a:solidFill>
                <a:srgbClr val="3465A4"/>
              </a:solidFill>
            </a:ln>
          </p:spPr>
        </p:cxnSp>
        <p:cxnSp>
          <p:nvCxnSpPr>
            <p:cNvPr id="192" name="Line 31"/>
            <p:cNvCxnSpPr>
              <a:stCxn id="187" idx="2"/>
              <a:endCxn id="189" idx="6"/>
            </p:cNvCxnSpPr>
            <p:nvPr/>
          </p:nvCxnSpPr>
          <p:spPr>
            <a:xfrm flipH="1">
              <a:off x="1239262" y="2228092"/>
              <a:ext cx="628284" cy="327"/>
            </a:xfrm>
            <a:prstGeom prst="straightConnector1">
              <a:avLst/>
            </a:prstGeom>
            <a:ln>
              <a:solidFill>
                <a:srgbClr val="3465A4"/>
              </a:solidFill>
            </a:ln>
          </p:spPr>
        </p:cxnSp>
        <p:sp>
          <p:nvSpPr>
            <p:cNvPr id="193" name="CustomShape 32"/>
            <p:cNvSpPr/>
            <p:nvPr/>
          </p:nvSpPr>
          <p:spPr>
            <a:xfrm>
              <a:off x="2745316" y="3630630"/>
              <a:ext cx="348430" cy="357574"/>
            </a:xfrm>
            <a:prstGeom prst="ellipse">
              <a:avLst/>
            </a:prstGeom>
            <a:solidFill>
              <a:schemeClr val="accent6">
                <a:lumMod val="60000"/>
                <a:lumOff val="40000"/>
              </a:schemeClr>
            </a:solidFill>
            <a:ln>
              <a:solidFill>
                <a:srgbClr val="3465A4"/>
              </a:solidFill>
            </a:ln>
          </p:spPr>
          <p:txBody>
            <a:bodyPr wrap="none" lIns="81638" tIns="40819" rIns="81638" bIns="40819" anchor="ctr"/>
            <a:lstStyle/>
            <a:p>
              <a:pPr algn="ctr"/>
              <a:r>
                <a:rPr lang="en-IE" dirty="0">
                  <a:latin typeface="Arial"/>
                </a:rPr>
                <a:t>G</a:t>
              </a:r>
              <a:endParaRPr dirty="0"/>
            </a:p>
          </p:txBody>
        </p:sp>
        <p:sp>
          <p:nvSpPr>
            <p:cNvPr id="194" name="CustomShape 33"/>
            <p:cNvSpPr/>
            <p:nvPr/>
          </p:nvSpPr>
          <p:spPr>
            <a:xfrm>
              <a:off x="2751520" y="2844294"/>
              <a:ext cx="348104" cy="357574"/>
            </a:xfrm>
            <a:prstGeom prst="ellipse">
              <a:avLst/>
            </a:prstGeom>
            <a:solidFill>
              <a:schemeClr val="accent6">
                <a:lumMod val="60000"/>
                <a:lumOff val="40000"/>
              </a:schemeClr>
            </a:solidFill>
            <a:ln>
              <a:solidFill>
                <a:srgbClr val="3465A4"/>
              </a:solidFill>
            </a:ln>
          </p:spPr>
          <p:txBody>
            <a:bodyPr wrap="none" lIns="81638" tIns="40819" rIns="81638" bIns="40819" anchor="ctr"/>
            <a:lstStyle/>
            <a:p>
              <a:pPr algn="ctr"/>
              <a:r>
                <a:rPr lang="en-IE" dirty="0">
                  <a:latin typeface="Arial"/>
                </a:rPr>
                <a:t>H</a:t>
              </a:r>
              <a:endParaRPr dirty="0"/>
            </a:p>
          </p:txBody>
        </p:sp>
        <p:cxnSp>
          <p:nvCxnSpPr>
            <p:cNvPr id="195" name="Line 34"/>
            <p:cNvCxnSpPr>
              <a:stCxn id="184" idx="0"/>
              <a:endCxn id="189" idx="4"/>
            </p:cNvCxnSpPr>
            <p:nvPr/>
          </p:nvCxnSpPr>
          <p:spPr>
            <a:xfrm flipV="1">
              <a:off x="1065210" y="2406716"/>
              <a:ext cx="327" cy="437905"/>
            </a:xfrm>
            <a:prstGeom prst="straightConnector1">
              <a:avLst/>
            </a:prstGeom>
            <a:ln>
              <a:solidFill>
                <a:srgbClr val="3465A4"/>
              </a:solidFill>
            </a:ln>
          </p:spPr>
        </p:cxnSp>
        <p:cxnSp>
          <p:nvCxnSpPr>
            <p:cNvPr id="196" name="Line 35"/>
            <p:cNvCxnSpPr>
              <a:stCxn id="186" idx="4"/>
              <a:endCxn id="188" idx="0"/>
            </p:cNvCxnSpPr>
            <p:nvPr/>
          </p:nvCxnSpPr>
          <p:spPr>
            <a:xfrm>
              <a:off x="2041272" y="3201868"/>
              <a:ext cx="327" cy="429088"/>
            </a:xfrm>
            <a:prstGeom prst="straightConnector1">
              <a:avLst/>
            </a:prstGeom>
            <a:ln>
              <a:solidFill>
                <a:srgbClr val="000000"/>
              </a:solidFill>
            </a:ln>
          </p:spPr>
        </p:cxnSp>
        <p:cxnSp>
          <p:nvCxnSpPr>
            <p:cNvPr id="197" name="Line 36"/>
            <p:cNvCxnSpPr>
              <a:stCxn id="188" idx="2"/>
              <a:endCxn id="190" idx="6"/>
            </p:cNvCxnSpPr>
            <p:nvPr/>
          </p:nvCxnSpPr>
          <p:spPr>
            <a:xfrm flipH="1">
              <a:off x="1239262" y="3809580"/>
              <a:ext cx="628284" cy="327"/>
            </a:xfrm>
            <a:prstGeom prst="straightConnector1">
              <a:avLst/>
            </a:prstGeom>
            <a:ln>
              <a:solidFill>
                <a:srgbClr val="000000"/>
              </a:solidFill>
            </a:ln>
          </p:spPr>
        </p:cxnSp>
        <p:cxnSp>
          <p:nvCxnSpPr>
            <p:cNvPr id="198" name="Line 37"/>
            <p:cNvCxnSpPr>
              <a:stCxn id="188" idx="6"/>
              <a:endCxn id="193" idx="2"/>
            </p:cNvCxnSpPr>
            <p:nvPr/>
          </p:nvCxnSpPr>
          <p:spPr>
            <a:xfrm>
              <a:off x="2215324" y="3809580"/>
              <a:ext cx="530319" cy="327"/>
            </a:xfrm>
            <a:prstGeom prst="straightConnector1">
              <a:avLst/>
            </a:prstGeom>
            <a:ln>
              <a:solidFill>
                <a:srgbClr val="000000"/>
              </a:solidFill>
            </a:ln>
          </p:spPr>
        </p:cxnSp>
        <p:cxnSp>
          <p:nvCxnSpPr>
            <p:cNvPr id="199" name="Line 38"/>
            <p:cNvCxnSpPr>
              <a:stCxn id="194" idx="4"/>
              <a:endCxn id="193" idx="0"/>
            </p:cNvCxnSpPr>
            <p:nvPr/>
          </p:nvCxnSpPr>
          <p:spPr>
            <a:xfrm flipH="1">
              <a:off x="2919695" y="3201868"/>
              <a:ext cx="6204" cy="429088"/>
            </a:xfrm>
            <a:prstGeom prst="straightConnector1">
              <a:avLst/>
            </a:prstGeom>
            <a:ln>
              <a:solidFill>
                <a:srgbClr val="000000"/>
              </a:solidFill>
            </a:ln>
          </p:spPr>
        </p:cxnSp>
        <p:cxnSp>
          <p:nvCxnSpPr>
            <p:cNvPr id="200" name="Line 39"/>
            <p:cNvCxnSpPr>
              <a:stCxn id="184" idx="4"/>
              <a:endCxn id="190" idx="0"/>
            </p:cNvCxnSpPr>
            <p:nvPr/>
          </p:nvCxnSpPr>
          <p:spPr>
            <a:xfrm>
              <a:off x="1065210" y="3201868"/>
              <a:ext cx="327" cy="429088"/>
            </a:xfrm>
            <a:prstGeom prst="straightConnector1">
              <a:avLst/>
            </a:prstGeom>
            <a:ln>
              <a:solidFill>
                <a:srgbClr val="000000"/>
              </a:solidFill>
            </a:ln>
          </p:spPr>
        </p:cxnSp>
        <p:cxnSp>
          <p:nvCxnSpPr>
            <p:cNvPr id="201" name="Line 40"/>
            <p:cNvCxnSpPr>
              <a:stCxn id="186" idx="6"/>
              <a:endCxn id="194" idx="2"/>
            </p:cNvCxnSpPr>
            <p:nvPr/>
          </p:nvCxnSpPr>
          <p:spPr>
            <a:xfrm>
              <a:off x="2215323" y="3023245"/>
              <a:ext cx="536524" cy="327"/>
            </a:xfrm>
            <a:prstGeom prst="straightConnector1">
              <a:avLst/>
            </a:prstGeom>
            <a:ln>
              <a:solidFill>
                <a:srgbClr val="000000"/>
              </a:solidFill>
            </a:ln>
          </p:spPr>
        </p:cxnSp>
      </p:grpSp>
      <p:grpSp>
        <p:nvGrpSpPr>
          <p:cNvPr id="4" name="Group 3"/>
          <p:cNvGrpSpPr/>
          <p:nvPr/>
        </p:nvGrpSpPr>
        <p:grpSpPr>
          <a:xfrm>
            <a:off x="458173" y="1252270"/>
            <a:ext cx="3352800" cy="2430985"/>
            <a:chOff x="3996660" y="2024978"/>
            <a:chExt cx="4447954" cy="3498996"/>
          </a:xfrm>
        </p:grpSpPr>
        <p:sp>
          <p:nvSpPr>
            <p:cNvPr id="163" name="CustomShape 2"/>
            <p:cNvSpPr/>
            <p:nvPr/>
          </p:nvSpPr>
          <p:spPr>
            <a:xfrm>
              <a:off x="5093546" y="2024978"/>
              <a:ext cx="351043" cy="351043"/>
            </a:xfrm>
            <a:prstGeom prst="ellipse">
              <a:avLst/>
            </a:prstGeom>
            <a:solidFill>
              <a:srgbClr val="FFCC99"/>
            </a:solidFill>
            <a:ln>
              <a:solidFill>
                <a:srgbClr val="3465A4"/>
              </a:solidFill>
            </a:ln>
          </p:spPr>
          <p:txBody>
            <a:bodyPr wrap="none" lIns="81638" tIns="40819" rIns="81638" bIns="40819" anchor="ctr"/>
            <a:lstStyle/>
            <a:p>
              <a:pPr algn="ctr"/>
              <a:r>
                <a:rPr lang="en-IE">
                  <a:latin typeface="Arial"/>
                </a:rPr>
                <a:t>A</a:t>
              </a:r>
              <a:endParaRPr/>
            </a:p>
          </p:txBody>
        </p:sp>
        <p:sp>
          <p:nvSpPr>
            <p:cNvPr id="164" name="CustomShape 3"/>
            <p:cNvSpPr/>
            <p:nvPr/>
          </p:nvSpPr>
          <p:spPr>
            <a:xfrm>
              <a:off x="5093546" y="2727389"/>
              <a:ext cx="351043" cy="351043"/>
            </a:xfrm>
            <a:prstGeom prst="ellipse">
              <a:avLst/>
            </a:prstGeom>
            <a:solidFill>
              <a:srgbClr val="FFCC99"/>
            </a:solidFill>
            <a:ln>
              <a:solidFill>
                <a:srgbClr val="3465A4"/>
              </a:solidFill>
            </a:ln>
          </p:spPr>
          <p:txBody>
            <a:bodyPr wrap="none" lIns="81638" tIns="40819" rIns="81638" bIns="40819" anchor="ctr"/>
            <a:lstStyle/>
            <a:p>
              <a:pPr algn="ctr"/>
              <a:r>
                <a:rPr lang="en-IE">
                  <a:latin typeface="Arial"/>
                </a:rPr>
                <a:t>B</a:t>
              </a:r>
              <a:endParaRPr/>
            </a:p>
          </p:txBody>
        </p:sp>
        <p:sp>
          <p:nvSpPr>
            <p:cNvPr id="165" name="CustomShape 4"/>
            <p:cNvSpPr/>
            <p:nvPr/>
          </p:nvSpPr>
          <p:spPr>
            <a:xfrm>
              <a:off x="4567145" y="3429801"/>
              <a:ext cx="351043" cy="351043"/>
            </a:xfrm>
            <a:prstGeom prst="ellipse">
              <a:avLst/>
            </a:prstGeom>
            <a:solidFill>
              <a:srgbClr val="FFCC99"/>
            </a:solidFill>
            <a:ln>
              <a:solidFill>
                <a:srgbClr val="3465A4"/>
              </a:solidFill>
            </a:ln>
          </p:spPr>
          <p:txBody>
            <a:bodyPr wrap="none" lIns="81638" tIns="40819" rIns="81638" bIns="40819" anchor="ctr"/>
            <a:lstStyle/>
            <a:p>
              <a:pPr algn="ctr"/>
              <a:r>
                <a:rPr lang="en-IE">
                  <a:latin typeface="Arial"/>
                </a:rPr>
                <a:t>C</a:t>
              </a:r>
              <a:endParaRPr/>
            </a:p>
          </p:txBody>
        </p:sp>
        <p:sp>
          <p:nvSpPr>
            <p:cNvPr id="166" name="CustomShape 5"/>
            <p:cNvSpPr/>
            <p:nvPr/>
          </p:nvSpPr>
          <p:spPr>
            <a:xfrm>
              <a:off x="5620599" y="3429801"/>
              <a:ext cx="350716" cy="351043"/>
            </a:xfrm>
            <a:prstGeom prst="ellipse">
              <a:avLst/>
            </a:prstGeom>
            <a:solidFill>
              <a:srgbClr val="FFCC99"/>
            </a:solidFill>
            <a:ln>
              <a:solidFill>
                <a:srgbClr val="3465A4"/>
              </a:solidFill>
            </a:ln>
          </p:spPr>
          <p:txBody>
            <a:bodyPr wrap="none" lIns="81638" tIns="40819" rIns="81638" bIns="40819" anchor="ctr"/>
            <a:lstStyle/>
            <a:p>
              <a:pPr algn="ctr"/>
              <a:r>
                <a:rPr lang="en-IE">
                  <a:latin typeface="Arial"/>
                </a:rPr>
                <a:t>D</a:t>
              </a:r>
              <a:endParaRPr/>
            </a:p>
          </p:txBody>
        </p:sp>
        <p:sp>
          <p:nvSpPr>
            <p:cNvPr id="167" name="CustomShape 6"/>
            <p:cNvSpPr/>
            <p:nvPr/>
          </p:nvSpPr>
          <p:spPr>
            <a:xfrm>
              <a:off x="4567145" y="4132212"/>
              <a:ext cx="351043" cy="351043"/>
            </a:xfrm>
            <a:prstGeom prst="ellipse">
              <a:avLst/>
            </a:prstGeom>
            <a:noFill/>
            <a:ln>
              <a:solidFill>
                <a:srgbClr val="3465A4"/>
              </a:solidFill>
            </a:ln>
          </p:spPr>
          <p:txBody>
            <a:bodyPr wrap="none" lIns="81638" tIns="40819" rIns="81638" bIns="40819" anchor="ctr"/>
            <a:lstStyle/>
            <a:p>
              <a:pPr algn="ctr"/>
              <a:r>
                <a:rPr lang="en-IE">
                  <a:latin typeface="Arial"/>
                </a:rPr>
                <a:t>E</a:t>
              </a:r>
              <a:endParaRPr/>
            </a:p>
          </p:txBody>
        </p:sp>
        <p:sp>
          <p:nvSpPr>
            <p:cNvPr id="168" name="CustomShape 7"/>
            <p:cNvSpPr/>
            <p:nvPr/>
          </p:nvSpPr>
          <p:spPr>
            <a:xfrm>
              <a:off x="5932129" y="4132212"/>
              <a:ext cx="351043" cy="351043"/>
            </a:xfrm>
            <a:prstGeom prst="ellipse">
              <a:avLst/>
            </a:prstGeom>
            <a:noFill/>
            <a:ln>
              <a:solidFill>
                <a:srgbClr val="3465A4"/>
              </a:solidFill>
            </a:ln>
          </p:spPr>
          <p:txBody>
            <a:bodyPr wrap="none" lIns="81638" tIns="40819" rIns="81638" bIns="40819" anchor="ctr"/>
            <a:lstStyle/>
            <a:p>
              <a:pPr algn="ctr"/>
              <a:r>
                <a:rPr lang="en-IE">
                  <a:latin typeface="Arial"/>
                </a:rPr>
                <a:t>F</a:t>
              </a:r>
              <a:endParaRPr/>
            </a:p>
          </p:txBody>
        </p:sp>
        <p:sp>
          <p:nvSpPr>
            <p:cNvPr id="169" name="CustomShape 8"/>
            <p:cNvSpPr/>
            <p:nvPr/>
          </p:nvSpPr>
          <p:spPr>
            <a:xfrm>
              <a:off x="5362950" y="4132212"/>
              <a:ext cx="351043" cy="351043"/>
            </a:xfrm>
            <a:prstGeom prst="ellipse">
              <a:avLst/>
            </a:prstGeom>
            <a:noFill/>
            <a:ln>
              <a:solidFill>
                <a:srgbClr val="3465A4"/>
              </a:solidFill>
            </a:ln>
          </p:spPr>
          <p:txBody>
            <a:bodyPr wrap="none" lIns="81638" tIns="40819" rIns="81638" bIns="40819" anchor="ctr"/>
            <a:lstStyle/>
            <a:p>
              <a:pPr algn="ctr"/>
              <a:r>
                <a:rPr lang="en-IE">
                  <a:latin typeface="Arial"/>
                </a:rPr>
                <a:t>G</a:t>
              </a:r>
              <a:endParaRPr/>
            </a:p>
          </p:txBody>
        </p:sp>
        <p:sp>
          <p:nvSpPr>
            <p:cNvPr id="170" name="CustomShape 9"/>
            <p:cNvSpPr/>
            <p:nvPr/>
          </p:nvSpPr>
          <p:spPr>
            <a:xfrm>
              <a:off x="5358705" y="4818296"/>
              <a:ext cx="351043" cy="351043"/>
            </a:xfrm>
            <a:prstGeom prst="ellipse">
              <a:avLst/>
            </a:prstGeom>
            <a:noFill/>
            <a:ln>
              <a:solidFill>
                <a:srgbClr val="3465A4"/>
              </a:solidFill>
            </a:ln>
          </p:spPr>
          <p:txBody>
            <a:bodyPr wrap="none" lIns="81638" tIns="40819" rIns="81638" bIns="40819" anchor="ctr"/>
            <a:lstStyle/>
            <a:p>
              <a:pPr algn="ctr"/>
              <a:r>
                <a:rPr lang="en-IE">
                  <a:latin typeface="Arial"/>
                </a:rPr>
                <a:t>H</a:t>
              </a:r>
              <a:endParaRPr/>
            </a:p>
          </p:txBody>
        </p:sp>
        <p:cxnSp>
          <p:nvCxnSpPr>
            <p:cNvPr id="171" name="Line 10"/>
            <p:cNvCxnSpPr>
              <a:stCxn id="163" idx="4"/>
              <a:endCxn id="164" idx="0"/>
            </p:cNvCxnSpPr>
            <p:nvPr/>
          </p:nvCxnSpPr>
          <p:spPr>
            <a:xfrm>
              <a:off x="5269230" y="2376020"/>
              <a:ext cx="327" cy="351696"/>
            </a:xfrm>
            <a:prstGeom prst="straightConnector1">
              <a:avLst/>
            </a:prstGeom>
            <a:ln>
              <a:solidFill>
                <a:srgbClr val="000000"/>
              </a:solidFill>
              <a:tailEnd type="triangle" w="med" len="med"/>
            </a:ln>
          </p:spPr>
        </p:cxnSp>
        <p:cxnSp>
          <p:nvCxnSpPr>
            <p:cNvPr id="172" name="Line 11"/>
            <p:cNvCxnSpPr>
              <a:stCxn id="164" idx="4"/>
              <a:endCxn id="165" idx="0"/>
            </p:cNvCxnSpPr>
            <p:nvPr/>
          </p:nvCxnSpPr>
          <p:spPr>
            <a:xfrm flipH="1">
              <a:off x="4742830" y="3078432"/>
              <a:ext cx="526727" cy="351696"/>
            </a:xfrm>
            <a:prstGeom prst="straightConnector1">
              <a:avLst/>
            </a:prstGeom>
            <a:ln>
              <a:solidFill>
                <a:srgbClr val="000000"/>
              </a:solidFill>
              <a:tailEnd type="triangle" w="med" len="med"/>
            </a:ln>
          </p:spPr>
        </p:cxnSp>
        <p:cxnSp>
          <p:nvCxnSpPr>
            <p:cNvPr id="173" name="Line 12"/>
            <p:cNvCxnSpPr>
              <a:stCxn id="164" idx="4"/>
              <a:endCxn id="166" idx="0"/>
            </p:cNvCxnSpPr>
            <p:nvPr/>
          </p:nvCxnSpPr>
          <p:spPr>
            <a:xfrm>
              <a:off x="5269230" y="3078432"/>
              <a:ext cx="527054" cy="351696"/>
            </a:xfrm>
            <a:prstGeom prst="straightConnector1">
              <a:avLst/>
            </a:prstGeom>
            <a:ln>
              <a:solidFill>
                <a:srgbClr val="000000"/>
              </a:solidFill>
              <a:tailEnd type="triangle" w="med" len="med"/>
            </a:ln>
          </p:spPr>
        </p:cxnSp>
        <p:cxnSp>
          <p:nvCxnSpPr>
            <p:cNvPr id="174" name="Line 13"/>
            <p:cNvCxnSpPr>
              <a:stCxn id="165" idx="4"/>
              <a:endCxn id="167" idx="0"/>
            </p:cNvCxnSpPr>
            <p:nvPr/>
          </p:nvCxnSpPr>
          <p:spPr>
            <a:xfrm>
              <a:off x="4742830" y="3780843"/>
              <a:ext cx="327" cy="351696"/>
            </a:xfrm>
            <a:prstGeom prst="straightConnector1">
              <a:avLst/>
            </a:prstGeom>
            <a:ln>
              <a:solidFill>
                <a:srgbClr val="000000"/>
              </a:solidFill>
              <a:tailEnd type="triangle" w="med" len="med"/>
            </a:ln>
          </p:spPr>
        </p:cxnSp>
        <p:cxnSp>
          <p:nvCxnSpPr>
            <p:cNvPr id="175" name="Line 14"/>
            <p:cNvCxnSpPr>
              <a:stCxn id="166" idx="4"/>
              <a:endCxn id="168" idx="0"/>
            </p:cNvCxnSpPr>
            <p:nvPr/>
          </p:nvCxnSpPr>
          <p:spPr>
            <a:xfrm>
              <a:off x="5795957" y="3780843"/>
              <a:ext cx="312183" cy="351696"/>
            </a:xfrm>
            <a:prstGeom prst="straightConnector1">
              <a:avLst/>
            </a:prstGeom>
            <a:ln>
              <a:solidFill>
                <a:srgbClr val="000000"/>
              </a:solidFill>
              <a:tailEnd type="triangle" w="med" len="med"/>
            </a:ln>
          </p:spPr>
        </p:cxnSp>
        <p:cxnSp>
          <p:nvCxnSpPr>
            <p:cNvPr id="176" name="Line 15"/>
            <p:cNvCxnSpPr>
              <a:stCxn id="166" idx="4"/>
              <a:endCxn id="169" idx="0"/>
            </p:cNvCxnSpPr>
            <p:nvPr/>
          </p:nvCxnSpPr>
          <p:spPr>
            <a:xfrm flipH="1">
              <a:off x="5538635" y="3780843"/>
              <a:ext cx="257649" cy="351696"/>
            </a:xfrm>
            <a:prstGeom prst="straightConnector1">
              <a:avLst/>
            </a:prstGeom>
            <a:ln>
              <a:solidFill>
                <a:srgbClr val="000000"/>
              </a:solidFill>
              <a:tailEnd type="triangle" w="med" len="med"/>
            </a:ln>
          </p:spPr>
        </p:cxnSp>
        <p:cxnSp>
          <p:nvCxnSpPr>
            <p:cNvPr id="177" name="Line 16"/>
            <p:cNvCxnSpPr>
              <a:stCxn id="169" idx="4"/>
              <a:endCxn id="170" idx="0"/>
            </p:cNvCxnSpPr>
            <p:nvPr/>
          </p:nvCxnSpPr>
          <p:spPr>
            <a:xfrm flipH="1">
              <a:off x="5534390" y="4483255"/>
              <a:ext cx="4572" cy="335368"/>
            </a:xfrm>
            <a:prstGeom prst="straightConnector1">
              <a:avLst/>
            </a:prstGeom>
            <a:ln>
              <a:solidFill>
                <a:srgbClr val="000000"/>
              </a:solidFill>
              <a:tailEnd type="triangle" w="med" len="med"/>
            </a:ln>
          </p:spPr>
        </p:cxnSp>
        <p:cxnSp>
          <p:nvCxnSpPr>
            <p:cNvPr id="178" name="Line 17"/>
            <p:cNvCxnSpPr>
              <a:stCxn id="163" idx="2"/>
              <a:endCxn id="167" idx="2"/>
            </p:cNvCxnSpPr>
            <p:nvPr/>
          </p:nvCxnSpPr>
          <p:spPr>
            <a:xfrm flipH="1">
              <a:off x="4567145" y="2200662"/>
              <a:ext cx="526727" cy="2107561"/>
            </a:xfrm>
            <a:prstGeom prst="curvedConnector3">
              <a:avLst/>
            </a:prstGeom>
            <a:ln>
              <a:solidFill>
                <a:srgbClr val="000000"/>
              </a:solidFill>
              <a:custDash>
                <a:ds d="51000" sp="51000"/>
                <a:ds d="51000" sp="51000"/>
              </a:custDash>
            </a:ln>
          </p:spPr>
        </p:cxnSp>
        <p:cxnSp>
          <p:nvCxnSpPr>
            <p:cNvPr id="179" name="Line 18"/>
            <p:cNvCxnSpPr>
              <a:stCxn id="164" idx="4"/>
              <a:endCxn id="167" idx="6"/>
            </p:cNvCxnSpPr>
            <p:nvPr/>
          </p:nvCxnSpPr>
          <p:spPr>
            <a:xfrm flipH="1">
              <a:off x="4918188" y="3078432"/>
              <a:ext cx="351369" cy="1229792"/>
            </a:xfrm>
            <a:prstGeom prst="curvedConnector3">
              <a:avLst/>
            </a:prstGeom>
            <a:ln>
              <a:solidFill>
                <a:srgbClr val="000000"/>
              </a:solidFill>
              <a:custDash>
                <a:ds d="51000" sp="51000"/>
                <a:ds d="51000" sp="51000"/>
              </a:custDash>
            </a:ln>
          </p:spPr>
        </p:cxnSp>
        <p:cxnSp>
          <p:nvCxnSpPr>
            <p:cNvPr id="180" name="Line 19"/>
            <p:cNvCxnSpPr>
              <a:stCxn id="163" idx="6"/>
              <a:endCxn id="168" idx="6"/>
            </p:cNvCxnSpPr>
            <p:nvPr/>
          </p:nvCxnSpPr>
          <p:spPr>
            <a:xfrm>
              <a:off x="5444588" y="2200662"/>
              <a:ext cx="838910" cy="2107561"/>
            </a:xfrm>
            <a:prstGeom prst="curvedConnector3">
              <a:avLst/>
            </a:prstGeom>
            <a:ln>
              <a:solidFill>
                <a:srgbClr val="000000"/>
              </a:solidFill>
              <a:custDash>
                <a:ds d="51000" sp="51000"/>
                <a:ds d="51000" sp="51000"/>
              </a:custDash>
            </a:ln>
          </p:spPr>
        </p:cxnSp>
        <p:cxnSp>
          <p:nvCxnSpPr>
            <p:cNvPr id="181" name="Line 20"/>
            <p:cNvCxnSpPr>
              <a:stCxn id="164" idx="4"/>
              <a:endCxn id="170" idx="2"/>
            </p:cNvCxnSpPr>
            <p:nvPr/>
          </p:nvCxnSpPr>
          <p:spPr>
            <a:xfrm>
              <a:off x="5269230" y="3078432"/>
              <a:ext cx="89802" cy="1915876"/>
            </a:xfrm>
            <a:prstGeom prst="curvedConnector3">
              <a:avLst/>
            </a:prstGeom>
            <a:ln>
              <a:solidFill>
                <a:srgbClr val="000000"/>
              </a:solidFill>
              <a:custDash>
                <a:ds d="51000" sp="51000"/>
                <a:ds d="51000" sp="51000"/>
              </a:custDash>
            </a:ln>
          </p:spPr>
        </p:cxnSp>
        <p:sp>
          <p:nvSpPr>
            <p:cNvPr id="182" name="TextShape 21"/>
            <p:cNvSpPr txBox="1"/>
            <p:nvPr/>
          </p:nvSpPr>
          <p:spPr>
            <a:xfrm>
              <a:off x="4310803" y="5209832"/>
              <a:ext cx="2382844" cy="314142"/>
            </a:xfrm>
            <a:prstGeom prst="rect">
              <a:avLst/>
            </a:prstGeom>
          </p:spPr>
          <p:txBody>
            <a:bodyPr lIns="81638" tIns="40819" rIns="81638" bIns="40819"/>
            <a:lstStyle/>
            <a:p>
              <a:r>
                <a:rPr lang="en-IE" dirty="0">
                  <a:latin typeface="Arial"/>
                </a:rPr>
                <a:t>constrained pseudo tree</a:t>
              </a:r>
              <a:endParaRPr dirty="0"/>
            </a:p>
          </p:txBody>
        </p:sp>
        <p:sp>
          <p:nvSpPr>
            <p:cNvPr id="204" name="Line 41"/>
            <p:cNvSpPr/>
            <p:nvPr/>
          </p:nvSpPr>
          <p:spPr>
            <a:xfrm>
              <a:off x="3996660" y="3882727"/>
              <a:ext cx="2985984" cy="0"/>
            </a:xfrm>
            <a:prstGeom prst="line">
              <a:avLst/>
            </a:prstGeom>
            <a:ln w="12600">
              <a:solidFill>
                <a:srgbClr val="FF0000"/>
              </a:solidFill>
              <a:custDash>
                <a:ds d="197000" sp="197000"/>
              </a:custDash>
              <a:round/>
            </a:ln>
          </p:spPr>
        </p:sp>
        <p:cxnSp>
          <p:nvCxnSpPr>
            <p:cNvPr id="205" name="Line 42"/>
            <p:cNvCxnSpPr/>
            <p:nvPr/>
          </p:nvCxnSpPr>
          <p:spPr>
            <a:xfrm flipH="1">
              <a:off x="6331175" y="2917116"/>
              <a:ext cx="369329" cy="225320"/>
            </a:xfrm>
            <a:prstGeom prst="straightConnector1">
              <a:avLst/>
            </a:prstGeom>
            <a:ln>
              <a:solidFill>
                <a:srgbClr val="FF0000"/>
              </a:solidFill>
              <a:custDash>
                <a:ds d="197000" sp="197000"/>
              </a:custDash>
              <a:tailEnd type="triangle" w="med" len="med"/>
            </a:ln>
          </p:spPr>
        </p:cxnSp>
        <p:cxnSp>
          <p:nvCxnSpPr>
            <p:cNvPr id="206" name="Line 43"/>
            <p:cNvCxnSpPr>
              <a:stCxn id="205" idx="3"/>
            </p:cNvCxnSpPr>
            <p:nvPr/>
          </p:nvCxnSpPr>
          <p:spPr>
            <a:xfrm flipH="1">
              <a:off x="6223086" y="2917116"/>
              <a:ext cx="477418" cy="9470"/>
            </a:xfrm>
            <a:prstGeom prst="straightConnector1">
              <a:avLst/>
            </a:prstGeom>
            <a:ln>
              <a:solidFill>
                <a:srgbClr val="FF0000"/>
              </a:solidFill>
              <a:custDash>
                <a:ds d="197000" sp="197000"/>
              </a:custDash>
              <a:tailEnd type="triangle" w="med" len="med"/>
            </a:ln>
          </p:spPr>
        </p:cxnSp>
        <p:cxnSp>
          <p:nvCxnSpPr>
            <p:cNvPr id="207" name="Line 44"/>
            <p:cNvCxnSpPr>
              <a:stCxn id="205" idx="3"/>
            </p:cNvCxnSpPr>
            <p:nvPr/>
          </p:nvCxnSpPr>
          <p:spPr>
            <a:xfrm flipH="1">
              <a:off x="6430120" y="2917116"/>
              <a:ext cx="270384" cy="585506"/>
            </a:xfrm>
            <a:prstGeom prst="straightConnector1">
              <a:avLst/>
            </a:prstGeom>
            <a:ln>
              <a:solidFill>
                <a:srgbClr val="FF0000"/>
              </a:solidFill>
              <a:custDash>
                <a:ds d="197000" sp="197000"/>
              </a:custDash>
              <a:tailEnd type="triangle" w="med" len="med"/>
            </a:ln>
          </p:spPr>
        </p:cxnSp>
        <p:cxnSp>
          <p:nvCxnSpPr>
            <p:cNvPr id="208" name="Line 45"/>
            <p:cNvCxnSpPr/>
            <p:nvPr/>
          </p:nvCxnSpPr>
          <p:spPr>
            <a:xfrm flipH="1">
              <a:off x="6331501" y="4495991"/>
              <a:ext cx="369329" cy="225320"/>
            </a:xfrm>
            <a:prstGeom prst="straightConnector1">
              <a:avLst/>
            </a:prstGeom>
            <a:ln>
              <a:solidFill>
                <a:srgbClr val="000000"/>
              </a:solidFill>
              <a:custDash>
                <a:ds d="197000" sp="197000"/>
              </a:custDash>
              <a:tailEnd type="triangle" w="med" len="med"/>
            </a:ln>
          </p:spPr>
        </p:cxnSp>
        <p:cxnSp>
          <p:nvCxnSpPr>
            <p:cNvPr id="209" name="Line 46"/>
            <p:cNvCxnSpPr>
              <a:stCxn id="208" idx="3"/>
            </p:cNvCxnSpPr>
            <p:nvPr/>
          </p:nvCxnSpPr>
          <p:spPr>
            <a:xfrm flipH="1">
              <a:off x="6223413" y="4495991"/>
              <a:ext cx="477418" cy="9470"/>
            </a:xfrm>
            <a:prstGeom prst="straightConnector1">
              <a:avLst/>
            </a:prstGeom>
            <a:ln>
              <a:solidFill>
                <a:srgbClr val="000000"/>
              </a:solidFill>
              <a:custDash>
                <a:ds d="197000" sp="197000"/>
              </a:custDash>
              <a:tailEnd type="triangle" w="med" len="med"/>
            </a:ln>
          </p:spPr>
        </p:cxnSp>
        <p:cxnSp>
          <p:nvCxnSpPr>
            <p:cNvPr id="210" name="Line 47"/>
            <p:cNvCxnSpPr>
              <a:stCxn id="208" idx="3"/>
            </p:cNvCxnSpPr>
            <p:nvPr/>
          </p:nvCxnSpPr>
          <p:spPr>
            <a:xfrm flipH="1">
              <a:off x="6430447" y="4495991"/>
              <a:ext cx="270384" cy="585506"/>
            </a:xfrm>
            <a:prstGeom prst="straightConnector1">
              <a:avLst/>
            </a:prstGeom>
            <a:ln>
              <a:solidFill>
                <a:srgbClr val="000000"/>
              </a:solidFill>
              <a:custDash>
                <a:ds d="197000" sp="197000"/>
              </a:custDash>
              <a:tailEnd type="triangle" w="med" len="med"/>
            </a:ln>
          </p:spPr>
        </p:cxnSp>
        <p:sp>
          <p:nvSpPr>
            <p:cNvPr id="211" name="TextShape 48"/>
            <p:cNvSpPr txBox="1"/>
            <p:nvPr/>
          </p:nvSpPr>
          <p:spPr>
            <a:xfrm>
              <a:off x="6702790" y="2736859"/>
              <a:ext cx="1741824" cy="414720"/>
            </a:xfrm>
            <a:prstGeom prst="rect">
              <a:avLst/>
            </a:prstGeom>
          </p:spPr>
          <p:txBody>
            <a:bodyPr lIns="81638" tIns="40819" rIns="81638" bIns="40819"/>
            <a:lstStyle/>
            <a:p>
              <a:r>
                <a:rPr lang="en-IE" sz="1814" dirty="0">
                  <a:solidFill>
                    <a:srgbClr val="FF0000"/>
                  </a:solidFill>
                  <a:latin typeface="Arial"/>
                </a:rPr>
                <a:t>MAP</a:t>
              </a:r>
              <a:r>
                <a:rPr lang="en-IE" sz="1814" dirty="0">
                  <a:latin typeface="Arial"/>
                </a:rPr>
                <a:t> variables</a:t>
              </a:r>
              <a:endParaRPr dirty="0"/>
            </a:p>
          </p:txBody>
        </p:sp>
        <p:sp>
          <p:nvSpPr>
            <p:cNvPr id="212" name="TextShape 49"/>
            <p:cNvSpPr txBox="1"/>
            <p:nvPr/>
          </p:nvSpPr>
          <p:spPr>
            <a:xfrm>
              <a:off x="6702790" y="4304305"/>
              <a:ext cx="1741824" cy="414720"/>
            </a:xfrm>
            <a:prstGeom prst="rect">
              <a:avLst/>
            </a:prstGeom>
          </p:spPr>
          <p:txBody>
            <a:bodyPr lIns="81638" tIns="40819" rIns="81638" bIns="40819"/>
            <a:lstStyle/>
            <a:p>
              <a:r>
                <a:rPr lang="en-IE" sz="1814">
                  <a:latin typeface="Arial"/>
                </a:rPr>
                <a:t>SUM variables</a:t>
              </a:r>
              <a:endParaRPr/>
            </a:p>
          </p:txBody>
        </p:sp>
      </p:grpSp>
      <p:sp>
        <p:nvSpPr>
          <p:cNvPr id="213" name="TextShape 50"/>
          <p:cNvSpPr txBox="1"/>
          <p:nvPr/>
        </p:nvSpPr>
        <p:spPr>
          <a:xfrm>
            <a:off x="416078" y="6427103"/>
            <a:ext cx="3019293" cy="228600"/>
          </a:xfrm>
          <a:prstGeom prst="rect">
            <a:avLst/>
          </a:prstGeom>
        </p:spPr>
        <p:txBody>
          <a:bodyPr lIns="81638" tIns="40819" rIns="81638" bIns="40819"/>
          <a:lstStyle/>
          <a:p>
            <a:r>
              <a:rPr lang="en-IE" sz="1270" dirty="0">
                <a:solidFill>
                  <a:srgbClr val="0000FF"/>
                </a:solidFill>
                <a:latin typeface="Arial"/>
              </a:rPr>
              <a:t>[</a:t>
            </a:r>
            <a:r>
              <a:rPr lang="en-IE" sz="1270" dirty="0" err="1">
                <a:solidFill>
                  <a:srgbClr val="0000FF"/>
                </a:solidFill>
                <a:latin typeface="Arial"/>
              </a:rPr>
              <a:t>Marinescu</a:t>
            </a:r>
            <a:r>
              <a:rPr lang="en-IE" sz="1270" dirty="0">
                <a:solidFill>
                  <a:srgbClr val="0000FF"/>
                </a:solidFill>
                <a:latin typeface="Arial"/>
              </a:rPr>
              <a:t>, Dechter and </a:t>
            </a:r>
            <a:r>
              <a:rPr lang="en-IE" sz="1270" dirty="0" err="1">
                <a:solidFill>
                  <a:srgbClr val="0000FF"/>
                </a:solidFill>
                <a:latin typeface="Arial"/>
              </a:rPr>
              <a:t>Ihler</a:t>
            </a:r>
            <a:r>
              <a:rPr lang="en-IE" sz="1270" dirty="0">
                <a:solidFill>
                  <a:srgbClr val="0000FF"/>
                </a:solidFill>
                <a:latin typeface="Arial"/>
              </a:rPr>
              <a:t>, 2014]</a:t>
            </a:r>
            <a:endParaRPr dirty="0"/>
          </a:p>
        </p:txBody>
      </p:sp>
      <p:sp>
        <p:nvSpPr>
          <p:cNvPr id="5" name="Footer Placeholder 4"/>
          <p:cNvSpPr>
            <a:spLocks noGrp="1"/>
          </p:cNvSpPr>
          <p:nvPr>
            <p:ph type="ftr" sz="quarter" idx="11"/>
          </p:nvPr>
        </p:nvSpPr>
        <p:spPr/>
        <p:txBody>
          <a:bodyPr/>
          <a:lstStyle/>
          <a:p>
            <a:r>
              <a:rPr lang="en-US"/>
              <a:t>Dechter, TPM 14/19</a:t>
            </a:r>
          </a:p>
        </p:txBody>
      </p:sp>
      <p:sp>
        <p:nvSpPr>
          <p:cNvPr id="35" name="Isosceles Triangle 34"/>
          <p:cNvSpPr/>
          <p:nvPr/>
        </p:nvSpPr>
        <p:spPr>
          <a:xfrm>
            <a:off x="5234449" y="3336069"/>
            <a:ext cx="3606422" cy="3415162"/>
          </a:xfrm>
          <a:prstGeom prst="triangl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6611806" y="4568923"/>
            <a:ext cx="842923" cy="369332"/>
          </a:xfrm>
          <a:prstGeom prst="rect">
            <a:avLst/>
          </a:prstGeom>
          <a:noFill/>
        </p:spPr>
        <p:txBody>
          <a:bodyPr wrap="none" rtlCol="0">
            <a:spAutoFit/>
          </a:bodyPr>
          <a:lstStyle/>
          <a:p>
            <a:r>
              <a:rPr lang="en-US" dirty="0"/>
              <a:t>E,F,G,H</a:t>
            </a:r>
          </a:p>
        </p:txBody>
      </p:sp>
      <p:cxnSp>
        <p:nvCxnSpPr>
          <p:cNvPr id="40" name="Straight Connector 39"/>
          <p:cNvCxnSpPr/>
          <p:nvPr/>
        </p:nvCxnSpPr>
        <p:spPr>
          <a:xfrm>
            <a:off x="6038407" y="5303449"/>
            <a:ext cx="1985559" cy="0"/>
          </a:xfrm>
          <a:prstGeom prst="line">
            <a:avLst/>
          </a:prstGeom>
        </p:spPr>
        <p:style>
          <a:lnRef idx="2">
            <a:schemeClr val="accent1"/>
          </a:lnRef>
          <a:fillRef idx="0">
            <a:schemeClr val="accent1"/>
          </a:fillRef>
          <a:effectRef idx="1">
            <a:schemeClr val="accent1"/>
          </a:effectRef>
          <a:fontRef idx="minor">
            <a:schemeClr val="tx1"/>
          </a:fontRef>
        </p:style>
      </p:cxnSp>
      <p:sp>
        <p:nvSpPr>
          <p:cNvPr id="321" name="TextBox 320"/>
          <p:cNvSpPr txBox="1"/>
          <p:nvPr/>
        </p:nvSpPr>
        <p:spPr>
          <a:xfrm>
            <a:off x="6652538" y="5700677"/>
            <a:ext cx="879472" cy="369332"/>
          </a:xfrm>
          <a:prstGeom prst="rect">
            <a:avLst/>
          </a:prstGeom>
          <a:noFill/>
        </p:spPr>
        <p:txBody>
          <a:bodyPr wrap="none" rtlCol="0">
            <a:spAutoFit/>
          </a:bodyPr>
          <a:lstStyle/>
          <a:p>
            <a:r>
              <a:rPr lang="en-US" dirty="0"/>
              <a:t>A,B,C,D</a:t>
            </a:r>
          </a:p>
        </p:txBody>
      </p:sp>
      <p:grpSp>
        <p:nvGrpSpPr>
          <p:cNvPr id="3" name="Group 2"/>
          <p:cNvGrpSpPr/>
          <p:nvPr/>
        </p:nvGrpSpPr>
        <p:grpSpPr>
          <a:xfrm>
            <a:off x="4009292" y="1052392"/>
            <a:ext cx="905230" cy="2977278"/>
            <a:chOff x="4009292" y="1052392"/>
            <a:chExt cx="905230" cy="2977278"/>
          </a:xfrm>
        </p:grpSpPr>
        <p:sp>
          <p:nvSpPr>
            <p:cNvPr id="7" name="Oval 6"/>
            <p:cNvSpPr/>
            <p:nvPr/>
          </p:nvSpPr>
          <p:spPr>
            <a:xfrm>
              <a:off x="4343869" y="1052392"/>
              <a:ext cx="231071" cy="219568"/>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a:t>
              </a:r>
            </a:p>
          </p:txBody>
        </p:sp>
        <p:sp>
          <p:nvSpPr>
            <p:cNvPr id="313" name="Oval 312"/>
            <p:cNvSpPr/>
            <p:nvPr/>
          </p:nvSpPr>
          <p:spPr>
            <a:xfrm>
              <a:off x="4352731" y="1379051"/>
              <a:ext cx="231071" cy="219568"/>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a:t>
              </a:r>
            </a:p>
          </p:txBody>
        </p:sp>
        <p:sp>
          <p:nvSpPr>
            <p:cNvPr id="315" name="Oval 314"/>
            <p:cNvSpPr/>
            <p:nvPr/>
          </p:nvSpPr>
          <p:spPr>
            <a:xfrm>
              <a:off x="4364177" y="1678550"/>
              <a:ext cx="231071" cy="219568"/>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a:t>
              </a:r>
            </a:p>
          </p:txBody>
        </p:sp>
        <p:sp>
          <p:nvSpPr>
            <p:cNvPr id="316" name="Oval 315"/>
            <p:cNvSpPr/>
            <p:nvPr/>
          </p:nvSpPr>
          <p:spPr>
            <a:xfrm>
              <a:off x="4339688" y="3810102"/>
              <a:ext cx="231071" cy="21956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
              </a:r>
            </a:p>
          </p:txBody>
        </p:sp>
        <p:sp>
          <p:nvSpPr>
            <p:cNvPr id="317" name="Oval 316"/>
            <p:cNvSpPr/>
            <p:nvPr/>
          </p:nvSpPr>
          <p:spPr>
            <a:xfrm>
              <a:off x="4357865" y="2004847"/>
              <a:ext cx="231071" cy="219568"/>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a:t>
              </a:r>
            </a:p>
          </p:txBody>
        </p:sp>
        <p:sp>
          <p:nvSpPr>
            <p:cNvPr id="318" name="Oval 317"/>
            <p:cNvSpPr/>
            <p:nvPr/>
          </p:nvSpPr>
          <p:spPr>
            <a:xfrm>
              <a:off x="4354477" y="2383141"/>
              <a:ext cx="231071" cy="21956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a:t>
              </a:r>
            </a:p>
          </p:txBody>
        </p:sp>
        <p:sp>
          <p:nvSpPr>
            <p:cNvPr id="319" name="Oval 318"/>
            <p:cNvSpPr/>
            <p:nvPr/>
          </p:nvSpPr>
          <p:spPr>
            <a:xfrm>
              <a:off x="4364177" y="2809874"/>
              <a:ext cx="231071" cy="21956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a:t>
              </a:r>
            </a:p>
          </p:txBody>
        </p:sp>
        <p:sp>
          <p:nvSpPr>
            <p:cNvPr id="320" name="Oval 319"/>
            <p:cNvSpPr/>
            <p:nvPr/>
          </p:nvSpPr>
          <p:spPr>
            <a:xfrm>
              <a:off x="4364177" y="3345324"/>
              <a:ext cx="231071" cy="21956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a:t>
              </a:r>
            </a:p>
          </p:txBody>
        </p:sp>
        <p:cxnSp>
          <p:nvCxnSpPr>
            <p:cNvPr id="9" name="Straight Connector 8"/>
            <p:cNvCxnSpPr>
              <a:stCxn id="7" idx="4"/>
              <a:endCxn id="313" idx="0"/>
            </p:cNvCxnSpPr>
            <p:nvPr/>
          </p:nvCxnSpPr>
          <p:spPr>
            <a:xfrm>
              <a:off x="4459405" y="1271960"/>
              <a:ext cx="8862" cy="10709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313" idx="4"/>
              <a:endCxn id="315" idx="0"/>
            </p:cNvCxnSpPr>
            <p:nvPr/>
          </p:nvCxnSpPr>
          <p:spPr>
            <a:xfrm>
              <a:off x="4468267" y="1598619"/>
              <a:ext cx="11446" cy="7993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315" idx="4"/>
              <a:endCxn id="317" idx="0"/>
            </p:cNvCxnSpPr>
            <p:nvPr/>
          </p:nvCxnSpPr>
          <p:spPr>
            <a:xfrm flipH="1">
              <a:off x="4473401" y="1898118"/>
              <a:ext cx="6312" cy="1067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317" idx="4"/>
              <a:endCxn id="318" idx="0"/>
            </p:cNvCxnSpPr>
            <p:nvPr/>
          </p:nvCxnSpPr>
          <p:spPr>
            <a:xfrm flipH="1">
              <a:off x="4470013" y="2224415"/>
              <a:ext cx="3388" cy="1587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318" idx="4"/>
              <a:endCxn id="319" idx="0"/>
            </p:cNvCxnSpPr>
            <p:nvPr/>
          </p:nvCxnSpPr>
          <p:spPr>
            <a:xfrm>
              <a:off x="4470013" y="2602709"/>
              <a:ext cx="9700" cy="20716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319" idx="4"/>
              <a:endCxn id="320" idx="0"/>
            </p:cNvCxnSpPr>
            <p:nvPr/>
          </p:nvCxnSpPr>
          <p:spPr>
            <a:xfrm>
              <a:off x="4479713" y="3029442"/>
              <a:ext cx="0" cy="315882"/>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320" idx="4"/>
              <a:endCxn id="316" idx="0"/>
            </p:cNvCxnSpPr>
            <p:nvPr/>
          </p:nvCxnSpPr>
          <p:spPr>
            <a:xfrm flipH="1">
              <a:off x="4455224" y="3564892"/>
              <a:ext cx="24489" cy="245210"/>
            </a:xfrm>
            <a:prstGeom prst="line">
              <a:avLst/>
            </a:prstGeom>
          </p:spPr>
          <p:style>
            <a:lnRef idx="2">
              <a:schemeClr val="accent1"/>
            </a:lnRef>
            <a:fillRef idx="0">
              <a:schemeClr val="accent1"/>
            </a:fillRef>
            <a:effectRef idx="1">
              <a:schemeClr val="accent1"/>
            </a:effectRef>
            <a:fontRef idx="minor">
              <a:schemeClr val="tx1"/>
            </a:fontRef>
          </p:style>
        </p:cxnSp>
        <p:sp>
          <p:nvSpPr>
            <p:cNvPr id="26" name="Freeform 25"/>
            <p:cNvSpPr/>
            <p:nvPr/>
          </p:nvSpPr>
          <p:spPr>
            <a:xfrm>
              <a:off x="4551903" y="2132725"/>
              <a:ext cx="362619" cy="1725842"/>
            </a:xfrm>
            <a:custGeom>
              <a:avLst/>
              <a:gdLst>
                <a:gd name="connsiteX0" fmla="*/ 0 w 362619"/>
                <a:gd name="connsiteY0" fmla="*/ 1725842 h 1725842"/>
                <a:gd name="connsiteX1" fmla="*/ 361741 w 362619"/>
                <a:gd name="connsiteY1" fmla="*/ 700910 h 1725842"/>
                <a:gd name="connsiteX2" fmla="*/ 100484 w 362619"/>
                <a:gd name="connsiteY2" fmla="*/ 67864 h 1725842"/>
                <a:gd name="connsiteX3" fmla="*/ 60290 w 362619"/>
                <a:gd name="connsiteY3" fmla="*/ 47767 h 1725842"/>
              </a:gdLst>
              <a:ahLst/>
              <a:cxnLst>
                <a:cxn ang="0">
                  <a:pos x="connsiteX0" y="connsiteY0"/>
                </a:cxn>
                <a:cxn ang="0">
                  <a:pos x="connsiteX1" y="connsiteY1"/>
                </a:cxn>
                <a:cxn ang="0">
                  <a:pos x="connsiteX2" y="connsiteY2"/>
                </a:cxn>
                <a:cxn ang="0">
                  <a:pos x="connsiteX3" y="connsiteY3"/>
                </a:cxn>
              </a:cxnLst>
              <a:rect l="l" t="t" r="r" b="b"/>
              <a:pathLst>
                <a:path w="362619" h="1725842">
                  <a:moveTo>
                    <a:pt x="0" y="1725842"/>
                  </a:moveTo>
                  <a:cubicBezTo>
                    <a:pt x="172497" y="1351541"/>
                    <a:pt x="344994" y="977240"/>
                    <a:pt x="361741" y="700910"/>
                  </a:cubicBezTo>
                  <a:cubicBezTo>
                    <a:pt x="378488" y="424580"/>
                    <a:pt x="150726" y="176721"/>
                    <a:pt x="100484" y="67864"/>
                  </a:cubicBezTo>
                  <a:cubicBezTo>
                    <a:pt x="50242" y="-40993"/>
                    <a:pt x="55266" y="3387"/>
                    <a:pt x="60290" y="47767"/>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4009292" y="1464520"/>
              <a:ext cx="403821" cy="2363902"/>
            </a:xfrm>
            <a:custGeom>
              <a:avLst/>
              <a:gdLst>
                <a:gd name="connsiteX0" fmla="*/ 341644 w 403821"/>
                <a:gd name="connsiteY0" fmla="*/ 2363902 h 2363902"/>
                <a:gd name="connsiteX1" fmla="*/ 0 w 403821"/>
                <a:gd name="connsiteY1" fmla="*/ 665731 h 2363902"/>
                <a:gd name="connsiteX2" fmla="*/ 0 w 403821"/>
                <a:gd name="connsiteY2" fmla="*/ 665731 h 2363902"/>
                <a:gd name="connsiteX3" fmla="*/ 361741 w 403821"/>
                <a:gd name="connsiteY3" fmla="*/ 52781 h 2363902"/>
                <a:gd name="connsiteX4" fmla="*/ 381838 w 403821"/>
                <a:gd name="connsiteY4" fmla="*/ 72878 h 2363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21" h="2363902">
                  <a:moveTo>
                    <a:pt x="341644" y="2363902"/>
                  </a:moveTo>
                  <a:lnTo>
                    <a:pt x="0" y="665731"/>
                  </a:lnTo>
                  <a:lnTo>
                    <a:pt x="0" y="665731"/>
                  </a:lnTo>
                  <a:cubicBezTo>
                    <a:pt x="60290" y="563573"/>
                    <a:pt x="298101" y="151590"/>
                    <a:pt x="361741" y="52781"/>
                  </a:cubicBezTo>
                  <a:cubicBezTo>
                    <a:pt x="425381" y="-46028"/>
                    <a:pt x="403609" y="13425"/>
                    <a:pt x="381838" y="72878"/>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4582048" y="2552281"/>
              <a:ext cx="110552" cy="874207"/>
            </a:xfrm>
            <a:custGeom>
              <a:avLst/>
              <a:gdLst>
                <a:gd name="connsiteX0" fmla="*/ 0 w 110552"/>
                <a:gd name="connsiteY0" fmla="*/ 874207 h 874207"/>
                <a:gd name="connsiteX1" fmla="*/ 110532 w 110552"/>
                <a:gd name="connsiteY1" fmla="*/ 502418 h 874207"/>
                <a:gd name="connsiteX2" fmla="*/ 10049 w 110552"/>
                <a:gd name="connsiteY2" fmla="*/ 0 h 874207"/>
              </a:gdLst>
              <a:ahLst/>
              <a:cxnLst>
                <a:cxn ang="0">
                  <a:pos x="connsiteX0" y="connsiteY0"/>
                </a:cxn>
                <a:cxn ang="0">
                  <a:pos x="connsiteX1" y="connsiteY1"/>
                </a:cxn>
                <a:cxn ang="0">
                  <a:pos x="connsiteX2" y="connsiteY2"/>
                </a:cxn>
              </a:cxnLst>
              <a:rect l="l" t="t" r="r" b="b"/>
              <a:pathLst>
                <a:path w="110552" h="874207">
                  <a:moveTo>
                    <a:pt x="0" y="874207"/>
                  </a:moveTo>
                  <a:cubicBezTo>
                    <a:pt x="54428" y="761163"/>
                    <a:pt x="108857" y="648119"/>
                    <a:pt x="110532" y="502418"/>
                  </a:cubicBezTo>
                  <a:cubicBezTo>
                    <a:pt x="112207" y="356717"/>
                    <a:pt x="10049" y="0"/>
                    <a:pt x="10049"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32"/>
            <p:cNvSpPr/>
            <p:nvPr/>
          </p:nvSpPr>
          <p:spPr>
            <a:xfrm>
              <a:off x="4210259" y="1858945"/>
              <a:ext cx="190919" cy="1507253"/>
            </a:xfrm>
            <a:custGeom>
              <a:avLst/>
              <a:gdLst>
                <a:gd name="connsiteX0" fmla="*/ 170822 w 190919"/>
                <a:gd name="connsiteY0" fmla="*/ 1507253 h 1507253"/>
                <a:gd name="connsiteX1" fmla="*/ 0 w 190919"/>
                <a:gd name="connsiteY1" fmla="*/ 231112 h 1507253"/>
                <a:gd name="connsiteX2" fmla="*/ 0 w 190919"/>
                <a:gd name="connsiteY2" fmla="*/ 231112 h 1507253"/>
                <a:gd name="connsiteX3" fmla="*/ 190919 w 190919"/>
                <a:gd name="connsiteY3" fmla="*/ 0 h 1507253"/>
                <a:gd name="connsiteX4" fmla="*/ 190919 w 190919"/>
                <a:gd name="connsiteY4" fmla="*/ 0 h 1507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919" h="1507253">
                  <a:moveTo>
                    <a:pt x="170822" y="1507253"/>
                  </a:moveTo>
                  <a:lnTo>
                    <a:pt x="0" y="231112"/>
                  </a:lnTo>
                  <a:lnTo>
                    <a:pt x="0" y="231112"/>
                  </a:lnTo>
                  <a:lnTo>
                    <a:pt x="190919" y="0"/>
                  </a:lnTo>
                  <a:lnTo>
                    <a:pt x="190919" y="0"/>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reeform 33"/>
            <p:cNvSpPr/>
            <p:nvPr/>
          </p:nvSpPr>
          <p:spPr>
            <a:xfrm>
              <a:off x="4561952" y="1879042"/>
              <a:ext cx="170839" cy="964642"/>
            </a:xfrm>
            <a:custGeom>
              <a:avLst/>
              <a:gdLst>
                <a:gd name="connsiteX0" fmla="*/ 0 w 170839"/>
                <a:gd name="connsiteY0" fmla="*/ 964642 h 964642"/>
                <a:gd name="connsiteX1" fmla="*/ 170822 w 170839"/>
                <a:gd name="connsiteY1" fmla="*/ 231112 h 964642"/>
                <a:gd name="connsiteX2" fmla="*/ 10048 w 170839"/>
                <a:gd name="connsiteY2" fmla="*/ 0 h 964642"/>
              </a:gdLst>
              <a:ahLst/>
              <a:cxnLst>
                <a:cxn ang="0">
                  <a:pos x="connsiteX0" y="connsiteY0"/>
                </a:cxn>
                <a:cxn ang="0">
                  <a:pos x="connsiteX1" y="connsiteY1"/>
                </a:cxn>
                <a:cxn ang="0">
                  <a:pos x="connsiteX2" y="connsiteY2"/>
                </a:cxn>
              </a:cxnLst>
              <a:rect l="l" t="t" r="r" b="b"/>
              <a:pathLst>
                <a:path w="170839" h="964642">
                  <a:moveTo>
                    <a:pt x="0" y="964642"/>
                  </a:moveTo>
                  <a:cubicBezTo>
                    <a:pt x="84573" y="678264"/>
                    <a:pt x="169147" y="391886"/>
                    <a:pt x="170822" y="231112"/>
                  </a:cubicBezTo>
                  <a:cubicBezTo>
                    <a:pt x="172497" y="70338"/>
                    <a:pt x="51916" y="40193"/>
                    <a:pt x="10048"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Freeform 40"/>
            <p:cNvSpPr/>
            <p:nvPr/>
          </p:nvSpPr>
          <p:spPr>
            <a:xfrm>
              <a:off x="4541855" y="1436914"/>
              <a:ext cx="231288" cy="984739"/>
            </a:xfrm>
            <a:custGeom>
              <a:avLst/>
              <a:gdLst>
                <a:gd name="connsiteX0" fmla="*/ 30145 w 231288"/>
                <a:gd name="connsiteY0" fmla="*/ 984739 h 984739"/>
                <a:gd name="connsiteX1" fmla="*/ 231112 w 231288"/>
                <a:gd name="connsiteY1" fmla="*/ 190919 h 984739"/>
                <a:gd name="connsiteX2" fmla="*/ 0 w 231288"/>
                <a:gd name="connsiteY2" fmla="*/ 0 h 984739"/>
              </a:gdLst>
              <a:ahLst/>
              <a:cxnLst>
                <a:cxn ang="0">
                  <a:pos x="connsiteX0" y="connsiteY0"/>
                </a:cxn>
                <a:cxn ang="0">
                  <a:pos x="connsiteX1" y="connsiteY1"/>
                </a:cxn>
                <a:cxn ang="0">
                  <a:pos x="connsiteX2" y="connsiteY2"/>
                </a:cxn>
              </a:cxnLst>
              <a:rect l="l" t="t" r="r" b="b"/>
              <a:pathLst>
                <a:path w="231288" h="984739">
                  <a:moveTo>
                    <a:pt x="30145" y="984739"/>
                  </a:moveTo>
                  <a:cubicBezTo>
                    <a:pt x="133140" y="669890"/>
                    <a:pt x="236136" y="355042"/>
                    <a:pt x="231112" y="190919"/>
                  </a:cubicBezTo>
                  <a:cubicBezTo>
                    <a:pt x="226088" y="26796"/>
                    <a:pt x="113044" y="13398"/>
                    <a:pt x="0"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reeform 41"/>
            <p:cNvSpPr/>
            <p:nvPr/>
          </p:nvSpPr>
          <p:spPr>
            <a:xfrm>
              <a:off x="4230356" y="1264861"/>
              <a:ext cx="170822" cy="1136695"/>
            </a:xfrm>
            <a:custGeom>
              <a:avLst/>
              <a:gdLst>
                <a:gd name="connsiteX0" fmla="*/ 170822 w 170822"/>
                <a:gd name="connsiteY0" fmla="*/ 1136695 h 1136695"/>
                <a:gd name="connsiteX1" fmla="*/ 0 w 170822"/>
                <a:gd name="connsiteY1" fmla="*/ 182102 h 1136695"/>
                <a:gd name="connsiteX2" fmla="*/ 170822 w 170822"/>
                <a:gd name="connsiteY2" fmla="*/ 1231 h 1136695"/>
              </a:gdLst>
              <a:ahLst/>
              <a:cxnLst>
                <a:cxn ang="0">
                  <a:pos x="connsiteX0" y="connsiteY0"/>
                </a:cxn>
                <a:cxn ang="0">
                  <a:pos x="connsiteX1" y="connsiteY1"/>
                </a:cxn>
                <a:cxn ang="0">
                  <a:pos x="connsiteX2" y="connsiteY2"/>
                </a:cxn>
              </a:cxnLst>
              <a:rect l="l" t="t" r="r" b="b"/>
              <a:pathLst>
                <a:path w="170822" h="1136695">
                  <a:moveTo>
                    <a:pt x="170822" y="1136695"/>
                  </a:moveTo>
                  <a:cubicBezTo>
                    <a:pt x="85411" y="754020"/>
                    <a:pt x="0" y="371346"/>
                    <a:pt x="0" y="182102"/>
                  </a:cubicBezTo>
                  <a:cubicBezTo>
                    <a:pt x="0" y="-7142"/>
                    <a:pt x="85411" y="-2956"/>
                    <a:pt x="170822" y="1231"/>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TextBox 42"/>
          <p:cNvSpPr txBox="1"/>
          <p:nvPr/>
        </p:nvSpPr>
        <p:spPr>
          <a:xfrm>
            <a:off x="7001570" y="1010702"/>
            <a:ext cx="2101857" cy="646331"/>
          </a:xfrm>
          <a:prstGeom prst="rect">
            <a:avLst/>
          </a:prstGeom>
          <a:noFill/>
        </p:spPr>
        <p:txBody>
          <a:bodyPr wrap="none" rtlCol="0">
            <a:spAutoFit/>
          </a:bodyPr>
          <a:lstStyle/>
          <a:p>
            <a:r>
              <a:rPr lang="en-US" b="1" dirty="0">
                <a:solidFill>
                  <a:srgbClr val="FF0000"/>
                </a:solidFill>
              </a:rPr>
              <a:t>C-induced-width = 6</a:t>
            </a:r>
          </a:p>
          <a:p>
            <a:r>
              <a:rPr lang="en-US" b="1" dirty="0">
                <a:solidFill>
                  <a:srgbClr val="FF0000"/>
                </a:solidFill>
              </a:rPr>
              <a:t>Induced-width = 2</a:t>
            </a:r>
          </a:p>
        </p:txBody>
      </p:sp>
      <p:grpSp>
        <p:nvGrpSpPr>
          <p:cNvPr id="311" name="Group 310"/>
          <p:cNvGrpSpPr/>
          <p:nvPr/>
        </p:nvGrpSpPr>
        <p:grpSpPr>
          <a:xfrm>
            <a:off x="1102572" y="3860800"/>
            <a:ext cx="4161463" cy="2489525"/>
            <a:chOff x="186788" y="1794759"/>
            <a:chExt cx="4951822" cy="3002638"/>
          </a:xfrm>
        </p:grpSpPr>
        <p:sp>
          <p:nvSpPr>
            <p:cNvPr id="314" name="CustomShape 2"/>
            <p:cNvSpPr/>
            <p:nvPr/>
          </p:nvSpPr>
          <p:spPr>
            <a:xfrm>
              <a:off x="2519343" y="1794759"/>
              <a:ext cx="181236" cy="175031"/>
            </a:xfrm>
            <a:prstGeom prst="ellipse">
              <a:avLst/>
            </a:prstGeom>
            <a:solidFill>
              <a:srgbClr val="FFCC99"/>
            </a:solidFill>
            <a:ln w="9000">
              <a:solidFill>
                <a:srgbClr val="FF0000"/>
              </a:solidFill>
              <a:miter/>
            </a:ln>
          </p:spPr>
          <p:txBody>
            <a:bodyPr wrap="none" lIns="41472" tIns="0" rIns="41472" bIns="0" anchor="ctr"/>
            <a:lstStyle/>
            <a:p>
              <a:pPr algn="ctr">
                <a:lnSpc>
                  <a:spcPct val="100000"/>
                </a:lnSpc>
              </a:pPr>
              <a:r>
                <a:rPr lang="en-IE" sz="1089">
                  <a:latin typeface="Arial"/>
                  <a:ea typeface="Arial"/>
                </a:rPr>
                <a:t>A</a:t>
              </a:r>
              <a:endParaRPr/>
            </a:p>
          </p:txBody>
        </p:sp>
        <p:sp>
          <p:nvSpPr>
            <p:cNvPr id="322" name="CustomShape 3"/>
            <p:cNvSpPr/>
            <p:nvPr/>
          </p:nvSpPr>
          <p:spPr>
            <a:xfrm>
              <a:off x="2727682" y="2143516"/>
              <a:ext cx="74454" cy="8784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323" name="CustomShape 4"/>
            <p:cNvSpPr/>
            <p:nvPr/>
          </p:nvSpPr>
          <p:spPr>
            <a:xfrm>
              <a:off x="2414520" y="2143516"/>
              <a:ext cx="72494" cy="87842"/>
            </a:xfrm>
            <a:prstGeom prst="rect">
              <a:avLst/>
            </a:prstGeom>
            <a:solidFill>
              <a:srgbClr val="FFFFFF"/>
            </a:solidFill>
            <a:ln w="9000">
              <a:solidFill>
                <a:srgbClr val="FF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324" name="Line 5"/>
            <p:cNvCxnSpPr>
              <a:stCxn id="314" idx="4"/>
              <a:endCxn id="323" idx="0"/>
            </p:cNvCxnSpPr>
            <p:nvPr/>
          </p:nvCxnSpPr>
          <p:spPr>
            <a:xfrm flipH="1">
              <a:off x="2450767" y="1969791"/>
              <a:ext cx="159684" cy="174052"/>
            </a:xfrm>
            <a:prstGeom prst="straightConnector1">
              <a:avLst/>
            </a:prstGeom>
            <a:ln w="9000">
              <a:solidFill>
                <a:srgbClr val="FF0000"/>
              </a:solidFill>
              <a:custDash>
                <a:ds d="197000" sp="197000"/>
              </a:custDash>
              <a:miter/>
            </a:ln>
          </p:spPr>
        </p:cxnSp>
        <p:cxnSp>
          <p:nvCxnSpPr>
            <p:cNvPr id="325" name="Line 6"/>
            <p:cNvCxnSpPr>
              <a:stCxn id="314" idx="4"/>
              <a:endCxn id="322" idx="0"/>
            </p:cNvCxnSpPr>
            <p:nvPr/>
          </p:nvCxnSpPr>
          <p:spPr>
            <a:xfrm>
              <a:off x="2610124" y="1969791"/>
              <a:ext cx="155112" cy="174052"/>
            </a:xfrm>
            <a:prstGeom prst="straightConnector1">
              <a:avLst/>
            </a:prstGeom>
            <a:ln w="9360">
              <a:solidFill>
                <a:srgbClr val="000000"/>
              </a:solidFill>
              <a:miter/>
            </a:ln>
          </p:spPr>
        </p:cxnSp>
        <p:sp>
          <p:nvSpPr>
            <p:cNvPr id="326" name="CustomShape 7"/>
            <p:cNvSpPr/>
            <p:nvPr/>
          </p:nvSpPr>
          <p:spPr>
            <a:xfrm>
              <a:off x="1298042" y="2408349"/>
              <a:ext cx="181562" cy="175358"/>
            </a:xfrm>
            <a:prstGeom prst="ellipse">
              <a:avLst/>
            </a:prstGeom>
            <a:solidFill>
              <a:srgbClr val="FFCC99"/>
            </a:solidFill>
            <a:ln w="9000">
              <a:solidFill>
                <a:srgbClr val="FF0000"/>
              </a:solidFill>
              <a:miter/>
            </a:ln>
          </p:spPr>
          <p:txBody>
            <a:bodyPr wrap="none" lIns="41472" tIns="0" rIns="41472" bIns="0" anchor="ctr"/>
            <a:lstStyle/>
            <a:p>
              <a:pPr algn="ctr">
                <a:lnSpc>
                  <a:spcPct val="100000"/>
                </a:lnSpc>
              </a:pPr>
              <a:r>
                <a:rPr lang="en-IE" sz="1089">
                  <a:latin typeface="Arial"/>
                  <a:ea typeface="Arial"/>
                </a:rPr>
                <a:t>B</a:t>
              </a:r>
              <a:endParaRPr/>
            </a:p>
          </p:txBody>
        </p:sp>
        <p:cxnSp>
          <p:nvCxnSpPr>
            <p:cNvPr id="327" name="Line 8"/>
            <p:cNvCxnSpPr>
              <a:stCxn id="323" idx="2"/>
              <a:endCxn id="326" idx="0"/>
            </p:cNvCxnSpPr>
            <p:nvPr/>
          </p:nvCxnSpPr>
          <p:spPr>
            <a:xfrm flipH="1">
              <a:off x="1388823" y="2231358"/>
              <a:ext cx="1062271" cy="177317"/>
            </a:xfrm>
            <a:prstGeom prst="straightConnector1">
              <a:avLst/>
            </a:prstGeom>
            <a:ln w="9000">
              <a:solidFill>
                <a:srgbClr val="FF0000"/>
              </a:solidFill>
              <a:miter/>
            </a:ln>
          </p:spPr>
        </p:cxnSp>
        <p:sp>
          <p:nvSpPr>
            <p:cNvPr id="328" name="CustomShape 9"/>
            <p:cNvSpPr/>
            <p:nvPr/>
          </p:nvSpPr>
          <p:spPr>
            <a:xfrm>
              <a:off x="1498870" y="2779637"/>
              <a:ext cx="72821" cy="86863"/>
            </a:xfrm>
            <a:prstGeom prst="rect">
              <a:avLst/>
            </a:prstGeom>
            <a:solidFill>
              <a:srgbClr val="FFFFFF"/>
            </a:solidFill>
            <a:ln w="9000">
              <a:solidFill>
                <a:srgbClr val="FF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329" name="CustomShape 10"/>
            <p:cNvSpPr/>
            <p:nvPr/>
          </p:nvSpPr>
          <p:spPr>
            <a:xfrm>
              <a:off x="1184075" y="2779637"/>
              <a:ext cx="7249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330" name="Line 11"/>
            <p:cNvCxnSpPr>
              <a:stCxn id="326" idx="4"/>
              <a:endCxn id="329" idx="0"/>
            </p:cNvCxnSpPr>
            <p:nvPr/>
          </p:nvCxnSpPr>
          <p:spPr>
            <a:xfrm flipH="1">
              <a:off x="1220322" y="2583707"/>
              <a:ext cx="168827" cy="196257"/>
            </a:xfrm>
            <a:prstGeom prst="straightConnector1">
              <a:avLst/>
            </a:prstGeom>
            <a:ln w="9360">
              <a:solidFill>
                <a:srgbClr val="000000"/>
              </a:solidFill>
              <a:custDash>
                <a:ds d="197000" sp="197000"/>
              </a:custDash>
              <a:miter/>
            </a:ln>
          </p:spPr>
        </p:cxnSp>
        <p:cxnSp>
          <p:nvCxnSpPr>
            <p:cNvPr id="331" name="Line 12"/>
            <p:cNvCxnSpPr>
              <a:stCxn id="326" idx="4"/>
              <a:endCxn id="328" idx="0"/>
            </p:cNvCxnSpPr>
            <p:nvPr/>
          </p:nvCxnSpPr>
          <p:spPr>
            <a:xfrm>
              <a:off x="1388823" y="2583707"/>
              <a:ext cx="146621" cy="196257"/>
            </a:xfrm>
            <a:prstGeom prst="straightConnector1">
              <a:avLst/>
            </a:prstGeom>
            <a:ln w="9000">
              <a:solidFill>
                <a:srgbClr val="FF0000"/>
              </a:solidFill>
              <a:miter/>
            </a:ln>
          </p:spPr>
        </p:cxnSp>
        <p:sp>
          <p:nvSpPr>
            <p:cNvPr id="332" name="CustomShape 13"/>
            <p:cNvSpPr/>
            <p:nvPr/>
          </p:nvSpPr>
          <p:spPr>
            <a:xfrm>
              <a:off x="995982" y="3065043"/>
              <a:ext cx="183195" cy="174705"/>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D</a:t>
              </a:r>
              <a:endParaRPr/>
            </a:p>
          </p:txBody>
        </p:sp>
        <p:sp>
          <p:nvSpPr>
            <p:cNvPr id="333" name="CustomShape 14"/>
            <p:cNvSpPr/>
            <p:nvPr/>
          </p:nvSpPr>
          <p:spPr>
            <a:xfrm>
              <a:off x="368677" y="3065043"/>
              <a:ext cx="181236" cy="174705"/>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C</a:t>
              </a:r>
              <a:endParaRPr/>
            </a:p>
          </p:txBody>
        </p:sp>
        <p:cxnSp>
          <p:nvCxnSpPr>
            <p:cNvPr id="334" name="Line 15"/>
            <p:cNvCxnSpPr>
              <a:stCxn id="329" idx="2"/>
              <a:endCxn id="333" idx="0"/>
            </p:cNvCxnSpPr>
            <p:nvPr/>
          </p:nvCxnSpPr>
          <p:spPr>
            <a:xfrm flipH="1">
              <a:off x="459458" y="2866500"/>
              <a:ext cx="761191" cy="198870"/>
            </a:xfrm>
            <a:prstGeom prst="straightConnector1">
              <a:avLst/>
            </a:prstGeom>
            <a:ln w="9360">
              <a:solidFill>
                <a:srgbClr val="000000"/>
              </a:solidFill>
              <a:miter/>
            </a:ln>
          </p:spPr>
        </p:cxnSp>
        <p:cxnSp>
          <p:nvCxnSpPr>
            <p:cNvPr id="335" name="Line 16"/>
            <p:cNvCxnSpPr>
              <a:stCxn id="329" idx="2"/>
              <a:endCxn id="332" idx="0"/>
            </p:cNvCxnSpPr>
            <p:nvPr/>
          </p:nvCxnSpPr>
          <p:spPr>
            <a:xfrm flipH="1">
              <a:off x="1087743" y="2866500"/>
              <a:ext cx="132906" cy="198870"/>
            </a:xfrm>
            <a:prstGeom prst="straightConnector1">
              <a:avLst/>
            </a:prstGeom>
            <a:ln w="9360">
              <a:solidFill>
                <a:srgbClr val="000000"/>
              </a:solidFill>
              <a:miter/>
            </a:ln>
          </p:spPr>
        </p:cxnSp>
        <p:sp>
          <p:nvSpPr>
            <p:cNvPr id="336" name="CustomShape 17"/>
            <p:cNvSpPr/>
            <p:nvPr/>
          </p:nvSpPr>
          <p:spPr>
            <a:xfrm>
              <a:off x="569179" y="3439598"/>
              <a:ext cx="74780"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337" name="CustomShape 18"/>
            <p:cNvSpPr/>
            <p:nvPr/>
          </p:nvSpPr>
          <p:spPr>
            <a:xfrm>
              <a:off x="256343" y="3439598"/>
              <a:ext cx="71841"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338" name="Line 19"/>
            <p:cNvCxnSpPr>
              <a:stCxn id="333" idx="4"/>
              <a:endCxn id="337" idx="0"/>
            </p:cNvCxnSpPr>
            <p:nvPr/>
          </p:nvCxnSpPr>
          <p:spPr>
            <a:xfrm flipH="1">
              <a:off x="292264" y="3239748"/>
              <a:ext cx="167521" cy="200176"/>
            </a:xfrm>
            <a:prstGeom prst="straightConnector1">
              <a:avLst/>
            </a:prstGeom>
            <a:ln w="9360">
              <a:solidFill>
                <a:srgbClr val="000000"/>
              </a:solidFill>
              <a:custDash>
                <a:ds d="197000" sp="197000"/>
              </a:custDash>
              <a:miter/>
            </a:ln>
          </p:spPr>
        </p:cxnSp>
        <p:cxnSp>
          <p:nvCxnSpPr>
            <p:cNvPr id="339" name="Line 20"/>
            <p:cNvCxnSpPr>
              <a:stCxn id="333" idx="4"/>
              <a:endCxn id="336" idx="0"/>
            </p:cNvCxnSpPr>
            <p:nvPr/>
          </p:nvCxnSpPr>
          <p:spPr>
            <a:xfrm>
              <a:off x="459458" y="3239748"/>
              <a:ext cx="147275" cy="200176"/>
            </a:xfrm>
            <a:prstGeom prst="straightConnector1">
              <a:avLst/>
            </a:prstGeom>
            <a:ln w="9360">
              <a:solidFill>
                <a:srgbClr val="000000"/>
              </a:solidFill>
              <a:miter/>
            </a:ln>
          </p:spPr>
        </p:cxnSp>
        <p:sp>
          <p:nvSpPr>
            <p:cNvPr id="340" name="CustomShape 21"/>
            <p:cNvSpPr/>
            <p:nvPr/>
          </p:nvSpPr>
          <p:spPr>
            <a:xfrm>
              <a:off x="1197464" y="3439598"/>
              <a:ext cx="73147"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341" name="CustomShape 22"/>
            <p:cNvSpPr/>
            <p:nvPr/>
          </p:nvSpPr>
          <p:spPr>
            <a:xfrm>
              <a:off x="882668" y="3439598"/>
              <a:ext cx="72168"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342" name="Line 23"/>
            <p:cNvCxnSpPr>
              <a:stCxn id="332" idx="4"/>
              <a:endCxn id="341" idx="0"/>
            </p:cNvCxnSpPr>
            <p:nvPr/>
          </p:nvCxnSpPr>
          <p:spPr>
            <a:xfrm flipH="1">
              <a:off x="918589" y="3239748"/>
              <a:ext cx="169480" cy="200176"/>
            </a:xfrm>
            <a:prstGeom prst="straightConnector1">
              <a:avLst/>
            </a:prstGeom>
            <a:ln w="9360">
              <a:solidFill>
                <a:srgbClr val="000000"/>
              </a:solidFill>
              <a:custDash>
                <a:ds d="197000" sp="197000"/>
              </a:custDash>
              <a:miter/>
            </a:ln>
          </p:spPr>
        </p:cxnSp>
        <p:cxnSp>
          <p:nvCxnSpPr>
            <p:cNvPr id="343" name="Line 24"/>
            <p:cNvCxnSpPr>
              <a:stCxn id="332" idx="4"/>
              <a:endCxn id="340" idx="0"/>
            </p:cNvCxnSpPr>
            <p:nvPr/>
          </p:nvCxnSpPr>
          <p:spPr>
            <a:xfrm>
              <a:off x="1087743" y="3239748"/>
              <a:ext cx="146621" cy="200176"/>
            </a:xfrm>
            <a:prstGeom prst="straightConnector1">
              <a:avLst/>
            </a:prstGeom>
            <a:ln w="9360">
              <a:solidFill>
                <a:srgbClr val="000000"/>
              </a:solidFill>
              <a:miter/>
            </a:ln>
          </p:spPr>
        </p:cxnSp>
        <p:sp>
          <p:nvSpPr>
            <p:cNvPr id="344" name="CustomShape 25"/>
            <p:cNvSpPr/>
            <p:nvPr/>
          </p:nvSpPr>
          <p:spPr>
            <a:xfrm>
              <a:off x="202135" y="3678960"/>
              <a:ext cx="179277"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345" name="Line 26"/>
            <p:cNvCxnSpPr>
              <a:stCxn id="337" idx="2"/>
              <a:endCxn id="344" idx="0"/>
            </p:cNvCxnSpPr>
            <p:nvPr/>
          </p:nvCxnSpPr>
          <p:spPr>
            <a:xfrm flipH="1">
              <a:off x="291937" y="3526787"/>
              <a:ext cx="653" cy="152499"/>
            </a:xfrm>
            <a:prstGeom prst="straightConnector1">
              <a:avLst/>
            </a:prstGeom>
            <a:ln w="9360">
              <a:solidFill>
                <a:srgbClr val="000000"/>
              </a:solidFill>
              <a:miter/>
            </a:ln>
          </p:spPr>
        </p:cxnSp>
        <p:sp>
          <p:nvSpPr>
            <p:cNvPr id="346" name="CustomShape 27"/>
            <p:cNvSpPr/>
            <p:nvPr/>
          </p:nvSpPr>
          <p:spPr>
            <a:xfrm>
              <a:off x="350716" y="4052534"/>
              <a:ext cx="72168"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347" name="CustomShape 28"/>
            <p:cNvSpPr/>
            <p:nvPr/>
          </p:nvSpPr>
          <p:spPr>
            <a:xfrm>
              <a:off x="186788" y="4052534"/>
              <a:ext cx="7314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348" name="Line 29"/>
            <p:cNvCxnSpPr>
              <a:stCxn id="344" idx="4"/>
              <a:endCxn id="347" idx="0"/>
            </p:cNvCxnSpPr>
            <p:nvPr/>
          </p:nvCxnSpPr>
          <p:spPr>
            <a:xfrm flipH="1">
              <a:off x="223362" y="3853991"/>
              <a:ext cx="68902" cy="198870"/>
            </a:xfrm>
            <a:prstGeom prst="straightConnector1">
              <a:avLst/>
            </a:prstGeom>
            <a:ln w="9360">
              <a:solidFill>
                <a:srgbClr val="000000"/>
              </a:solidFill>
              <a:custDash>
                <a:ds d="197000" sp="197000"/>
              </a:custDash>
              <a:miter/>
            </a:ln>
          </p:spPr>
        </p:cxnSp>
        <p:cxnSp>
          <p:nvCxnSpPr>
            <p:cNvPr id="349" name="Line 30"/>
            <p:cNvCxnSpPr>
              <a:stCxn id="344" idx="4"/>
              <a:endCxn id="346" idx="0"/>
            </p:cNvCxnSpPr>
            <p:nvPr/>
          </p:nvCxnSpPr>
          <p:spPr>
            <a:xfrm>
              <a:off x="291937" y="3853991"/>
              <a:ext cx="95026" cy="198870"/>
            </a:xfrm>
            <a:prstGeom prst="straightConnector1">
              <a:avLst/>
            </a:prstGeom>
            <a:ln w="9360">
              <a:solidFill>
                <a:srgbClr val="000000"/>
              </a:solidFill>
              <a:miter/>
            </a:ln>
          </p:spPr>
        </p:cxnSp>
        <p:sp>
          <p:nvSpPr>
            <p:cNvPr id="350" name="CustomShape 31"/>
            <p:cNvSpPr/>
            <p:nvPr/>
          </p:nvSpPr>
          <p:spPr>
            <a:xfrm>
              <a:off x="2252877" y="3065370"/>
              <a:ext cx="180909" cy="174705"/>
            </a:xfrm>
            <a:prstGeom prst="ellipse">
              <a:avLst/>
            </a:prstGeom>
            <a:solidFill>
              <a:srgbClr val="FFCC99"/>
            </a:solidFill>
            <a:ln w="9000">
              <a:solidFill>
                <a:srgbClr val="FF0000"/>
              </a:solidFill>
              <a:miter/>
            </a:ln>
          </p:spPr>
          <p:txBody>
            <a:bodyPr wrap="none" lIns="41472" tIns="0" rIns="41472" bIns="0" anchor="ctr"/>
            <a:lstStyle/>
            <a:p>
              <a:pPr algn="ctr">
                <a:lnSpc>
                  <a:spcPct val="100000"/>
                </a:lnSpc>
              </a:pPr>
              <a:r>
                <a:rPr lang="en-IE" sz="1089">
                  <a:latin typeface="Arial"/>
                  <a:ea typeface="Arial"/>
                </a:rPr>
                <a:t>D</a:t>
              </a:r>
              <a:endParaRPr/>
            </a:p>
          </p:txBody>
        </p:sp>
        <p:sp>
          <p:nvSpPr>
            <p:cNvPr id="351" name="CustomShape 32"/>
            <p:cNvSpPr/>
            <p:nvPr/>
          </p:nvSpPr>
          <p:spPr>
            <a:xfrm>
              <a:off x="1626225" y="3065370"/>
              <a:ext cx="179930" cy="174705"/>
            </a:xfrm>
            <a:prstGeom prst="ellipse">
              <a:avLst/>
            </a:prstGeom>
            <a:solidFill>
              <a:srgbClr val="FFCC99"/>
            </a:solidFill>
            <a:ln w="9000">
              <a:solidFill>
                <a:srgbClr val="FF0000"/>
              </a:solidFill>
              <a:miter/>
            </a:ln>
          </p:spPr>
          <p:txBody>
            <a:bodyPr wrap="none" lIns="41472" tIns="0" rIns="41472" bIns="0" anchor="ctr"/>
            <a:lstStyle/>
            <a:p>
              <a:pPr algn="ctr">
                <a:lnSpc>
                  <a:spcPct val="100000"/>
                </a:lnSpc>
              </a:pPr>
              <a:r>
                <a:rPr lang="en-IE" sz="1089">
                  <a:latin typeface="Arial"/>
                  <a:ea typeface="Arial"/>
                </a:rPr>
                <a:t>C</a:t>
              </a:r>
              <a:endParaRPr/>
            </a:p>
          </p:txBody>
        </p:sp>
        <p:cxnSp>
          <p:nvCxnSpPr>
            <p:cNvPr id="352" name="Line 33"/>
            <p:cNvCxnSpPr>
              <a:stCxn id="328" idx="2"/>
              <a:endCxn id="351" idx="0"/>
            </p:cNvCxnSpPr>
            <p:nvPr/>
          </p:nvCxnSpPr>
          <p:spPr>
            <a:xfrm>
              <a:off x="1535118" y="2866500"/>
              <a:ext cx="181562" cy="199196"/>
            </a:xfrm>
            <a:prstGeom prst="straightConnector1">
              <a:avLst/>
            </a:prstGeom>
            <a:ln w="9000">
              <a:solidFill>
                <a:srgbClr val="FF0000"/>
              </a:solidFill>
              <a:miter/>
            </a:ln>
          </p:spPr>
        </p:cxnSp>
        <p:cxnSp>
          <p:nvCxnSpPr>
            <p:cNvPr id="353" name="Line 34"/>
            <p:cNvCxnSpPr>
              <a:stCxn id="328" idx="2"/>
              <a:endCxn id="350" idx="0"/>
            </p:cNvCxnSpPr>
            <p:nvPr/>
          </p:nvCxnSpPr>
          <p:spPr>
            <a:xfrm>
              <a:off x="1535117" y="2866500"/>
              <a:ext cx="808541" cy="199196"/>
            </a:xfrm>
            <a:prstGeom prst="straightConnector1">
              <a:avLst/>
            </a:prstGeom>
            <a:ln w="9000">
              <a:solidFill>
                <a:srgbClr val="FF0000"/>
              </a:solidFill>
              <a:miter/>
            </a:ln>
          </p:spPr>
        </p:cxnSp>
        <p:sp>
          <p:nvSpPr>
            <p:cNvPr id="354" name="CustomShape 35"/>
            <p:cNvSpPr/>
            <p:nvPr/>
          </p:nvSpPr>
          <p:spPr>
            <a:xfrm>
              <a:off x="1826401" y="3439924"/>
              <a:ext cx="71841" cy="86863"/>
            </a:xfrm>
            <a:prstGeom prst="rect">
              <a:avLst/>
            </a:prstGeom>
            <a:solidFill>
              <a:srgbClr val="FFFFFF"/>
            </a:solidFill>
            <a:ln w="9000">
              <a:solidFill>
                <a:srgbClr val="FF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355" name="CustomShape 36"/>
            <p:cNvSpPr/>
            <p:nvPr/>
          </p:nvSpPr>
          <p:spPr>
            <a:xfrm>
              <a:off x="1510626" y="3439924"/>
              <a:ext cx="73147"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356" name="Line 37"/>
            <p:cNvCxnSpPr>
              <a:stCxn id="351" idx="4"/>
              <a:endCxn id="355" idx="0"/>
            </p:cNvCxnSpPr>
            <p:nvPr/>
          </p:nvCxnSpPr>
          <p:spPr>
            <a:xfrm flipH="1">
              <a:off x="1547200" y="3240075"/>
              <a:ext cx="169480" cy="200176"/>
            </a:xfrm>
            <a:prstGeom prst="straightConnector1">
              <a:avLst/>
            </a:prstGeom>
            <a:ln w="9360">
              <a:solidFill>
                <a:srgbClr val="000000"/>
              </a:solidFill>
              <a:custDash>
                <a:ds d="197000" sp="197000"/>
              </a:custDash>
              <a:miter/>
            </a:ln>
          </p:spPr>
        </p:cxnSp>
        <p:cxnSp>
          <p:nvCxnSpPr>
            <p:cNvPr id="357" name="Line 38"/>
            <p:cNvCxnSpPr>
              <a:stCxn id="351" idx="4"/>
              <a:endCxn id="354" idx="0"/>
            </p:cNvCxnSpPr>
            <p:nvPr/>
          </p:nvCxnSpPr>
          <p:spPr>
            <a:xfrm>
              <a:off x="1716353" y="3240075"/>
              <a:ext cx="146295" cy="200176"/>
            </a:xfrm>
            <a:prstGeom prst="straightConnector1">
              <a:avLst/>
            </a:prstGeom>
            <a:ln w="9000">
              <a:solidFill>
                <a:srgbClr val="FF0000"/>
              </a:solidFill>
              <a:miter/>
            </a:ln>
          </p:spPr>
        </p:cxnSp>
        <p:sp>
          <p:nvSpPr>
            <p:cNvPr id="358" name="CustomShape 39"/>
            <p:cNvSpPr/>
            <p:nvPr/>
          </p:nvSpPr>
          <p:spPr>
            <a:xfrm>
              <a:off x="520849" y="3679286"/>
              <a:ext cx="18058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359" name="Line 40"/>
            <p:cNvCxnSpPr>
              <a:stCxn id="336" idx="2"/>
              <a:endCxn id="358" idx="0"/>
            </p:cNvCxnSpPr>
            <p:nvPr/>
          </p:nvCxnSpPr>
          <p:spPr>
            <a:xfrm>
              <a:off x="606406" y="3526787"/>
              <a:ext cx="5225" cy="152826"/>
            </a:xfrm>
            <a:prstGeom prst="straightConnector1">
              <a:avLst/>
            </a:prstGeom>
            <a:ln w="9360">
              <a:solidFill>
                <a:srgbClr val="000000"/>
              </a:solidFill>
              <a:miter/>
            </a:ln>
          </p:spPr>
        </p:cxnSp>
        <p:sp>
          <p:nvSpPr>
            <p:cNvPr id="360" name="CustomShape 41"/>
            <p:cNvSpPr/>
            <p:nvPr/>
          </p:nvSpPr>
          <p:spPr>
            <a:xfrm>
              <a:off x="646898" y="4052861"/>
              <a:ext cx="7184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361" name="CustomShape 42"/>
            <p:cNvSpPr/>
            <p:nvPr/>
          </p:nvSpPr>
          <p:spPr>
            <a:xfrm>
              <a:off x="479377" y="4052861"/>
              <a:ext cx="7510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362" name="Line 43"/>
            <p:cNvCxnSpPr>
              <a:stCxn id="358" idx="4"/>
              <a:endCxn id="361" idx="0"/>
            </p:cNvCxnSpPr>
            <p:nvPr/>
          </p:nvCxnSpPr>
          <p:spPr>
            <a:xfrm flipH="1">
              <a:off x="516931" y="3854317"/>
              <a:ext cx="94700" cy="198870"/>
            </a:xfrm>
            <a:prstGeom prst="straightConnector1">
              <a:avLst/>
            </a:prstGeom>
            <a:ln w="9360">
              <a:solidFill>
                <a:srgbClr val="000000"/>
              </a:solidFill>
              <a:custDash>
                <a:ds d="197000" sp="197000"/>
              </a:custDash>
              <a:miter/>
            </a:ln>
          </p:spPr>
        </p:cxnSp>
        <p:cxnSp>
          <p:nvCxnSpPr>
            <p:cNvPr id="363" name="Line 44"/>
            <p:cNvCxnSpPr>
              <a:stCxn id="358" idx="4"/>
              <a:endCxn id="360" idx="0"/>
            </p:cNvCxnSpPr>
            <p:nvPr/>
          </p:nvCxnSpPr>
          <p:spPr>
            <a:xfrm>
              <a:off x="611304" y="3854317"/>
              <a:ext cx="71841" cy="198870"/>
            </a:xfrm>
            <a:prstGeom prst="straightConnector1">
              <a:avLst/>
            </a:prstGeom>
            <a:ln w="9360">
              <a:solidFill>
                <a:srgbClr val="000000"/>
              </a:solidFill>
              <a:miter/>
            </a:ln>
          </p:spPr>
        </p:cxnSp>
        <p:sp>
          <p:nvSpPr>
            <p:cNvPr id="364" name="CustomShape 45"/>
            <p:cNvSpPr/>
            <p:nvPr/>
          </p:nvSpPr>
          <p:spPr>
            <a:xfrm>
              <a:off x="2453706" y="3439924"/>
              <a:ext cx="7249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365" name="CustomShape 46"/>
            <p:cNvSpPr/>
            <p:nvPr/>
          </p:nvSpPr>
          <p:spPr>
            <a:xfrm>
              <a:off x="2138584" y="3439924"/>
              <a:ext cx="74127" cy="86863"/>
            </a:xfrm>
            <a:prstGeom prst="rect">
              <a:avLst/>
            </a:prstGeom>
            <a:solidFill>
              <a:srgbClr val="FFFFFF"/>
            </a:solidFill>
            <a:ln w="9000">
              <a:solidFill>
                <a:srgbClr val="FF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366" name="Line 47"/>
            <p:cNvCxnSpPr>
              <a:stCxn id="350" idx="4"/>
              <a:endCxn id="365" idx="0"/>
            </p:cNvCxnSpPr>
            <p:nvPr/>
          </p:nvCxnSpPr>
          <p:spPr>
            <a:xfrm flipH="1">
              <a:off x="2175484" y="3240075"/>
              <a:ext cx="168174" cy="200176"/>
            </a:xfrm>
            <a:prstGeom prst="straightConnector1">
              <a:avLst/>
            </a:prstGeom>
            <a:ln w="9000">
              <a:solidFill>
                <a:srgbClr val="FF0000"/>
              </a:solidFill>
              <a:miter/>
            </a:ln>
          </p:spPr>
        </p:cxnSp>
        <p:cxnSp>
          <p:nvCxnSpPr>
            <p:cNvPr id="367" name="Line 48"/>
            <p:cNvCxnSpPr>
              <a:stCxn id="350" idx="4"/>
              <a:endCxn id="364" idx="0"/>
            </p:cNvCxnSpPr>
            <p:nvPr/>
          </p:nvCxnSpPr>
          <p:spPr>
            <a:xfrm>
              <a:off x="2343332" y="3240075"/>
              <a:ext cx="146948" cy="200176"/>
            </a:xfrm>
            <a:prstGeom prst="straightConnector1">
              <a:avLst/>
            </a:prstGeom>
            <a:ln w="9360">
              <a:solidFill>
                <a:srgbClr val="000000"/>
              </a:solidFill>
              <a:miter/>
            </a:ln>
          </p:spPr>
        </p:cxnSp>
        <p:sp>
          <p:nvSpPr>
            <p:cNvPr id="368" name="CustomShape 49"/>
            <p:cNvSpPr/>
            <p:nvPr/>
          </p:nvSpPr>
          <p:spPr>
            <a:xfrm>
              <a:off x="3809220" y="2408675"/>
              <a:ext cx="180583" cy="175358"/>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B</a:t>
              </a:r>
              <a:endParaRPr/>
            </a:p>
          </p:txBody>
        </p:sp>
        <p:cxnSp>
          <p:nvCxnSpPr>
            <p:cNvPr id="369" name="Line 50"/>
            <p:cNvCxnSpPr>
              <a:stCxn id="322" idx="2"/>
              <a:endCxn id="368" idx="0"/>
            </p:cNvCxnSpPr>
            <p:nvPr/>
          </p:nvCxnSpPr>
          <p:spPr>
            <a:xfrm>
              <a:off x="2764909" y="2231358"/>
              <a:ext cx="1135092" cy="177644"/>
            </a:xfrm>
            <a:prstGeom prst="straightConnector1">
              <a:avLst/>
            </a:prstGeom>
            <a:ln w="9360">
              <a:solidFill>
                <a:srgbClr val="000000"/>
              </a:solidFill>
              <a:miter/>
            </a:ln>
          </p:spPr>
        </p:cxnSp>
        <p:sp>
          <p:nvSpPr>
            <p:cNvPr id="370" name="CustomShape 51"/>
            <p:cNvSpPr/>
            <p:nvPr/>
          </p:nvSpPr>
          <p:spPr>
            <a:xfrm>
              <a:off x="4009722" y="2779637"/>
              <a:ext cx="7347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371" name="CustomShape 52"/>
            <p:cNvSpPr/>
            <p:nvPr/>
          </p:nvSpPr>
          <p:spPr>
            <a:xfrm>
              <a:off x="3693294" y="2779637"/>
              <a:ext cx="7445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372" name="Line 53"/>
            <p:cNvCxnSpPr>
              <a:stCxn id="368" idx="4"/>
              <a:endCxn id="371" idx="0"/>
            </p:cNvCxnSpPr>
            <p:nvPr/>
          </p:nvCxnSpPr>
          <p:spPr>
            <a:xfrm flipH="1">
              <a:off x="3730521" y="2584033"/>
              <a:ext cx="169480" cy="195931"/>
            </a:xfrm>
            <a:prstGeom prst="straightConnector1">
              <a:avLst/>
            </a:prstGeom>
            <a:ln w="9360">
              <a:solidFill>
                <a:srgbClr val="000000"/>
              </a:solidFill>
              <a:custDash>
                <a:ds d="197000" sp="197000"/>
              </a:custDash>
              <a:miter/>
            </a:ln>
          </p:spPr>
        </p:cxnSp>
        <p:cxnSp>
          <p:nvCxnSpPr>
            <p:cNvPr id="373" name="Line 54"/>
            <p:cNvCxnSpPr>
              <a:stCxn id="368" idx="4"/>
              <a:endCxn id="370" idx="0"/>
            </p:cNvCxnSpPr>
            <p:nvPr/>
          </p:nvCxnSpPr>
          <p:spPr>
            <a:xfrm>
              <a:off x="3899675" y="2584033"/>
              <a:ext cx="146948" cy="195931"/>
            </a:xfrm>
            <a:prstGeom prst="straightConnector1">
              <a:avLst/>
            </a:prstGeom>
            <a:ln w="9360">
              <a:solidFill>
                <a:srgbClr val="000000"/>
              </a:solidFill>
              <a:miter/>
            </a:ln>
          </p:spPr>
        </p:cxnSp>
        <p:sp>
          <p:nvSpPr>
            <p:cNvPr id="374" name="CustomShape 55"/>
            <p:cNvSpPr/>
            <p:nvPr/>
          </p:nvSpPr>
          <p:spPr>
            <a:xfrm>
              <a:off x="3507487" y="3065370"/>
              <a:ext cx="182542" cy="174705"/>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D</a:t>
              </a:r>
              <a:endParaRPr/>
            </a:p>
          </p:txBody>
        </p:sp>
        <p:sp>
          <p:nvSpPr>
            <p:cNvPr id="375" name="CustomShape 56"/>
            <p:cNvSpPr/>
            <p:nvPr/>
          </p:nvSpPr>
          <p:spPr>
            <a:xfrm>
              <a:off x="2880835" y="3065370"/>
              <a:ext cx="179277" cy="174705"/>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C</a:t>
              </a:r>
              <a:endParaRPr/>
            </a:p>
          </p:txBody>
        </p:sp>
        <p:cxnSp>
          <p:nvCxnSpPr>
            <p:cNvPr id="376" name="Line 57"/>
            <p:cNvCxnSpPr>
              <a:stCxn id="371" idx="2"/>
              <a:endCxn id="375" idx="0"/>
            </p:cNvCxnSpPr>
            <p:nvPr/>
          </p:nvCxnSpPr>
          <p:spPr>
            <a:xfrm flipH="1">
              <a:off x="2970637" y="2866500"/>
              <a:ext cx="760211" cy="199196"/>
            </a:xfrm>
            <a:prstGeom prst="straightConnector1">
              <a:avLst/>
            </a:prstGeom>
            <a:ln w="9360">
              <a:solidFill>
                <a:srgbClr val="000000"/>
              </a:solidFill>
              <a:miter/>
            </a:ln>
          </p:spPr>
        </p:cxnSp>
        <p:cxnSp>
          <p:nvCxnSpPr>
            <p:cNvPr id="377" name="Line 58"/>
            <p:cNvCxnSpPr>
              <a:stCxn id="371" idx="2"/>
              <a:endCxn id="374" idx="0"/>
            </p:cNvCxnSpPr>
            <p:nvPr/>
          </p:nvCxnSpPr>
          <p:spPr>
            <a:xfrm flipH="1">
              <a:off x="3598921" y="2866500"/>
              <a:ext cx="131927" cy="199196"/>
            </a:xfrm>
            <a:prstGeom prst="straightConnector1">
              <a:avLst/>
            </a:prstGeom>
            <a:ln w="9360">
              <a:solidFill>
                <a:srgbClr val="000000"/>
              </a:solidFill>
              <a:miter/>
            </a:ln>
          </p:spPr>
        </p:cxnSp>
        <p:sp>
          <p:nvSpPr>
            <p:cNvPr id="378" name="CustomShape 59"/>
            <p:cNvSpPr/>
            <p:nvPr/>
          </p:nvSpPr>
          <p:spPr>
            <a:xfrm>
              <a:off x="3081338" y="3439924"/>
              <a:ext cx="71841"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379" name="CustomShape 60"/>
            <p:cNvSpPr/>
            <p:nvPr/>
          </p:nvSpPr>
          <p:spPr>
            <a:xfrm>
              <a:off x="2765236" y="3439924"/>
              <a:ext cx="74127"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380" name="Line 61"/>
            <p:cNvCxnSpPr>
              <a:stCxn id="375" idx="4"/>
              <a:endCxn id="379" idx="0"/>
            </p:cNvCxnSpPr>
            <p:nvPr/>
          </p:nvCxnSpPr>
          <p:spPr>
            <a:xfrm flipH="1">
              <a:off x="2802136" y="3240075"/>
              <a:ext cx="168827" cy="200176"/>
            </a:xfrm>
            <a:prstGeom prst="straightConnector1">
              <a:avLst/>
            </a:prstGeom>
            <a:ln w="9360">
              <a:solidFill>
                <a:srgbClr val="000000"/>
              </a:solidFill>
              <a:custDash>
                <a:ds d="197000" sp="197000"/>
              </a:custDash>
              <a:miter/>
            </a:ln>
          </p:spPr>
        </p:cxnSp>
        <p:cxnSp>
          <p:nvCxnSpPr>
            <p:cNvPr id="381" name="Line 62"/>
            <p:cNvCxnSpPr>
              <a:stCxn id="375" idx="4"/>
              <a:endCxn id="378" idx="0"/>
            </p:cNvCxnSpPr>
            <p:nvPr/>
          </p:nvCxnSpPr>
          <p:spPr>
            <a:xfrm>
              <a:off x="2970637" y="3240075"/>
              <a:ext cx="146948" cy="200176"/>
            </a:xfrm>
            <a:prstGeom prst="straightConnector1">
              <a:avLst/>
            </a:prstGeom>
            <a:ln w="9360">
              <a:solidFill>
                <a:srgbClr val="000000"/>
              </a:solidFill>
              <a:miter/>
            </a:ln>
          </p:spPr>
        </p:cxnSp>
        <p:sp>
          <p:nvSpPr>
            <p:cNvPr id="382" name="CustomShape 63"/>
            <p:cNvSpPr/>
            <p:nvPr/>
          </p:nvSpPr>
          <p:spPr>
            <a:xfrm>
              <a:off x="3707989" y="3439924"/>
              <a:ext cx="7445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383" name="CustomShape 64"/>
            <p:cNvSpPr/>
            <p:nvPr/>
          </p:nvSpPr>
          <p:spPr>
            <a:xfrm>
              <a:off x="3394500" y="3439924"/>
              <a:ext cx="7249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384" name="Line 65"/>
            <p:cNvCxnSpPr>
              <a:stCxn id="374" idx="4"/>
              <a:endCxn id="383" idx="0"/>
            </p:cNvCxnSpPr>
            <p:nvPr/>
          </p:nvCxnSpPr>
          <p:spPr>
            <a:xfrm flipH="1">
              <a:off x="3430747" y="3240075"/>
              <a:ext cx="168500" cy="200176"/>
            </a:xfrm>
            <a:prstGeom prst="straightConnector1">
              <a:avLst/>
            </a:prstGeom>
            <a:ln w="9360">
              <a:solidFill>
                <a:srgbClr val="000000"/>
              </a:solidFill>
              <a:custDash>
                <a:ds d="197000" sp="197000"/>
              </a:custDash>
              <a:miter/>
            </a:ln>
          </p:spPr>
        </p:cxnSp>
        <p:cxnSp>
          <p:nvCxnSpPr>
            <p:cNvPr id="385" name="Line 66"/>
            <p:cNvCxnSpPr>
              <a:stCxn id="374" idx="4"/>
              <a:endCxn id="382" idx="0"/>
            </p:cNvCxnSpPr>
            <p:nvPr/>
          </p:nvCxnSpPr>
          <p:spPr>
            <a:xfrm>
              <a:off x="3598921" y="3240075"/>
              <a:ext cx="146621" cy="200176"/>
            </a:xfrm>
            <a:prstGeom prst="straightConnector1">
              <a:avLst/>
            </a:prstGeom>
            <a:ln w="9360">
              <a:solidFill>
                <a:srgbClr val="000000"/>
              </a:solidFill>
              <a:miter/>
            </a:ln>
          </p:spPr>
        </p:cxnSp>
        <p:sp>
          <p:nvSpPr>
            <p:cNvPr id="386" name="CustomShape 67"/>
            <p:cNvSpPr/>
            <p:nvPr/>
          </p:nvSpPr>
          <p:spPr>
            <a:xfrm>
              <a:off x="4765362" y="3065370"/>
              <a:ext cx="178950" cy="175031"/>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D</a:t>
              </a:r>
              <a:endParaRPr/>
            </a:p>
          </p:txBody>
        </p:sp>
        <p:sp>
          <p:nvSpPr>
            <p:cNvPr id="387" name="CustomShape 68"/>
            <p:cNvSpPr/>
            <p:nvPr/>
          </p:nvSpPr>
          <p:spPr>
            <a:xfrm>
              <a:off x="4135771" y="3065370"/>
              <a:ext cx="182216" cy="175031"/>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C</a:t>
              </a:r>
              <a:endParaRPr/>
            </a:p>
          </p:txBody>
        </p:sp>
        <p:cxnSp>
          <p:nvCxnSpPr>
            <p:cNvPr id="388" name="Line 69"/>
            <p:cNvCxnSpPr>
              <a:stCxn id="370" idx="2"/>
              <a:endCxn id="387" idx="0"/>
            </p:cNvCxnSpPr>
            <p:nvPr/>
          </p:nvCxnSpPr>
          <p:spPr>
            <a:xfrm>
              <a:off x="4046296" y="2866500"/>
              <a:ext cx="180909" cy="199196"/>
            </a:xfrm>
            <a:prstGeom prst="straightConnector1">
              <a:avLst/>
            </a:prstGeom>
            <a:ln w="9360">
              <a:solidFill>
                <a:srgbClr val="000000"/>
              </a:solidFill>
              <a:miter/>
            </a:ln>
          </p:spPr>
        </p:cxnSp>
        <p:cxnSp>
          <p:nvCxnSpPr>
            <p:cNvPr id="389" name="Line 70"/>
            <p:cNvCxnSpPr>
              <a:stCxn id="370" idx="2"/>
              <a:endCxn id="386" idx="0"/>
            </p:cNvCxnSpPr>
            <p:nvPr/>
          </p:nvCxnSpPr>
          <p:spPr>
            <a:xfrm>
              <a:off x="4046296" y="2866500"/>
              <a:ext cx="808867" cy="199196"/>
            </a:xfrm>
            <a:prstGeom prst="straightConnector1">
              <a:avLst/>
            </a:prstGeom>
            <a:ln w="9360">
              <a:solidFill>
                <a:srgbClr val="000000"/>
              </a:solidFill>
              <a:miter/>
            </a:ln>
          </p:spPr>
        </p:cxnSp>
        <p:sp>
          <p:nvSpPr>
            <p:cNvPr id="390" name="CustomShape 71"/>
            <p:cNvSpPr/>
            <p:nvPr/>
          </p:nvSpPr>
          <p:spPr>
            <a:xfrm>
              <a:off x="4335294" y="3439924"/>
              <a:ext cx="74127"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391" name="CustomShape 72"/>
            <p:cNvSpPr/>
            <p:nvPr/>
          </p:nvSpPr>
          <p:spPr>
            <a:xfrm>
              <a:off x="4021478" y="3439924"/>
              <a:ext cx="72821"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392" name="Line 73"/>
            <p:cNvCxnSpPr>
              <a:stCxn id="387" idx="4"/>
              <a:endCxn id="391" idx="0"/>
            </p:cNvCxnSpPr>
            <p:nvPr/>
          </p:nvCxnSpPr>
          <p:spPr>
            <a:xfrm flipH="1">
              <a:off x="4057725" y="3240401"/>
              <a:ext cx="169480" cy="199849"/>
            </a:xfrm>
            <a:prstGeom prst="straightConnector1">
              <a:avLst/>
            </a:prstGeom>
            <a:ln w="9360">
              <a:solidFill>
                <a:srgbClr val="000000"/>
              </a:solidFill>
              <a:custDash>
                <a:ds d="197000" sp="197000"/>
              </a:custDash>
              <a:miter/>
            </a:ln>
          </p:spPr>
        </p:cxnSp>
        <p:cxnSp>
          <p:nvCxnSpPr>
            <p:cNvPr id="393" name="Line 74"/>
            <p:cNvCxnSpPr>
              <a:stCxn id="387" idx="4"/>
              <a:endCxn id="390" idx="0"/>
            </p:cNvCxnSpPr>
            <p:nvPr/>
          </p:nvCxnSpPr>
          <p:spPr>
            <a:xfrm>
              <a:off x="4226879" y="3240401"/>
              <a:ext cx="145642" cy="199849"/>
            </a:xfrm>
            <a:prstGeom prst="straightConnector1">
              <a:avLst/>
            </a:prstGeom>
            <a:ln w="9360">
              <a:solidFill>
                <a:srgbClr val="000000"/>
              </a:solidFill>
              <a:miter/>
            </a:ln>
          </p:spPr>
        </p:cxnSp>
        <p:sp>
          <p:nvSpPr>
            <p:cNvPr id="394" name="CustomShape 75"/>
            <p:cNvSpPr/>
            <p:nvPr/>
          </p:nvSpPr>
          <p:spPr>
            <a:xfrm>
              <a:off x="4965864" y="3439924"/>
              <a:ext cx="72494"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395" name="CustomShape 76"/>
            <p:cNvSpPr/>
            <p:nvPr/>
          </p:nvSpPr>
          <p:spPr>
            <a:xfrm>
              <a:off x="4649110" y="3439924"/>
              <a:ext cx="72821"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396" name="Line 77"/>
            <p:cNvCxnSpPr>
              <a:stCxn id="386" idx="4"/>
              <a:endCxn id="395" idx="0"/>
            </p:cNvCxnSpPr>
            <p:nvPr/>
          </p:nvCxnSpPr>
          <p:spPr>
            <a:xfrm flipH="1">
              <a:off x="4685357" y="3240401"/>
              <a:ext cx="169807" cy="199849"/>
            </a:xfrm>
            <a:prstGeom prst="straightConnector1">
              <a:avLst/>
            </a:prstGeom>
            <a:ln w="9360">
              <a:solidFill>
                <a:srgbClr val="000000"/>
              </a:solidFill>
              <a:custDash>
                <a:ds d="197000" sp="197000"/>
              </a:custDash>
              <a:miter/>
            </a:ln>
          </p:spPr>
        </p:cxnSp>
        <p:cxnSp>
          <p:nvCxnSpPr>
            <p:cNvPr id="397" name="Line 78"/>
            <p:cNvCxnSpPr>
              <a:stCxn id="386" idx="4"/>
              <a:endCxn id="394" idx="0"/>
            </p:cNvCxnSpPr>
            <p:nvPr/>
          </p:nvCxnSpPr>
          <p:spPr>
            <a:xfrm>
              <a:off x="4854837" y="3240401"/>
              <a:ext cx="147601" cy="199849"/>
            </a:xfrm>
            <a:prstGeom prst="straightConnector1">
              <a:avLst/>
            </a:prstGeom>
            <a:ln w="9360">
              <a:solidFill>
                <a:srgbClr val="000000"/>
              </a:solidFill>
              <a:miter/>
            </a:ln>
          </p:spPr>
        </p:cxnSp>
        <p:cxnSp>
          <p:nvCxnSpPr>
            <p:cNvPr id="398" name="Line 79"/>
            <p:cNvCxnSpPr>
              <a:endCxn id="335" idx="3"/>
            </p:cNvCxnSpPr>
            <p:nvPr/>
          </p:nvCxnSpPr>
          <p:spPr>
            <a:xfrm>
              <a:off x="1047577" y="2908952"/>
              <a:ext cx="106782" cy="57146"/>
            </a:xfrm>
            <a:prstGeom prst="curvedConnector3">
              <a:avLst/>
            </a:prstGeom>
            <a:ln w="10800">
              <a:solidFill>
                <a:srgbClr val="3465A4"/>
              </a:solidFill>
              <a:round/>
            </a:ln>
          </p:spPr>
        </p:cxnSp>
        <p:cxnSp>
          <p:nvCxnSpPr>
            <p:cNvPr id="399" name="Line 80"/>
            <p:cNvCxnSpPr/>
            <p:nvPr/>
          </p:nvCxnSpPr>
          <p:spPr>
            <a:xfrm flipH="1">
              <a:off x="1624919" y="2921687"/>
              <a:ext cx="121477" cy="44738"/>
            </a:xfrm>
            <a:prstGeom prst="curvedConnector3">
              <a:avLst/>
            </a:prstGeom>
            <a:ln w="10800">
              <a:solidFill>
                <a:srgbClr val="FF0000"/>
              </a:solidFill>
              <a:round/>
            </a:ln>
          </p:spPr>
        </p:cxnSp>
        <p:cxnSp>
          <p:nvCxnSpPr>
            <p:cNvPr id="400" name="Line 81"/>
            <p:cNvCxnSpPr/>
            <p:nvPr/>
          </p:nvCxnSpPr>
          <p:spPr>
            <a:xfrm>
              <a:off x="3558429" y="2908952"/>
              <a:ext cx="106456" cy="57473"/>
            </a:xfrm>
            <a:prstGeom prst="curvedConnector3">
              <a:avLst/>
            </a:prstGeom>
            <a:ln w="10800">
              <a:solidFill>
                <a:srgbClr val="3465A4"/>
              </a:solidFill>
              <a:round/>
            </a:ln>
          </p:spPr>
        </p:cxnSp>
        <p:cxnSp>
          <p:nvCxnSpPr>
            <p:cNvPr id="401" name="Line 82"/>
            <p:cNvCxnSpPr/>
            <p:nvPr/>
          </p:nvCxnSpPr>
          <p:spPr>
            <a:xfrm flipH="1">
              <a:off x="4134465" y="2921687"/>
              <a:ext cx="124089" cy="44738"/>
            </a:xfrm>
            <a:prstGeom prst="curvedConnector3">
              <a:avLst/>
            </a:prstGeom>
            <a:ln w="10800">
              <a:solidFill>
                <a:srgbClr val="3465A4"/>
              </a:solidFill>
              <a:round/>
            </a:ln>
          </p:spPr>
        </p:cxnSp>
        <p:sp>
          <p:nvSpPr>
            <p:cNvPr id="402" name="CustomShape 83"/>
            <p:cNvSpPr/>
            <p:nvPr/>
          </p:nvSpPr>
          <p:spPr>
            <a:xfrm>
              <a:off x="1456419" y="3679286"/>
              <a:ext cx="179277"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403" name="Line 84"/>
            <p:cNvCxnSpPr>
              <a:stCxn id="355" idx="2"/>
              <a:endCxn id="402" idx="0"/>
            </p:cNvCxnSpPr>
            <p:nvPr/>
          </p:nvCxnSpPr>
          <p:spPr>
            <a:xfrm flipH="1">
              <a:off x="1546220" y="3526787"/>
              <a:ext cx="1306" cy="152826"/>
            </a:xfrm>
            <a:prstGeom prst="straightConnector1">
              <a:avLst/>
            </a:prstGeom>
            <a:ln w="9360">
              <a:solidFill>
                <a:srgbClr val="000000"/>
              </a:solidFill>
              <a:miter/>
            </a:ln>
          </p:spPr>
        </p:cxnSp>
        <p:sp>
          <p:nvSpPr>
            <p:cNvPr id="404" name="CustomShape 85"/>
            <p:cNvSpPr/>
            <p:nvPr/>
          </p:nvSpPr>
          <p:spPr>
            <a:xfrm>
              <a:off x="1606306" y="4052861"/>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405" name="CustomShape 86"/>
            <p:cNvSpPr/>
            <p:nvPr/>
          </p:nvSpPr>
          <p:spPr>
            <a:xfrm>
              <a:off x="1441071" y="4052861"/>
              <a:ext cx="74780"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406" name="Line 87"/>
            <p:cNvCxnSpPr>
              <a:stCxn id="402" idx="4"/>
              <a:endCxn id="405" idx="0"/>
            </p:cNvCxnSpPr>
            <p:nvPr/>
          </p:nvCxnSpPr>
          <p:spPr>
            <a:xfrm flipH="1">
              <a:off x="1478298" y="3854317"/>
              <a:ext cx="68249" cy="198870"/>
            </a:xfrm>
            <a:prstGeom prst="straightConnector1">
              <a:avLst/>
            </a:prstGeom>
            <a:ln w="9360">
              <a:solidFill>
                <a:srgbClr val="000000"/>
              </a:solidFill>
              <a:custDash>
                <a:ds d="197000" sp="197000"/>
              </a:custDash>
              <a:miter/>
            </a:ln>
          </p:spPr>
        </p:cxnSp>
        <p:cxnSp>
          <p:nvCxnSpPr>
            <p:cNvPr id="407" name="Line 88"/>
            <p:cNvCxnSpPr>
              <a:stCxn id="402" idx="4"/>
              <a:endCxn id="404" idx="0"/>
            </p:cNvCxnSpPr>
            <p:nvPr/>
          </p:nvCxnSpPr>
          <p:spPr>
            <a:xfrm>
              <a:off x="1546220" y="3854317"/>
              <a:ext cx="97639" cy="198870"/>
            </a:xfrm>
            <a:prstGeom prst="straightConnector1">
              <a:avLst/>
            </a:prstGeom>
            <a:ln w="9360">
              <a:solidFill>
                <a:srgbClr val="000000"/>
              </a:solidFill>
              <a:miter/>
            </a:ln>
          </p:spPr>
        </p:cxnSp>
        <p:sp>
          <p:nvSpPr>
            <p:cNvPr id="408" name="CustomShape 89"/>
            <p:cNvSpPr/>
            <p:nvPr/>
          </p:nvSpPr>
          <p:spPr>
            <a:xfrm>
              <a:off x="1777092" y="3679613"/>
              <a:ext cx="179603" cy="174705"/>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409" name="Line 90"/>
            <p:cNvCxnSpPr>
              <a:stCxn id="354" idx="2"/>
              <a:endCxn id="408" idx="0"/>
            </p:cNvCxnSpPr>
            <p:nvPr/>
          </p:nvCxnSpPr>
          <p:spPr>
            <a:xfrm>
              <a:off x="1862322" y="3526786"/>
              <a:ext cx="4898" cy="153153"/>
            </a:xfrm>
            <a:prstGeom prst="straightConnector1">
              <a:avLst/>
            </a:prstGeom>
            <a:ln w="9360">
              <a:solidFill>
                <a:srgbClr val="000000"/>
              </a:solidFill>
              <a:miter/>
            </a:ln>
          </p:spPr>
        </p:cxnSp>
        <p:sp>
          <p:nvSpPr>
            <p:cNvPr id="410" name="CustomShape 91"/>
            <p:cNvSpPr/>
            <p:nvPr/>
          </p:nvSpPr>
          <p:spPr>
            <a:xfrm>
              <a:off x="1901181"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411" name="CustomShape 92"/>
            <p:cNvSpPr/>
            <p:nvPr/>
          </p:nvSpPr>
          <p:spPr>
            <a:xfrm>
              <a:off x="1736273" y="4053187"/>
              <a:ext cx="74780"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412" name="Line 93"/>
            <p:cNvCxnSpPr>
              <a:stCxn id="408" idx="4"/>
              <a:endCxn id="411" idx="0"/>
            </p:cNvCxnSpPr>
            <p:nvPr/>
          </p:nvCxnSpPr>
          <p:spPr>
            <a:xfrm flipH="1">
              <a:off x="1773500" y="3854318"/>
              <a:ext cx="93720" cy="199196"/>
            </a:xfrm>
            <a:prstGeom prst="straightConnector1">
              <a:avLst/>
            </a:prstGeom>
            <a:ln w="9360">
              <a:solidFill>
                <a:srgbClr val="000000"/>
              </a:solidFill>
              <a:custDash>
                <a:ds d="197000" sp="197000"/>
              </a:custDash>
              <a:miter/>
            </a:ln>
          </p:spPr>
        </p:cxnSp>
        <p:cxnSp>
          <p:nvCxnSpPr>
            <p:cNvPr id="413" name="Line 94"/>
            <p:cNvCxnSpPr>
              <a:stCxn id="408" idx="4"/>
              <a:endCxn id="410" idx="0"/>
            </p:cNvCxnSpPr>
            <p:nvPr/>
          </p:nvCxnSpPr>
          <p:spPr>
            <a:xfrm>
              <a:off x="1866894" y="3854318"/>
              <a:ext cx="71841" cy="199196"/>
            </a:xfrm>
            <a:prstGeom prst="straightConnector1">
              <a:avLst/>
            </a:prstGeom>
            <a:ln w="9360">
              <a:solidFill>
                <a:srgbClr val="000000"/>
              </a:solidFill>
              <a:miter/>
            </a:ln>
          </p:spPr>
        </p:cxnSp>
        <p:sp>
          <p:nvSpPr>
            <p:cNvPr id="414" name="CustomShape 95"/>
            <p:cNvSpPr/>
            <p:nvPr/>
          </p:nvSpPr>
          <p:spPr>
            <a:xfrm>
              <a:off x="2711682" y="3679613"/>
              <a:ext cx="180909" cy="174705"/>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415" name="Line 96"/>
            <p:cNvCxnSpPr>
              <a:stCxn id="379" idx="2"/>
              <a:endCxn id="414" idx="0"/>
            </p:cNvCxnSpPr>
            <p:nvPr/>
          </p:nvCxnSpPr>
          <p:spPr>
            <a:xfrm>
              <a:off x="2802136" y="3526786"/>
              <a:ext cx="327" cy="153153"/>
            </a:xfrm>
            <a:prstGeom prst="straightConnector1">
              <a:avLst/>
            </a:prstGeom>
            <a:ln w="9360">
              <a:solidFill>
                <a:srgbClr val="000000"/>
              </a:solidFill>
              <a:miter/>
            </a:ln>
          </p:spPr>
        </p:cxnSp>
        <p:sp>
          <p:nvSpPr>
            <p:cNvPr id="416" name="CustomShape 97"/>
            <p:cNvSpPr/>
            <p:nvPr/>
          </p:nvSpPr>
          <p:spPr>
            <a:xfrm>
              <a:off x="2860915"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417" name="CustomShape 98"/>
            <p:cNvSpPr/>
            <p:nvPr/>
          </p:nvSpPr>
          <p:spPr>
            <a:xfrm>
              <a:off x="2697966" y="4053187"/>
              <a:ext cx="7282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418" name="Line 99"/>
            <p:cNvCxnSpPr>
              <a:stCxn id="414" idx="4"/>
              <a:endCxn id="417" idx="0"/>
            </p:cNvCxnSpPr>
            <p:nvPr/>
          </p:nvCxnSpPr>
          <p:spPr>
            <a:xfrm flipH="1">
              <a:off x="2734214" y="3854318"/>
              <a:ext cx="68249" cy="199196"/>
            </a:xfrm>
            <a:prstGeom prst="straightConnector1">
              <a:avLst/>
            </a:prstGeom>
            <a:ln w="9360">
              <a:solidFill>
                <a:srgbClr val="000000"/>
              </a:solidFill>
              <a:custDash>
                <a:ds d="197000" sp="197000"/>
              </a:custDash>
              <a:miter/>
            </a:ln>
          </p:spPr>
        </p:cxnSp>
        <p:cxnSp>
          <p:nvCxnSpPr>
            <p:cNvPr id="419" name="Line 100"/>
            <p:cNvCxnSpPr>
              <a:stCxn id="414" idx="4"/>
              <a:endCxn id="416" idx="0"/>
            </p:cNvCxnSpPr>
            <p:nvPr/>
          </p:nvCxnSpPr>
          <p:spPr>
            <a:xfrm>
              <a:off x="2802136" y="3854318"/>
              <a:ext cx="96333" cy="199196"/>
            </a:xfrm>
            <a:prstGeom prst="straightConnector1">
              <a:avLst/>
            </a:prstGeom>
            <a:ln w="9360">
              <a:solidFill>
                <a:srgbClr val="000000"/>
              </a:solidFill>
              <a:miter/>
            </a:ln>
          </p:spPr>
        </p:cxnSp>
        <p:sp>
          <p:nvSpPr>
            <p:cNvPr id="420" name="CustomShape 101"/>
            <p:cNvSpPr/>
            <p:nvPr/>
          </p:nvSpPr>
          <p:spPr>
            <a:xfrm>
              <a:off x="3032028" y="3679613"/>
              <a:ext cx="18058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421" name="Line 102"/>
            <p:cNvCxnSpPr>
              <a:stCxn id="378" idx="2"/>
              <a:endCxn id="420" idx="0"/>
            </p:cNvCxnSpPr>
            <p:nvPr/>
          </p:nvCxnSpPr>
          <p:spPr>
            <a:xfrm>
              <a:off x="3117258" y="3526786"/>
              <a:ext cx="5551" cy="153153"/>
            </a:xfrm>
            <a:prstGeom prst="straightConnector1">
              <a:avLst/>
            </a:prstGeom>
            <a:ln w="9360">
              <a:solidFill>
                <a:srgbClr val="000000"/>
              </a:solidFill>
              <a:miter/>
            </a:ln>
          </p:spPr>
        </p:cxnSp>
        <p:sp>
          <p:nvSpPr>
            <p:cNvPr id="422" name="CustomShape 103"/>
            <p:cNvSpPr/>
            <p:nvPr/>
          </p:nvSpPr>
          <p:spPr>
            <a:xfrm>
              <a:off x="3156444" y="4053187"/>
              <a:ext cx="7380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423" name="CustomShape 104"/>
            <p:cNvSpPr/>
            <p:nvPr/>
          </p:nvSpPr>
          <p:spPr>
            <a:xfrm>
              <a:off x="2992842" y="4053187"/>
              <a:ext cx="7249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424" name="Line 105"/>
            <p:cNvCxnSpPr>
              <a:stCxn id="420" idx="4"/>
              <a:endCxn id="423" idx="0"/>
            </p:cNvCxnSpPr>
            <p:nvPr/>
          </p:nvCxnSpPr>
          <p:spPr>
            <a:xfrm flipH="1">
              <a:off x="3029089" y="3854644"/>
              <a:ext cx="93720" cy="198870"/>
            </a:xfrm>
            <a:prstGeom prst="straightConnector1">
              <a:avLst/>
            </a:prstGeom>
            <a:ln w="9360">
              <a:solidFill>
                <a:srgbClr val="000000"/>
              </a:solidFill>
              <a:custDash>
                <a:ds d="197000" sp="197000"/>
              </a:custDash>
              <a:miter/>
            </a:ln>
          </p:spPr>
        </p:cxnSp>
        <p:cxnSp>
          <p:nvCxnSpPr>
            <p:cNvPr id="425" name="Line 106"/>
            <p:cNvCxnSpPr>
              <a:stCxn id="420" idx="4"/>
              <a:endCxn id="422" idx="0"/>
            </p:cNvCxnSpPr>
            <p:nvPr/>
          </p:nvCxnSpPr>
          <p:spPr>
            <a:xfrm>
              <a:off x="3122483" y="3854644"/>
              <a:ext cx="71188" cy="198870"/>
            </a:xfrm>
            <a:prstGeom prst="straightConnector1">
              <a:avLst/>
            </a:prstGeom>
            <a:ln w="9360">
              <a:solidFill>
                <a:srgbClr val="000000"/>
              </a:solidFill>
              <a:miter/>
            </a:ln>
          </p:spPr>
        </p:cxnSp>
        <p:sp>
          <p:nvSpPr>
            <p:cNvPr id="426" name="CustomShape 107"/>
            <p:cNvSpPr/>
            <p:nvPr/>
          </p:nvSpPr>
          <p:spPr>
            <a:xfrm>
              <a:off x="3967597" y="3679613"/>
              <a:ext cx="179277" cy="174705"/>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427" name="Line 108"/>
            <p:cNvCxnSpPr>
              <a:stCxn id="391" idx="2"/>
              <a:endCxn id="426" idx="0"/>
            </p:cNvCxnSpPr>
            <p:nvPr/>
          </p:nvCxnSpPr>
          <p:spPr>
            <a:xfrm flipH="1">
              <a:off x="4057399" y="3527113"/>
              <a:ext cx="653" cy="152826"/>
            </a:xfrm>
            <a:prstGeom prst="straightConnector1">
              <a:avLst/>
            </a:prstGeom>
            <a:ln w="9360">
              <a:solidFill>
                <a:srgbClr val="000000"/>
              </a:solidFill>
              <a:miter/>
            </a:ln>
          </p:spPr>
        </p:cxnSp>
        <p:sp>
          <p:nvSpPr>
            <p:cNvPr id="428" name="CustomShape 109"/>
            <p:cNvSpPr/>
            <p:nvPr/>
          </p:nvSpPr>
          <p:spPr>
            <a:xfrm>
              <a:off x="4118464" y="4053187"/>
              <a:ext cx="7249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429" name="CustomShape 110"/>
            <p:cNvSpPr/>
            <p:nvPr/>
          </p:nvSpPr>
          <p:spPr>
            <a:xfrm>
              <a:off x="3952249"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430" name="Line 111"/>
            <p:cNvCxnSpPr>
              <a:stCxn id="426" idx="4"/>
              <a:endCxn id="429" idx="0"/>
            </p:cNvCxnSpPr>
            <p:nvPr/>
          </p:nvCxnSpPr>
          <p:spPr>
            <a:xfrm flipH="1">
              <a:off x="3989476" y="3854318"/>
              <a:ext cx="68249" cy="199196"/>
            </a:xfrm>
            <a:prstGeom prst="straightConnector1">
              <a:avLst/>
            </a:prstGeom>
            <a:ln w="9360">
              <a:solidFill>
                <a:srgbClr val="000000"/>
              </a:solidFill>
              <a:custDash>
                <a:ds d="197000" sp="197000"/>
              </a:custDash>
              <a:miter/>
            </a:ln>
          </p:spPr>
        </p:cxnSp>
        <p:cxnSp>
          <p:nvCxnSpPr>
            <p:cNvPr id="431" name="Line 112"/>
            <p:cNvCxnSpPr>
              <a:stCxn id="426" idx="4"/>
              <a:endCxn id="428" idx="0"/>
            </p:cNvCxnSpPr>
            <p:nvPr/>
          </p:nvCxnSpPr>
          <p:spPr>
            <a:xfrm>
              <a:off x="4057399" y="3854318"/>
              <a:ext cx="97639" cy="199196"/>
            </a:xfrm>
            <a:prstGeom prst="straightConnector1">
              <a:avLst/>
            </a:prstGeom>
            <a:ln w="9360">
              <a:solidFill>
                <a:srgbClr val="000000"/>
              </a:solidFill>
              <a:miter/>
            </a:ln>
          </p:spPr>
        </p:cxnSp>
        <p:sp>
          <p:nvSpPr>
            <p:cNvPr id="432" name="CustomShape 113"/>
            <p:cNvSpPr/>
            <p:nvPr/>
          </p:nvSpPr>
          <p:spPr>
            <a:xfrm>
              <a:off x="4286311" y="3679613"/>
              <a:ext cx="181562"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433" name="Line 114"/>
            <p:cNvCxnSpPr>
              <a:stCxn id="390" idx="2"/>
              <a:endCxn id="432" idx="0"/>
            </p:cNvCxnSpPr>
            <p:nvPr/>
          </p:nvCxnSpPr>
          <p:spPr>
            <a:xfrm>
              <a:off x="4372194" y="3527113"/>
              <a:ext cx="5225" cy="152826"/>
            </a:xfrm>
            <a:prstGeom prst="straightConnector1">
              <a:avLst/>
            </a:prstGeom>
            <a:ln w="9360">
              <a:solidFill>
                <a:srgbClr val="000000"/>
              </a:solidFill>
              <a:miter/>
            </a:ln>
          </p:spPr>
        </p:cxnSp>
        <p:sp>
          <p:nvSpPr>
            <p:cNvPr id="434" name="CustomShape 115"/>
            <p:cNvSpPr/>
            <p:nvPr/>
          </p:nvSpPr>
          <p:spPr>
            <a:xfrm>
              <a:off x="4412360" y="4053187"/>
              <a:ext cx="72168"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435" name="CustomShape 116"/>
            <p:cNvSpPr/>
            <p:nvPr/>
          </p:nvSpPr>
          <p:spPr>
            <a:xfrm>
              <a:off x="4248431"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436" name="Line 117"/>
            <p:cNvCxnSpPr>
              <a:stCxn id="432" idx="4"/>
              <a:endCxn id="435" idx="0"/>
            </p:cNvCxnSpPr>
            <p:nvPr/>
          </p:nvCxnSpPr>
          <p:spPr>
            <a:xfrm flipH="1">
              <a:off x="4285658" y="3854644"/>
              <a:ext cx="91761" cy="198870"/>
            </a:xfrm>
            <a:prstGeom prst="straightConnector1">
              <a:avLst/>
            </a:prstGeom>
            <a:ln w="9360">
              <a:solidFill>
                <a:srgbClr val="000000"/>
              </a:solidFill>
              <a:custDash>
                <a:ds d="197000" sp="197000"/>
              </a:custDash>
              <a:miter/>
            </a:ln>
          </p:spPr>
        </p:cxnSp>
        <p:cxnSp>
          <p:nvCxnSpPr>
            <p:cNvPr id="437" name="Line 118"/>
            <p:cNvCxnSpPr>
              <a:stCxn id="432" idx="4"/>
              <a:endCxn id="434" idx="0"/>
            </p:cNvCxnSpPr>
            <p:nvPr/>
          </p:nvCxnSpPr>
          <p:spPr>
            <a:xfrm>
              <a:off x="4377092" y="3854644"/>
              <a:ext cx="71515" cy="198870"/>
            </a:xfrm>
            <a:prstGeom prst="straightConnector1">
              <a:avLst/>
            </a:prstGeom>
            <a:ln w="9360">
              <a:solidFill>
                <a:srgbClr val="000000"/>
              </a:solidFill>
              <a:miter/>
            </a:ln>
          </p:spPr>
        </p:cxnSp>
        <p:sp>
          <p:nvSpPr>
            <p:cNvPr id="438" name="CustomShape 119"/>
            <p:cNvSpPr/>
            <p:nvPr/>
          </p:nvSpPr>
          <p:spPr>
            <a:xfrm>
              <a:off x="853932" y="3679613"/>
              <a:ext cx="181889" cy="174705"/>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G</a:t>
              </a:r>
              <a:endParaRPr/>
            </a:p>
          </p:txBody>
        </p:sp>
        <p:sp>
          <p:nvSpPr>
            <p:cNvPr id="439" name="CustomShape 120"/>
            <p:cNvSpPr/>
            <p:nvPr/>
          </p:nvSpPr>
          <p:spPr>
            <a:xfrm>
              <a:off x="1002839"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440" name="CustomShape 121"/>
            <p:cNvSpPr/>
            <p:nvPr/>
          </p:nvSpPr>
          <p:spPr>
            <a:xfrm>
              <a:off x="841196" y="4053187"/>
              <a:ext cx="72168"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441" name="Line 122"/>
            <p:cNvCxnSpPr>
              <a:stCxn id="438" idx="4"/>
              <a:endCxn id="440" idx="0"/>
            </p:cNvCxnSpPr>
            <p:nvPr/>
          </p:nvCxnSpPr>
          <p:spPr>
            <a:xfrm flipH="1">
              <a:off x="877117" y="3854318"/>
              <a:ext cx="68249" cy="199196"/>
            </a:xfrm>
            <a:prstGeom prst="straightConnector1">
              <a:avLst/>
            </a:prstGeom>
            <a:ln w="9360">
              <a:solidFill>
                <a:srgbClr val="000000"/>
              </a:solidFill>
              <a:custDash>
                <a:ds d="197000" sp="197000"/>
              </a:custDash>
              <a:miter/>
            </a:ln>
          </p:spPr>
        </p:cxnSp>
        <p:cxnSp>
          <p:nvCxnSpPr>
            <p:cNvPr id="442" name="Line 123"/>
            <p:cNvCxnSpPr>
              <a:stCxn id="438" idx="4"/>
              <a:endCxn id="439" idx="0"/>
            </p:cNvCxnSpPr>
            <p:nvPr/>
          </p:nvCxnSpPr>
          <p:spPr>
            <a:xfrm>
              <a:off x="945040" y="3854318"/>
              <a:ext cx="95353" cy="199196"/>
            </a:xfrm>
            <a:prstGeom prst="straightConnector1">
              <a:avLst/>
            </a:prstGeom>
            <a:ln w="9360">
              <a:solidFill>
                <a:srgbClr val="000000"/>
              </a:solidFill>
              <a:miter/>
            </a:ln>
          </p:spPr>
        </p:cxnSp>
        <p:sp>
          <p:nvSpPr>
            <p:cNvPr id="443" name="CustomShape 124"/>
            <p:cNvSpPr/>
            <p:nvPr/>
          </p:nvSpPr>
          <p:spPr>
            <a:xfrm>
              <a:off x="1174931" y="3679613"/>
              <a:ext cx="179277"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F</a:t>
              </a:r>
              <a:endParaRPr/>
            </a:p>
          </p:txBody>
        </p:sp>
        <p:sp>
          <p:nvSpPr>
            <p:cNvPr id="444" name="CustomShape 125"/>
            <p:cNvSpPr/>
            <p:nvPr/>
          </p:nvSpPr>
          <p:spPr>
            <a:xfrm>
              <a:off x="1299021"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445" name="CustomShape 126"/>
            <p:cNvSpPr/>
            <p:nvPr/>
          </p:nvSpPr>
          <p:spPr>
            <a:xfrm>
              <a:off x="1134766" y="4053187"/>
              <a:ext cx="7249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446" name="Line 127"/>
            <p:cNvCxnSpPr>
              <a:stCxn id="443" idx="4"/>
              <a:endCxn id="445" idx="0"/>
            </p:cNvCxnSpPr>
            <p:nvPr/>
          </p:nvCxnSpPr>
          <p:spPr>
            <a:xfrm flipH="1">
              <a:off x="1171013" y="3854644"/>
              <a:ext cx="94047" cy="198870"/>
            </a:xfrm>
            <a:prstGeom prst="straightConnector1">
              <a:avLst/>
            </a:prstGeom>
            <a:ln w="9360">
              <a:solidFill>
                <a:srgbClr val="000000"/>
              </a:solidFill>
              <a:custDash>
                <a:ds d="197000" sp="197000"/>
              </a:custDash>
              <a:miter/>
            </a:ln>
          </p:spPr>
        </p:cxnSp>
        <p:cxnSp>
          <p:nvCxnSpPr>
            <p:cNvPr id="447" name="Line 128"/>
            <p:cNvCxnSpPr>
              <a:stCxn id="443" idx="4"/>
              <a:endCxn id="444" idx="0"/>
            </p:cNvCxnSpPr>
            <p:nvPr/>
          </p:nvCxnSpPr>
          <p:spPr>
            <a:xfrm>
              <a:off x="1264733" y="3854644"/>
              <a:ext cx="71841" cy="198870"/>
            </a:xfrm>
            <a:prstGeom prst="straightConnector1">
              <a:avLst/>
            </a:prstGeom>
            <a:ln w="9360">
              <a:solidFill>
                <a:srgbClr val="000000"/>
              </a:solidFill>
              <a:miter/>
            </a:ln>
          </p:spPr>
        </p:cxnSp>
        <p:sp>
          <p:nvSpPr>
            <p:cNvPr id="448" name="CustomShape 129"/>
            <p:cNvSpPr/>
            <p:nvPr/>
          </p:nvSpPr>
          <p:spPr>
            <a:xfrm>
              <a:off x="1456745" y="4339246"/>
              <a:ext cx="17960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H</a:t>
              </a:r>
              <a:endParaRPr/>
            </a:p>
          </p:txBody>
        </p:sp>
        <p:sp>
          <p:nvSpPr>
            <p:cNvPr id="449" name="CustomShape 130"/>
            <p:cNvSpPr/>
            <p:nvPr/>
          </p:nvSpPr>
          <p:spPr>
            <a:xfrm>
              <a:off x="1606959" y="4708575"/>
              <a:ext cx="74127"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450" name="CustomShape 131"/>
            <p:cNvSpPr/>
            <p:nvPr/>
          </p:nvSpPr>
          <p:spPr>
            <a:xfrm>
              <a:off x="1441724" y="4708575"/>
              <a:ext cx="74454"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451" name="Line 132"/>
            <p:cNvCxnSpPr>
              <a:stCxn id="448" idx="4"/>
              <a:endCxn id="450" idx="0"/>
            </p:cNvCxnSpPr>
            <p:nvPr/>
          </p:nvCxnSpPr>
          <p:spPr>
            <a:xfrm flipH="1">
              <a:off x="1478951" y="4514277"/>
              <a:ext cx="67923" cy="194625"/>
            </a:xfrm>
            <a:prstGeom prst="straightConnector1">
              <a:avLst/>
            </a:prstGeom>
            <a:ln w="9360">
              <a:solidFill>
                <a:srgbClr val="000000"/>
              </a:solidFill>
              <a:custDash>
                <a:ds d="197000" sp="197000"/>
              </a:custDash>
              <a:miter/>
            </a:ln>
          </p:spPr>
        </p:cxnSp>
        <p:cxnSp>
          <p:nvCxnSpPr>
            <p:cNvPr id="452" name="Line 133"/>
            <p:cNvCxnSpPr>
              <a:stCxn id="448" idx="4"/>
              <a:endCxn id="449" idx="0"/>
            </p:cNvCxnSpPr>
            <p:nvPr/>
          </p:nvCxnSpPr>
          <p:spPr>
            <a:xfrm>
              <a:off x="1546547" y="4514277"/>
              <a:ext cx="97639" cy="194625"/>
            </a:xfrm>
            <a:prstGeom prst="straightConnector1">
              <a:avLst/>
            </a:prstGeom>
            <a:ln w="9360">
              <a:solidFill>
                <a:srgbClr val="000000"/>
              </a:solidFill>
              <a:miter/>
            </a:ln>
          </p:spPr>
        </p:cxnSp>
        <p:sp>
          <p:nvSpPr>
            <p:cNvPr id="453" name="CustomShape 134"/>
            <p:cNvSpPr/>
            <p:nvPr/>
          </p:nvSpPr>
          <p:spPr>
            <a:xfrm>
              <a:off x="1732354" y="4339246"/>
              <a:ext cx="181889"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H</a:t>
              </a:r>
              <a:endParaRPr/>
            </a:p>
          </p:txBody>
        </p:sp>
        <p:sp>
          <p:nvSpPr>
            <p:cNvPr id="454" name="CustomShape 135"/>
            <p:cNvSpPr/>
            <p:nvPr/>
          </p:nvSpPr>
          <p:spPr>
            <a:xfrm>
              <a:off x="1883548" y="4708575"/>
              <a:ext cx="72821"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455" name="CustomShape 136"/>
            <p:cNvSpPr/>
            <p:nvPr/>
          </p:nvSpPr>
          <p:spPr>
            <a:xfrm>
              <a:off x="1718966" y="4708575"/>
              <a:ext cx="72494"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456" name="Line 137"/>
            <p:cNvCxnSpPr>
              <a:stCxn id="453" idx="4"/>
              <a:endCxn id="455" idx="0"/>
            </p:cNvCxnSpPr>
            <p:nvPr/>
          </p:nvCxnSpPr>
          <p:spPr>
            <a:xfrm flipH="1">
              <a:off x="1755213" y="4514277"/>
              <a:ext cx="68576" cy="194625"/>
            </a:xfrm>
            <a:prstGeom prst="straightConnector1">
              <a:avLst/>
            </a:prstGeom>
            <a:ln w="9360">
              <a:solidFill>
                <a:srgbClr val="000000"/>
              </a:solidFill>
              <a:custDash>
                <a:ds d="197000" sp="197000"/>
              </a:custDash>
              <a:miter/>
            </a:ln>
          </p:spPr>
        </p:cxnSp>
        <p:cxnSp>
          <p:nvCxnSpPr>
            <p:cNvPr id="457" name="Line 138"/>
            <p:cNvCxnSpPr>
              <a:stCxn id="453" idx="4"/>
              <a:endCxn id="454" idx="0"/>
            </p:cNvCxnSpPr>
            <p:nvPr/>
          </p:nvCxnSpPr>
          <p:spPr>
            <a:xfrm>
              <a:off x="1823462" y="4514277"/>
              <a:ext cx="96659" cy="194625"/>
            </a:xfrm>
            <a:prstGeom prst="straightConnector1">
              <a:avLst/>
            </a:prstGeom>
            <a:ln w="9360">
              <a:solidFill>
                <a:srgbClr val="000000"/>
              </a:solidFill>
              <a:miter/>
            </a:ln>
          </p:spPr>
        </p:cxnSp>
        <p:cxnSp>
          <p:nvCxnSpPr>
            <p:cNvPr id="458" name="Line 139"/>
            <p:cNvCxnSpPr>
              <a:stCxn id="341" idx="2"/>
              <a:endCxn id="438" idx="0"/>
            </p:cNvCxnSpPr>
            <p:nvPr/>
          </p:nvCxnSpPr>
          <p:spPr>
            <a:xfrm>
              <a:off x="918589" y="3526786"/>
              <a:ext cx="26777" cy="153153"/>
            </a:xfrm>
            <a:prstGeom prst="straightConnector1">
              <a:avLst/>
            </a:prstGeom>
            <a:ln>
              <a:solidFill>
                <a:srgbClr val="000000"/>
              </a:solidFill>
            </a:ln>
          </p:spPr>
        </p:cxnSp>
        <p:cxnSp>
          <p:nvCxnSpPr>
            <p:cNvPr id="459" name="Line 140"/>
            <p:cNvCxnSpPr>
              <a:stCxn id="341" idx="2"/>
              <a:endCxn id="443" idx="0"/>
            </p:cNvCxnSpPr>
            <p:nvPr/>
          </p:nvCxnSpPr>
          <p:spPr>
            <a:xfrm>
              <a:off x="918589" y="3526786"/>
              <a:ext cx="346471" cy="153153"/>
            </a:xfrm>
            <a:prstGeom prst="straightConnector1">
              <a:avLst/>
            </a:prstGeom>
            <a:ln>
              <a:solidFill>
                <a:srgbClr val="000000"/>
              </a:solidFill>
            </a:ln>
          </p:spPr>
        </p:cxnSp>
        <p:sp>
          <p:nvSpPr>
            <p:cNvPr id="460" name="CustomShape 141"/>
            <p:cNvSpPr/>
            <p:nvPr/>
          </p:nvSpPr>
          <p:spPr>
            <a:xfrm>
              <a:off x="2084050" y="3679613"/>
              <a:ext cx="182216"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G</a:t>
              </a:r>
              <a:endParaRPr/>
            </a:p>
          </p:txBody>
        </p:sp>
        <p:sp>
          <p:nvSpPr>
            <p:cNvPr id="461" name="CustomShape 142"/>
            <p:cNvSpPr/>
            <p:nvPr/>
          </p:nvSpPr>
          <p:spPr>
            <a:xfrm>
              <a:off x="2234590" y="4053187"/>
              <a:ext cx="7347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462" name="CustomShape 143"/>
            <p:cNvSpPr/>
            <p:nvPr/>
          </p:nvSpPr>
          <p:spPr>
            <a:xfrm>
              <a:off x="2071641" y="4053187"/>
              <a:ext cx="7282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463" name="Line 144"/>
            <p:cNvCxnSpPr>
              <a:stCxn id="460" idx="4"/>
              <a:endCxn id="462" idx="0"/>
            </p:cNvCxnSpPr>
            <p:nvPr/>
          </p:nvCxnSpPr>
          <p:spPr>
            <a:xfrm flipH="1">
              <a:off x="2107888" y="3854644"/>
              <a:ext cx="67596" cy="198870"/>
            </a:xfrm>
            <a:prstGeom prst="straightConnector1">
              <a:avLst/>
            </a:prstGeom>
            <a:ln w="9360">
              <a:solidFill>
                <a:srgbClr val="000000"/>
              </a:solidFill>
              <a:custDash>
                <a:ds d="197000" sp="197000"/>
              </a:custDash>
              <a:miter/>
            </a:ln>
          </p:spPr>
        </p:cxnSp>
        <p:cxnSp>
          <p:nvCxnSpPr>
            <p:cNvPr id="464" name="Line 145"/>
            <p:cNvCxnSpPr>
              <a:stCxn id="460" idx="4"/>
              <a:endCxn id="461" idx="0"/>
            </p:cNvCxnSpPr>
            <p:nvPr/>
          </p:nvCxnSpPr>
          <p:spPr>
            <a:xfrm>
              <a:off x="2175158" y="3854644"/>
              <a:ext cx="96333" cy="198870"/>
            </a:xfrm>
            <a:prstGeom prst="straightConnector1">
              <a:avLst/>
            </a:prstGeom>
            <a:ln w="9360">
              <a:solidFill>
                <a:srgbClr val="000000"/>
              </a:solidFill>
              <a:miter/>
            </a:ln>
          </p:spPr>
        </p:cxnSp>
        <p:sp>
          <p:nvSpPr>
            <p:cNvPr id="465" name="CustomShape 146"/>
            <p:cNvSpPr/>
            <p:nvPr/>
          </p:nvSpPr>
          <p:spPr>
            <a:xfrm>
              <a:off x="2405703" y="3679939"/>
              <a:ext cx="17960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F</a:t>
              </a:r>
              <a:endParaRPr/>
            </a:p>
          </p:txBody>
        </p:sp>
        <p:sp>
          <p:nvSpPr>
            <p:cNvPr id="466" name="CustomShape 147"/>
            <p:cNvSpPr/>
            <p:nvPr/>
          </p:nvSpPr>
          <p:spPr>
            <a:xfrm>
              <a:off x="2529793" y="4053514"/>
              <a:ext cx="7314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467" name="CustomShape 148"/>
            <p:cNvSpPr/>
            <p:nvPr/>
          </p:nvSpPr>
          <p:spPr>
            <a:xfrm>
              <a:off x="2366517" y="4053514"/>
              <a:ext cx="7184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468" name="Line 149"/>
            <p:cNvCxnSpPr>
              <a:stCxn id="465" idx="4"/>
              <a:endCxn id="467" idx="0"/>
            </p:cNvCxnSpPr>
            <p:nvPr/>
          </p:nvCxnSpPr>
          <p:spPr>
            <a:xfrm flipH="1">
              <a:off x="2402437" y="3854970"/>
              <a:ext cx="93394" cy="198870"/>
            </a:xfrm>
            <a:prstGeom prst="straightConnector1">
              <a:avLst/>
            </a:prstGeom>
            <a:ln w="9360">
              <a:solidFill>
                <a:srgbClr val="000000"/>
              </a:solidFill>
              <a:custDash>
                <a:ds d="197000" sp="197000"/>
              </a:custDash>
              <a:miter/>
            </a:ln>
          </p:spPr>
        </p:cxnSp>
        <p:cxnSp>
          <p:nvCxnSpPr>
            <p:cNvPr id="469" name="Line 150"/>
            <p:cNvCxnSpPr>
              <a:stCxn id="465" idx="4"/>
              <a:endCxn id="466" idx="0"/>
            </p:cNvCxnSpPr>
            <p:nvPr/>
          </p:nvCxnSpPr>
          <p:spPr>
            <a:xfrm>
              <a:off x="2495505" y="3854970"/>
              <a:ext cx="71188" cy="198870"/>
            </a:xfrm>
            <a:prstGeom prst="straightConnector1">
              <a:avLst/>
            </a:prstGeom>
            <a:ln w="9360">
              <a:solidFill>
                <a:srgbClr val="000000"/>
              </a:solidFill>
              <a:miter/>
            </a:ln>
          </p:spPr>
        </p:cxnSp>
        <p:sp>
          <p:nvSpPr>
            <p:cNvPr id="470" name="CustomShape 151"/>
            <p:cNvSpPr/>
            <p:nvPr/>
          </p:nvSpPr>
          <p:spPr>
            <a:xfrm>
              <a:off x="3365437" y="3679613"/>
              <a:ext cx="179930"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G</a:t>
              </a:r>
              <a:endParaRPr/>
            </a:p>
          </p:txBody>
        </p:sp>
        <p:sp>
          <p:nvSpPr>
            <p:cNvPr id="471" name="CustomShape 152"/>
            <p:cNvSpPr/>
            <p:nvPr/>
          </p:nvSpPr>
          <p:spPr>
            <a:xfrm>
              <a:off x="3514671" y="4053187"/>
              <a:ext cx="74780"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472" name="CustomShape 153"/>
            <p:cNvSpPr/>
            <p:nvPr/>
          </p:nvSpPr>
          <p:spPr>
            <a:xfrm>
              <a:off x="3350089"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473" name="Line 154"/>
            <p:cNvCxnSpPr>
              <a:stCxn id="470" idx="4"/>
              <a:endCxn id="472" idx="0"/>
            </p:cNvCxnSpPr>
            <p:nvPr/>
          </p:nvCxnSpPr>
          <p:spPr>
            <a:xfrm flipH="1">
              <a:off x="3387316" y="3854644"/>
              <a:ext cx="68576" cy="198870"/>
            </a:xfrm>
            <a:prstGeom prst="straightConnector1">
              <a:avLst/>
            </a:prstGeom>
            <a:ln w="9360">
              <a:solidFill>
                <a:srgbClr val="000000"/>
              </a:solidFill>
              <a:custDash>
                <a:ds d="197000" sp="197000"/>
              </a:custDash>
              <a:miter/>
            </a:ln>
          </p:spPr>
        </p:cxnSp>
        <p:cxnSp>
          <p:nvCxnSpPr>
            <p:cNvPr id="474" name="Line 155"/>
            <p:cNvCxnSpPr>
              <a:stCxn id="470" idx="4"/>
              <a:endCxn id="471" idx="0"/>
            </p:cNvCxnSpPr>
            <p:nvPr/>
          </p:nvCxnSpPr>
          <p:spPr>
            <a:xfrm>
              <a:off x="3455565" y="3854644"/>
              <a:ext cx="96659" cy="198870"/>
            </a:xfrm>
            <a:prstGeom prst="straightConnector1">
              <a:avLst/>
            </a:prstGeom>
            <a:ln w="9360">
              <a:solidFill>
                <a:srgbClr val="000000"/>
              </a:solidFill>
              <a:miter/>
            </a:ln>
          </p:spPr>
        </p:cxnSp>
        <p:sp>
          <p:nvSpPr>
            <p:cNvPr id="475" name="CustomShape 156"/>
            <p:cNvSpPr/>
            <p:nvPr/>
          </p:nvSpPr>
          <p:spPr>
            <a:xfrm>
              <a:off x="3686110" y="3679939"/>
              <a:ext cx="180256"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F</a:t>
              </a:r>
              <a:endParaRPr/>
            </a:p>
          </p:txBody>
        </p:sp>
        <p:sp>
          <p:nvSpPr>
            <p:cNvPr id="476" name="CustomShape 157"/>
            <p:cNvSpPr/>
            <p:nvPr/>
          </p:nvSpPr>
          <p:spPr>
            <a:xfrm>
              <a:off x="3809873" y="4053514"/>
              <a:ext cx="7510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477" name="CustomShape 158"/>
            <p:cNvSpPr/>
            <p:nvPr/>
          </p:nvSpPr>
          <p:spPr>
            <a:xfrm>
              <a:off x="3644965" y="4053514"/>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478" name="Line 159"/>
            <p:cNvCxnSpPr>
              <a:stCxn id="475" idx="4"/>
              <a:endCxn id="477" idx="0"/>
            </p:cNvCxnSpPr>
            <p:nvPr/>
          </p:nvCxnSpPr>
          <p:spPr>
            <a:xfrm flipH="1">
              <a:off x="3682192" y="3854970"/>
              <a:ext cx="94373" cy="198870"/>
            </a:xfrm>
            <a:prstGeom prst="straightConnector1">
              <a:avLst/>
            </a:prstGeom>
            <a:ln w="9360">
              <a:solidFill>
                <a:srgbClr val="000000"/>
              </a:solidFill>
              <a:custDash>
                <a:ds d="197000" sp="197000"/>
              </a:custDash>
              <a:miter/>
            </a:ln>
          </p:spPr>
        </p:cxnSp>
        <p:cxnSp>
          <p:nvCxnSpPr>
            <p:cNvPr id="479" name="Line 160"/>
            <p:cNvCxnSpPr>
              <a:stCxn id="475" idx="4"/>
              <a:endCxn id="476" idx="0"/>
            </p:cNvCxnSpPr>
            <p:nvPr/>
          </p:nvCxnSpPr>
          <p:spPr>
            <a:xfrm>
              <a:off x="3776238" y="3854970"/>
              <a:ext cx="71515" cy="198870"/>
            </a:xfrm>
            <a:prstGeom prst="straightConnector1">
              <a:avLst/>
            </a:prstGeom>
            <a:ln w="9360">
              <a:solidFill>
                <a:srgbClr val="000000"/>
              </a:solidFill>
              <a:miter/>
            </a:ln>
          </p:spPr>
        </p:cxnSp>
        <p:sp>
          <p:nvSpPr>
            <p:cNvPr id="480" name="CustomShape 161"/>
            <p:cNvSpPr/>
            <p:nvPr/>
          </p:nvSpPr>
          <p:spPr>
            <a:xfrm>
              <a:off x="4621353" y="3679613"/>
              <a:ext cx="17960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G</a:t>
              </a:r>
              <a:endParaRPr/>
            </a:p>
          </p:txBody>
        </p:sp>
        <p:sp>
          <p:nvSpPr>
            <p:cNvPr id="481" name="CustomShape 162"/>
            <p:cNvSpPr/>
            <p:nvPr/>
          </p:nvSpPr>
          <p:spPr>
            <a:xfrm>
              <a:off x="4770913" y="4053187"/>
              <a:ext cx="7510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482" name="CustomShape 163"/>
            <p:cNvSpPr/>
            <p:nvPr/>
          </p:nvSpPr>
          <p:spPr>
            <a:xfrm>
              <a:off x="4606658" y="4053187"/>
              <a:ext cx="7184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483" name="Line 164"/>
            <p:cNvCxnSpPr>
              <a:stCxn id="480" idx="4"/>
              <a:endCxn id="482" idx="0"/>
            </p:cNvCxnSpPr>
            <p:nvPr/>
          </p:nvCxnSpPr>
          <p:spPr>
            <a:xfrm flipH="1">
              <a:off x="4642579" y="3854644"/>
              <a:ext cx="68902" cy="198870"/>
            </a:xfrm>
            <a:prstGeom prst="straightConnector1">
              <a:avLst/>
            </a:prstGeom>
            <a:ln w="9360">
              <a:solidFill>
                <a:srgbClr val="000000"/>
              </a:solidFill>
              <a:custDash>
                <a:ds d="197000" sp="197000"/>
              </a:custDash>
              <a:miter/>
            </a:ln>
          </p:spPr>
        </p:cxnSp>
        <p:cxnSp>
          <p:nvCxnSpPr>
            <p:cNvPr id="484" name="Line 165"/>
            <p:cNvCxnSpPr>
              <a:stCxn id="480" idx="4"/>
              <a:endCxn id="481" idx="0"/>
            </p:cNvCxnSpPr>
            <p:nvPr/>
          </p:nvCxnSpPr>
          <p:spPr>
            <a:xfrm>
              <a:off x="4711154" y="3854644"/>
              <a:ext cx="97639" cy="198870"/>
            </a:xfrm>
            <a:prstGeom prst="straightConnector1">
              <a:avLst/>
            </a:prstGeom>
            <a:ln w="9360">
              <a:solidFill>
                <a:srgbClr val="000000"/>
              </a:solidFill>
              <a:miter/>
            </a:ln>
          </p:spPr>
        </p:cxnSp>
        <p:sp>
          <p:nvSpPr>
            <p:cNvPr id="485" name="CustomShape 166"/>
            <p:cNvSpPr/>
            <p:nvPr/>
          </p:nvSpPr>
          <p:spPr>
            <a:xfrm>
              <a:off x="4940393" y="3679939"/>
              <a:ext cx="178950"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F</a:t>
              </a:r>
              <a:endParaRPr/>
            </a:p>
          </p:txBody>
        </p:sp>
        <p:sp>
          <p:nvSpPr>
            <p:cNvPr id="486" name="CustomShape 167"/>
            <p:cNvSpPr/>
            <p:nvPr/>
          </p:nvSpPr>
          <p:spPr>
            <a:xfrm>
              <a:off x="5065463" y="4053514"/>
              <a:ext cx="7314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487" name="CustomShape 168"/>
            <p:cNvSpPr/>
            <p:nvPr/>
          </p:nvSpPr>
          <p:spPr>
            <a:xfrm>
              <a:off x="4902513" y="4053514"/>
              <a:ext cx="72168"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488" name="Line 169"/>
            <p:cNvCxnSpPr>
              <a:stCxn id="485" idx="4"/>
              <a:endCxn id="487" idx="0"/>
            </p:cNvCxnSpPr>
            <p:nvPr/>
          </p:nvCxnSpPr>
          <p:spPr>
            <a:xfrm flipH="1">
              <a:off x="4938434" y="3854970"/>
              <a:ext cx="91761" cy="198870"/>
            </a:xfrm>
            <a:prstGeom prst="straightConnector1">
              <a:avLst/>
            </a:prstGeom>
            <a:ln w="9360">
              <a:solidFill>
                <a:srgbClr val="000000"/>
              </a:solidFill>
              <a:custDash>
                <a:ds d="197000" sp="197000"/>
              </a:custDash>
              <a:miter/>
            </a:ln>
          </p:spPr>
        </p:cxnSp>
        <p:cxnSp>
          <p:nvCxnSpPr>
            <p:cNvPr id="489" name="Line 170"/>
            <p:cNvCxnSpPr>
              <a:stCxn id="485" idx="4"/>
              <a:endCxn id="486" idx="0"/>
            </p:cNvCxnSpPr>
            <p:nvPr/>
          </p:nvCxnSpPr>
          <p:spPr>
            <a:xfrm>
              <a:off x="5029868" y="3854970"/>
              <a:ext cx="72494" cy="198870"/>
            </a:xfrm>
            <a:prstGeom prst="straightConnector1">
              <a:avLst/>
            </a:prstGeom>
            <a:ln w="9360">
              <a:solidFill>
                <a:srgbClr val="000000"/>
              </a:solidFill>
              <a:miter/>
            </a:ln>
          </p:spPr>
        </p:cxnSp>
        <p:cxnSp>
          <p:nvCxnSpPr>
            <p:cNvPr id="490" name="Line 171"/>
            <p:cNvCxnSpPr>
              <a:stCxn id="340" idx="2"/>
              <a:endCxn id="460" idx="0"/>
            </p:cNvCxnSpPr>
            <p:nvPr/>
          </p:nvCxnSpPr>
          <p:spPr>
            <a:xfrm>
              <a:off x="1234037" y="3526786"/>
              <a:ext cx="941447" cy="153153"/>
            </a:xfrm>
            <a:prstGeom prst="straightConnector1">
              <a:avLst/>
            </a:prstGeom>
            <a:ln>
              <a:solidFill>
                <a:srgbClr val="000000"/>
              </a:solidFill>
            </a:ln>
          </p:spPr>
        </p:cxnSp>
        <p:cxnSp>
          <p:nvCxnSpPr>
            <p:cNvPr id="491" name="Line 172"/>
            <p:cNvCxnSpPr>
              <a:stCxn id="340" idx="2"/>
              <a:endCxn id="465" idx="0"/>
            </p:cNvCxnSpPr>
            <p:nvPr/>
          </p:nvCxnSpPr>
          <p:spPr>
            <a:xfrm>
              <a:off x="1234037" y="3526787"/>
              <a:ext cx="1261794" cy="153479"/>
            </a:xfrm>
            <a:prstGeom prst="straightConnector1">
              <a:avLst/>
            </a:prstGeom>
            <a:ln>
              <a:solidFill>
                <a:srgbClr val="000000"/>
              </a:solidFill>
            </a:ln>
          </p:spPr>
        </p:cxnSp>
        <p:cxnSp>
          <p:nvCxnSpPr>
            <p:cNvPr id="492" name="Line 173"/>
            <p:cNvCxnSpPr>
              <a:stCxn id="365" idx="2"/>
              <a:endCxn id="470" idx="0"/>
            </p:cNvCxnSpPr>
            <p:nvPr/>
          </p:nvCxnSpPr>
          <p:spPr>
            <a:xfrm>
              <a:off x="2175485" y="3526786"/>
              <a:ext cx="1280407" cy="153153"/>
            </a:xfrm>
            <a:prstGeom prst="straightConnector1">
              <a:avLst/>
            </a:prstGeom>
            <a:ln>
              <a:solidFill>
                <a:srgbClr val="000000"/>
              </a:solidFill>
            </a:ln>
          </p:spPr>
        </p:cxnSp>
        <p:cxnSp>
          <p:nvCxnSpPr>
            <p:cNvPr id="493" name="Line 174"/>
            <p:cNvCxnSpPr>
              <a:stCxn id="365" idx="2"/>
              <a:endCxn id="475" idx="0"/>
            </p:cNvCxnSpPr>
            <p:nvPr/>
          </p:nvCxnSpPr>
          <p:spPr>
            <a:xfrm>
              <a:off x="2175485" y="3526787"/>
              <a:ext cx="1601080" cy="153479"/>
            </a:xfrm>
            <a:prstGeom prst="straightConnector1">
              <a:avLst/>
            </a:prstGeom>
            <a:ln>
              <a:solidFill>
                <a:srgbClr val="000000"/>
              </a:solidFill>
            </a:ln>
          </p:spPr>
        </p:cxnSp>
        <p:cxnSp>
          <p:nvCxnSpPr>
            <p:cNvPr id="494" name="Line 175"/>
            <p:cNvCxnSpPr>
              <a:stCxn id="364" idx="2"/>
              <a:endCxn id="480" idx="0"/>
            </p:cNvCxnSpPr>
            <p:nvPr/>
          </p:nvCxnSpPr>
          <p:spPr>
            <a:xfrm>
              <a:off x="2489953" y="3526786"/>
              <a:ext cx="2221528" cy="153153"/>
            </a:xfrm>
            <a:prstGeom prst="straightConnector1">
              <a:avLst/>
            </a:prstGeom>
            <a:ln>
              <a:solidFill>
                <a:srgbClr val="000000"/>
              </a:solidFill>
            </a:ln>
          </p:spPr>
        </p:cxnSp>
        <p:cxnSp>
          <p:nvCxnSpPr>
            <p:cNvPr id="495" name="Line 176"/>
            <p:cNvCxnSpPr>
              <a:stCxn id="364" idx="2"/>
              <a:endCxn id="485" idx="0"/>
            </p:cNvCxnSpPr>
            <p:nvPr/>
          </p:nvCxnSpPr>
          <p:spPr>
            <a:xfrm>
              <a:off x="2489953" y="3526787"/>
              <a:ext cx="2540242" cy="153479"/>
            </a:xfrm>
            <a:prstGeom prst="straightConnector1">
              <a:avLst/>
            </a:prstGeom>
            <a:ln>
              <a:solidFill>
                <a:srgbClr val="000000"/>
              </a:solidFill>
            </a:ln>
          </p:spPr>
        </p:cxnSp>
        <p:cxnSp>
          <p:nvCxnSpPr>
            <p:cNvPr id="496" name="Line 177"/>
            <p:cNvCxnSpPr>
              <a:stCxn id="383" idx="2"/>
              <a:endCxn id="438" idx="0"/>
            </p:cNvCxnSpPr>
            <p:nvPr/>
          </p:nvCxnSpPr>
          <p:spPr>
            <a:xfrm flipH="1">
              <a:off x="945040" y="3526786"/>
              <a:ext cx="2486034" cy="153153"/>
            </a:xfrm>
            <a:prstGeom prst="straightConnector1">
              <a:avLst/>
            </a:prstGeom>
            <a:ln>
              <a:solidFill>
                <a:srgbClr val="000000"/>
              </a:solidFill>
            </a:ln>
          </p:spPr>
        </p:cxnSp>
        <p:cxnSp>
          <p:nvCxnSpPr>
            <p:cNvPr id="497" name="Line 178"/>
            <p:cNvCxnSpPr>
              <a:stCxn id="383" idx="2"/>
              <a:endCxn id="443" idx="0"/>
            </p:cNvCxnSpPr>
            <p:nvPr/>
          </p:nvCxnSpPr>
          <p:spPr>
            <a:xfrm flipH="1">
              <a:off x="1264733" y="3526786"/>
              <a:ext cx="2166341" cy="153153"/>
            </a:xfrm>
            <a:prstGeom prst="straightConnector1">
              <a:avLst/>
            </a:prstGeom>
            <a:ln>
              <a:solidFill>
                <a:srgbClr val="000000"/>
              </a:solidFill>
            </a:ln>
          </p:spPr>
        </p:cxnSp>
        <p:cxnSp>
          <p:nvCxnSpPr>
            <p:cNvPr id="498" name="Line 179"/>
            <p:cNvCxnSpPr>
              <a:stCxn id="382" idx="2"/>
              <a:endCxn id="460" idx="0"/>
            </p:cNvCxnSpPr>
            <p:nvPr/>
          </p:nvCxnSpPr>
          <p:spPr>
            <a:xfrm flipH="1">
              <a:off x="2175158" y="3526786"/>
              <a:ext cx="1570385" cy="153153"/>
            </a:xfrm>
            <a:prstGeom prst="straightConnector1">
              <a:avLst/>
            </a:prstGeom>
            <a:ln>
              <a:solidFill>
                <a:srgbClr val="000000"/>
              </a:solidFill>
            </a:ln>
          </p:spPr>
        </p:cxnSp>
        <p:cxnSp>
          <p:nvCxnSpPr>
            <p:cNvPr id="499" name="Line 180"/>
            <p:cNvCxnSpPr>
              <a:stCxn id="382" idx="2"/>
              <a:endCxn id="465" idx="0"/>
            </p:cNvCxnSpPr>
            <p:nvPr/>
          </p:nvCxnSpPr>
          <p:spPr>
            <a:xfrm flipH="1">
              <a:off x="2495505" y="3526787"/>
              <a:ext cx="1250038" cy="153479"/>
            </a:xfrm>
            <a:prstGeom prst="straightConnector1">
              <a:avLst/>
            </a:prstGeom>
            <a:ln>
              <a:solidFill>
                <a:srgbClr val="000000"/>
              </a:solidFill>
            </a:ln>
          </p:spPr>
        </p:cxnSp>
        <p:cxnSp>
          <p:nvCxnSpPr>
            <p:cNvPr id="500" name="Line 181"/>
            <p:cNvCxnSpPr>
              <a:stCxn id="395" idx="2"/>
              <a:endCxn id="470" idx="0"/>
            </p:cNvCxnSpPr>
            <p:nvPr/>
          </p:nvCxnSpPr>
          <p:spPr>
            <a:xfrm flipH="1">
              <a:off x="3455565" y="3527113"/>
              <a:ext cx="1230118" cy="152826"/>
            </a:xfrm>
            <a:prstGeom prst="straightConnector1">
              <a:avLst/>
            </a:prstGeom>
            <a:ln>
              <a:solidFill>
                <a:srgbClr val="000000"/>
              </a:solidFill>
            </a:ln>
          </p:spPr>
        </p:cxnSp>
        <p:cxnSp>
          <p:nvCxnSpPr>
            <p:cNvPr id="501" name="Line 182"/>
            <p:cNvCxnSpPr>
              <a:stCxn id="395" idx="2"/>
              <a:endCxn id="475" idx="0"/>
            </p:cNvCxnSpPr>
            <p:nvPr/>
          </p:nvCxnSpPr>
          <p:spPr>
            <a:xfrm flipH="1">
              <a:off x="3776238" y="3527113"/>
              <a:ext cx="909445" cy="153153"/>
            </a:xfrm>
            <a:prstGeom prst="straightConnector1">
              <a:avLst/>
            </a:prstGeom>
            <a:ln>
              <a:solidFill>
                <a:srgbClr val="000000"/>
              </a:solidFill>
            </a:ln>
          </p:spPr>
        </p:cxnSp>
        <p:cxnSp>
          <p:nvCxnSpPr>
            <p:cNvPr id="502" name="Line 183"/>
            <p:cNvCxnSpPr>
              <a:stCxn id="394" idx="2"/>
              <a:endCxn id="480" idx="0"/>
            </p:cNvCxnSpPr>
            <p:nvPr/>
          </p:nvCxnSpPr>
          <p:spPr>
            <a:xfrm flipH="1">
              <a:off x="4711154" y="3527113"/>
              <a:ext cx="291284" cy="152826"/>
            </a:xfrm>
            <a:prstGeom prst="straightConnector1">
              <a:avLst/>
            </a:prstGeom>
            <a:ln>
              <a:solidFill>
                <a:srgbClr val="000000"/>
              </a:solidFill>
            </a:ln>
          </p:spPr>
        </p:cxnSp>
        <p:cxnSp>
          <p:nvCxnSpPr>
            <p:cNvPr id="503" name="Line 184"/>
            <p:cNvCxnSpPr>
              <a:stCxn id="394" idx="2"/>
              <a:endCxn id="485" idx="0"/>
            </p:cNvCxnSpPr>
            <p:nvPr/>
          </p:nvCxnSpPr>
          <p:spPr>
            <a:xfrm>
              <a:off x="5002112" y="3527113"/>
              <a:ext cx="28083" cy="153153"/>
            </a:xfrm>
            <a:prstGeom prst="straightConnector1">
              <a:avLst/>
            </a:prstGeom>
            <a:ln>
              <a:solidFill>
                <a:srgbClr val="000000"/>
              </a:solidFill>
            </a:ln>
          </p:spPr>
        </p:cxnSp>
        <p:sp>
          <p:nvSpPr>
            <p:cNvPr id="504" name="CustomShape 185"/>
            <p:cNvSpPr/>
            <p:nvPr/>
          </p:nvSpPr>
          <p:spPr>
            <a:xfrm>
              <a:off x="3917962" y="4339246"/>
              <a:ext cx="17960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H</a:t>
              </a:r>
              <a:endParaRPr/>
            </a:p>
          </p:txBody>
        </p:sp>
        <p:sp>
          <p:nvSpPr>
            <p:cNvPr id="505" name="CustomShape 186"/>
            <p:cNvSpPr/>
            <p:nvPr/>
          </p:nvSpPr>
          <p:spPr>
            <a:xfrm>
              <a:off x="4067848" y="4708575"/>
              <a:ext cx="72821"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506" name="CustomShape 187"/>
            <p:cNvSpPr/>
            <p:nvPr/>
          </p:nvSpPr>
          <p:spPr>
            <a:xfrm>
              <a:off x="3902614" y="4708575"/>
              <a:ext cx="74780"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507" name="Line 188"/>
            <p:cNvCxnSpPr>
              <a:stCxn id="504" idx="4"/>
              <a:endCxn id="506" idx="0"/>
            </p:cNvCxnSpPr>
            <p:nvPr/>
          </p:nvCxnSpPr>
          <p:spPr>
            <a:xfrm flipH="1">
              <a:off x="3939841" y="4514277"/>
              <a:ext cx="68249" cy="194625"/>
            </a:xfrm>
            <a:prstGeom prst="straightConnector1">
              <a:avLst/>
            </a:prstGeom>
            <a:ln w="9360">
              <a:solidFill>
                <a:srgbClr val="000000"/>
              </a:solidFill>
              <a:custDash>
                <a:ds d="197000" sp="197000"/>
              </a:custDash>
              <a:miter/>
            </a:ln>
          </p:spPr>
        </p:cxnSp>
        <p:cxnSp>
          <p:nvCxnSpPr>
            <p:cNvPr id="508" name="Line 189"/>
            <p:cNvCxnSpPr>
              <a:stCxn id="504" idx="4"/>
              <a:endCxn id="505" idx="0"/>
            </p:cNvCxnSpPr>
            <p:nvPr/>
          </p:nvCxnSpPr>
          <p:spPr>
            <a:xfrm>
              <a:off x="4007763" y="4514277"/>
              <a:ext cx="96659" cy="194625"/>
            </a:xfrm>
            <a:prstGeom prst="straightConnector1">
              <a:avLst/>
            </a:prstGeom>
            <a:ln w="9360">
              <a:solidFill>
                <a:srgbClr val="000000"/>
              </a:solidFill>
              <a:miter/>
            </a:ln>
          </p:spPr>
        </p:cxnSp>
        <p:sp>
          <p:nvSpPr>
            <p:cNvPr id="509" name="CustomShape 190"/>
            <p:cNvSpPr/>
            <p:nvPr/>
          </p:nvSpPr>
          <p:spPr>
            <a:xfrm>
              <a:off x="4194551" y="4339246"/>
              <a:ext cx="181562"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H</a:t>
              </a:r>
              <a:endParaRPr/>
            </a:p>
          </p:txBody>
        </p:sp>
        <p:sp>
          <p:nvSpPr>
            <p:cNvPr id="510" name="CustomShape 191"/>
            <p:cNvSpPr/>
            <p:nvPr/>
          </p:nvSpPr>
          <p:spPr>
            <a:xfrm>
              <a:off x="4342805" y="4708575"/>
              <a:ext cx="74780"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511" name="CustomShape 192"/>
            <p:cNvSpPr/>
            <p:nvPr/>
          </p:nvSpPr>
          <p:spPr>
            <a:xfrm>
              <a:off x="4181162" y="4708575"/>
              <a:ext cx="72494"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512" name="Line 193"/>
            <p:cNvCxnSpPr>
              <a:stCxn id="509" idx="4"/>
              <a:endCxn id="511" idx="0"/>
            </p:cNvCxnSpPr>
            <p:nvPr/>
          </p:nvCxnSpPr>
          <p:spPr>
            <a:xfrm flipH="1">
              <a:off x="4217409" y="4514277"/>
              <a:ext cx="68249" cy="194625"/>
            </a:xfrm>
            <a:prstGeom prst="straightConnector1">
              <a:avLst/>
            </a:prstGeom>
            <a:ln w="9360">
              <a:solidFill>
                <a:srgbClr val="000000"/>
              </a:solidFill>
              <a:custDash>
                <a:ds d="197000" sp="197000"/>
              </a:custDash>
              <a:miter/>
            </a:ln>
          </p:spPr>
        </p:cxnSp>
        <p:cxnSp>
          <p:nvCxnSpPr>
            <p:cNvPr id="513" name="Line 194"/>
            <p:cNvCxnSpPr>
              <a:stCxn id="509" idx="4"/>
              <a:endCxn id="510" idx="0"/>
            </p:cNvCxnSpPr>
            <p:nvPr/>
          </p:nvCxnSpPr>
          <p:spPr>
            <a:xfrm>
              <a:off x="4285332" y="4514277"/>
              <a:ext cx="95026" cy="194625"/>
            </a:xfrm>
            <a:prstGeom prst="straightConnector1">
              <a:avLst/>
            </a:prstGeom>
            <a:ln w="9360">
              <a:solidFill>
                <a:srgbClr val="000000"/>
              </a:solidFill>
              <a:miter/>
            </a:ln>
          </p:spPr>
        </p:cxnSp>
        <p:cxnSp>
          <p:nvCxnSpPr>
            <p:cNvPr id="514" name="Line 195"/>
            <p:cNvCxnSpPr>
              <a:stCxn id="440" idx="2"/>
              <a:endCxn id="448" idx="0"/>
            </p:cNvCxnSpPr>
            <p:nvPr/>
          </p:nvCxnSpPr>
          <p:spPr>
            <a:xfrm>
              <a:off x="877117" y="4137437"/>
              <a:ext cx="669756" cy="202135"/>
            </a:xfrm>
            <a:prstGeom prst="straightConnector1">
              <a:avLst/>
            </a:prstGeom>
            <a:ln>
              <a:solidFill>
                <a:srgbClr val="000000"/>
              </a:solidFill>
            </a:ln>
          </p:spPr>
        </p:cxnSp>
        <p:cxnSp>
          <p:nvCxnSpPr>
            <p:cNvPr id="515" name="Line 196"/>
            <p:cNvCxnSpPr>
              <a:stCxn id="439" idx="2"/>
              <a:endCxn id="453" idx="0"/>
            </p:cNvCxnSpPr>
            <p:nvPr/>
          </p:nvCxnSpPr>
          <p:spPr>
            <a:xfrm>
              <a:off x="1040066" y="4137437"/>
              <a:ext cx="783723" cy="202135"/>
            </a:xfrm>
            <a:prstGeom prst="straightConnector1">
              <a:avLst/>
            </a:prstGeom>
            <a:ln>
              <a:solidFill>
                <a:srgbClr val="000000"/>
              </a:solidFill>
            </a:ln>
          </p:spPr>
        </p:cxnSp>
        <p:cxnSp>
          <p:nvCxnSpPr>
            <p:cNvPr id="516" name="Line 197"/>
            <p:cNvCxnSpPr>
              <a:stCxn id="462" idx="2"/>
              <a:endCxn id="448" idx="0"/>
            </p:cNvCxnSpPr>
            <p:nvPr/>
          </p:nvCxnSpPr>
          <p:spPr>
            <a:xfrm flipH="1">
              <a:off x="1546547" y="4137437"/>
              <a:ext cx="561668" cy="202135"/>
            </a:xfrm>
            <a:prstGeom prst="straightConnector1">
              <a:avLst/>
            </a:prstGeom>
            <a:ln>
              <a:solidFill>
                <a:srgbClr val="000000"/>
              </a:solidFill>
            </a:ln>
          </p:spPr>
        </p:cxnSp>
        <p:cxnSp>
          <p:nvCxnSpPr>
            <p:cNvPr id="517" name="Line 198"/>
            <p:cNvCxnSpPr>
              <a:stCxn id="461" idx="2"/>
              <a:endCxn id="453" idx="0"/>
            </p:cNvCxnSpPr>
            <p:nvPr/>
          </p:nvCxnSpPr>
          <p:spPr>
            <a:xfrm flipH="1">
              <a:off x="1823462" y="4137437"/>
              <a:ext cx="448028" cy="202135"/>
            </a:xfrm>
            <a:prstGeom prst="straightConnector1">
              <a:avLst/>
            </a:prstGeom>
            <a:ln>
              <a:solidFill>
                <a:srgbClr val="000000"/>
              </a:solidFill>
            </a:ln>
          </p:spPr>
        </p:cxnSp>
        <p:cxnSp>
          <p:nvCxnSpPr>
            <p:cNvPr id="518" name="Line 199"/>
            <p:cNvCxnSpPr>
              <a:stCxn id="472" idx="2"/>
              <a:endCxn id="504" idx="0"/>
            </p:cNvCxnSpPr>
            <p:nvPr/>
          </p:nvCxnSpPr>
          <p:spPr>
            <a:xfrm>
              <a:off x="3387316" y="4137437"/>
              <a:ext cx="620774" cy="202135"/>
            </a:xfrm>
            <a:prstGeom prst="straightConnector1">
              <a:avLst/>
            </a:prstGeom>
            <a:ln>
              <a:solidFill>
                <a:srgbClr val="000000"/>
              </a:solidFill>
            </a:ln>
          </p:spPr>
        </p:cxnSp>
        <p:cxnSp>
          <p:nvCxnSpPr>
            <p:cNvPr id="519" name="Line 200"/>
            <p:cNvCxnSpPr>
              <a:stCxn id="471" idx="2"/>
              <a:endCxn id="509" idx="0"/>
            </p:cNvCxnSpPr>
            <p:nvPr/>
          </p:nvCxnSpPr>
          <p:spPr>
            <a:xfrm>
              <a:off x="3551897" y="4137437"/>
              <a:ext cx="733761" cy="202135"/>
            </a:xfrm>
            <a:prstGeom prst="straightConnector1">
              <a:avLst/>
            </a:prstGeom>
            <a:ln>
              <a:solidFill>
                <a:srgbClr val="000000"/>
              </a:solidFill>
            </a:ln>
          </p:spPr>
        </p:cxnSp>
        <p:cxnSp>
          <p:nvCxnSpPr>
            <p:cNvPr id="520" name="Line 201"/>
            <p:cNvCxnSpPr>
              <a:stCxn id="482" idx="2"/>
              <a:endCxn id="504" idx="0"/>
            </p:cNvCxnSpPr>
            <p:nvPr/>
          </p:nvCxnSpPr>
          <p:spPr>
            <a:xfrm flipH="1">
              <a:off x="4007763" y="4137437"/>
              <a:ext cx="635142" cy="202135"/>
            </a:xfrm>
            <a:prstGeom prst="straightConnector1">
              <a:avLst/>
            </a:prstGeom>
            <a:ln>
              <a:solidFill>
                <a:srgbClr val="000000"/>
              </a:solidFill>
            </a:ln>
          </p:spPr>
        </p:cxnSp>
        <p:cxnSp>
          <p:nvCxnSpPr>
            <p:cNvPr id="521" name="Line 202"/>
            <p:cNvCxnSpPr>
              <a:stCxn id="482" idx="2"/>
              <a:endCxn id="509" idx="0"/>
            </p:cNvCxnSpPr>
            <p:nvPr/>
          </p:nvCxnSpPr>
          <p:spPr>
            <a:xfrm flipH="1">
              <a:off x="4285331" y="4137437"/>
              <a:ext cx="357574" cy="202135"/>
            </a:xfrm>
            <a:prstGeom prst="straightConnector1">
              <a:avLst/>
            </a:prstGeom>
            <a:ln>
              <a:solidFill>
                <a:srgbClr val="000000"/>
              </a:solidFill>
            </a:ln>
          </p:spPr>
        </p:cxnSp>
      </p:grpSp>
      <mc:AlternateContent xmlns:mc="http://schemas.openxmlformats.org/markup-compatibility/2006" xmlns:a14="http://schemas.microsoft.com/office/drawing/2010/main">
        <mc:Choice Requires="a14">
          <p:sp>
            <p:nvSpPr>
              <p:cNvPr id="522" name="Rounded Rectangle 521"/>
              <p:cNvSpPr/>
              <p:nvPr/>
            </p:nvSpPr>
            <p:spPr>
              <a:xfrm>
                <a:off x="1301259" y="2716305"/>
                <a:ext cx="6230751" cy="16434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For MMAP search space is:</a:t>
                </a:r>
              </a:p>
              <a:p>
                <a:pPr algn="ctr"/>
                <a:r>
                  <a:rPr lang="en-US" dirty="0">
                    <a:solidFill>
                      <a:schemeClr val="tx1"/>
                    </a:solidFill>
                  </a:rPr>
                  <a:t> </a:t>
                </a:r>
                <a14:m>
                  <m:oMath xmlns:m="http://schemas.openxmlformats.org/officeDocument/2006/math">
                    <m:sSup>
                      <m:sSupPr>
                        <m:ctrlPr>
                          <a:rPr lang="en-US" sz="200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𝑘</m:t>
                        </m:r>
                      </m:e>
                      <m:sup>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h</m:t>
                            </m:r>
                          </m:e>
                          <m:sub>
                            <m:r>
                              <a:rPr lang="en-US" sz="2000" b="0" i="1" smtClean="0">
                                <a:solidFill>
                                  <a:schemeClr val="tx1"/>
                                </a:solidFill>
                                <a:latin typeface="Cambria Math" panose="02040503050406030204" pitchFamily="18" charset="0"/>
                              </a:rPr>
                              <m:t>𝑐</m:t>
                            </m:r>
                          </m:sub>
                        </m:sSub>
                      </m:sup>
                    </m:sSup>
                  </m:oMath>
                </a14:m>
                <a:r>
                  <a:rPr lang="en-US" dirty="0">
                    <a:solidFill>
                      <a:schemeClr val="tx1"/>
                    </a:solidFill>
                  </a:rPr>
                  <a:t> on a AND/OR tree</a:t>
                </a:r>
              </a:p>
              <a:p>
                <a:pPr algn="ctr"/>
                <a14:m>
                  <m:oMath xmlns:m="http://schemas.openxmlformats.org/officeDocument/2006/math">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𝑘</m:t>
                        </m:r>
                      </m:e>
                      <m:sup>
                        <m:sSub>
                          <m:sSubPr>
                            <m:ctrlPr>
                              <a:rPr lang="en-US" sz="2400" i="1">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𝑤</m:t>
                            </m:r>
                          </m:e>
                          <m:sub>
                            <m:r>
                              <a:rPr lang="en-US" sz="2400" i="1">
                                <a:solidFill>
                                  <a:schemeClr val="tx1"/>
                                </a:solidFill>
                                <a:latin typeface="Cambria Math" panose="02040503050406030204" pitchFamily="18" charset="0"/>
                              </a:rPr>
                              <m:t>𝑐</m:t>
                            </m:r>
                          </m:sub>
                        </m:sSub>
                      </m:sup>
                    </m:sSup>
                  </m:oMath>
                </a14:m>
                <a:r>
                  <a:rPr lang="en-US" dirty="0">
                    <a:solidFill>
                      <a:schemeClr val="tx1"/>
                    </a:solidFill>
                  </a:rPr>
                  <a:t> on AND/OR graph</a:t>
                </a:r>
              </a:p>
            </p:txBody>
          </p:sp>
        </mc:Choice>
        <mc:Fallback xmlns="">
          <p:sp>
            <p:nvSpPr>
              <p:cNvPr id="522" name="Rounded Rectangle 521"/>
              <p:cNvSpPr>
                <a:spLocks noRot="1" noChangeAspect="1" noMove="1" noResize="1" noEditPoints="1" noAdjustHandles="1" noChangeArrowheads="1" noChangeShapeType="1" noTextEdit="1"/>
              </p:cNvSpPr>
              <p:nvPr/>
            </p:nvSpPr>
            <p:spPr>
              <a:xfrm>
                <a:off x="1301259" y="2716305"/>
                <a:ext cx="6230751" cy="1643413"/>
              </a:xfrm>
              <a:prstGeom prst="round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154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p:bldP spid="321" grpId="0"/>
      <p:bldP spid="43" grpId="0"/>
      <p:bldP spid="5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Dechter, TPM 14/19</a:t>
            </a:r>
          </a:p>
        </p:txBody>
      </p:sp>
      <p:sp>
        <p:nvSpPr>
          <p:cNvPr id="5" name="TextBox 4"/>
          <p:cNvSpPr txBox="1"/>
          <p:nvPr/>
        </p:nvSpPr>
        <p:spPr>
          <a:xfrm>
            <a:off x="1106838" y="2312894"/>
            <a:ext cx="6930323" cy="1446550"/>
          </a:xfrm>
          <a:prstGeom prst="rect">
            <a:avLst/>
          </a:prstGeom>
          <a:noFill/>
        </p:spPr>
        <p:txBody>
          <a:bodyPr wrap="square" rtlCol="0">
            <a:spAutoFit/>
          </a:bodyPr>
          <a:lstStyle/>
          <a:p>
            <a:r>
              <a:rPr lang="en-US" sz="4400" b="1" dirty="0"/>
              <a:t>Generating Heuristic Using Relaxed Tractable Models</a:t>
            </a:r>
          </a:p>
        </p:txBody>
      </p:sp>
      <p:sp>
        <p:nvSpPr>
          <p:cNvPr id="2" name="TextBox 1"/>
          <p:cNvSpPr txBox="1"/>
          <p:nvPr/>
        </p:nvSpPr>
        <p:spPr>
          <a:xfrm>
            <a:off x="1878227" y="827903"/>
            <a:ext cx="4266233" cy="646331"/>
          </a:xfrm>
          <a:prstGeom prst="rect">
            <a:avLst/>
          </a:prstGeom>
          <a:noFill/>
        </p:spPr>
        <p:txBody>
          <a:bodyPr wrap="none" rtlCol="0">
            <a:spAutoFit/>
          </a:bodyPr>
          <a:lstStyle/>
          <a:p>
            <a:r>
              <a:rPr lang="en-US" dirty="0"/>
              <a:t>For anytime behavior we need conditioning</a:t>
            </a:r>
          </a:p>
          <a:p>
            <a:r>
              <a:rPr lang="en-US" dirty="0">
                <a:sym typeface="Wingdings" panose="05000000000000000000" pitchFamily="2" charset="2"/>
              </a:rPr>
              <a:t>And we need heuristics to guide search</a:t>
            </a:r>
            <a:endParaRPr lang="en-US" dirty="0"/>
          </a:p>
        </p:txBody>
      </p:sp>
    </p:spTree>
    <p:extLst>
      <p:ext uri="{BB962C8B-B14F-4D97-AF65-F5344CB8AC3E}">
        <p14:creationId xmlns:p14="http://schemas.microsoft.com/office/powerpoint/2010/main" val="497777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Mini-Bucket Approximation</a:t>
            </a:r>
          </a:p>
        </p:txBody>
      </p:sp>
      <p:sp>
        <p:nvSpPr>
          <p:cNvPr id="5" name="TextBox 4"/>
          <p:cNvSpPr txBox="1"/>
          <p:nvPr/>
        </p:nvSpPr>
        <p:spPr>
          <a:xfrm>
            <a:off x="1956444" y="1506023"/>
            <a:ext cx="5231112" cy="369332"/>
          </a:xfrm>
          <a:prstGeom prst="rect">
            <a:avLst/>
          </a:prstGeom>
          <a:noFill/>
        </p:spPr>
        <p:txBody>
          <a:bodyPr wrap="none" rtlCol="0">
            <a:spAutoFit/>
          </a:bodyPr>
          <a:lstStyle/>
          <a:p>
            <a:r>
              <a:rPr lang="en-IE" dirty="0">
                <a:solidFill>
                  <a:srgbClr val="FF0000"/>
                </a:solidFill>
              </a:rPr>
              <a:t>Split a bucket into mini-buckets ―&gt; bound complexity</a:t>
            </a:r>
          </a:p>
        </p:txBody>
      </p:sp>
      <p:sp>
        <p:nvSpPr>
          <p:cNvPr id="12" name="TextBox 11"/>
          <p:cNvSpPr txBox="1"/>
          <p:nvPr/>
        </p:nvSpPr>
        <p:spPr>
          <a:xfrm>
            <a:off x="1662005" y="6026027"/>
            <a:ext cx="3324052" cy="369332"/>
          </a:xfrm>
          <a:prstGeom prst="rect">
            <a:avLst/>
          </a:prstGeom>
          <a:noFill/>
        </p:spPr>
        <p:txBody>
          <a:bodyPr wrap="none" rtlCol="0">
            <a:spAutoFit/>
          </a:bodyPr>
          <a:lstStyle/>
          <a:p>
            <a:r>
              <a:rPr lang="en-IE" dirty="0">
                <a:solidFill>
                  <a:srgbClr val="0070C0"/>
                </a:solidFill>
              </a:rPr>
              <a:t>Exponential complexity decrease:</a:t>
            </a:r>
          </a:p>
        </p:txBody>
      </p:sp>
      <p:cxnSp>
        <p:nvCxnSpPr>
          <p:cNvPr id="14" name="Straight Arrow Connector 13"/>
          <p:cNvCxnSpPr/>
          <p:nvPr/>
        </p:nvCxnSpPr>
        <p:spPr>
          <a:xfrm flipH="1">
            <a:off x="2775474" y="3108972"/>
            <a:ext cx="348726" cy="7100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144572" y="2995880"/>
            <a:ext cx="463607" cy="8230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Left Brace 18"/>
          <p:cNvSpPr/>
          <p:nvPr/>
        </p:nvSpPr>
        <p:spPr>
          <a:xfrm rot="16200000">
            <a:off x="4470046" y="1461096"/>
            <a:ext cx="183837" cy="2885729"/>
          </a:xfrm>
          <a:prstGeom prst="leftBrace">
            <a:avLst>
              <a:gd name="adj1" fmla="val 5576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0" name="TextBox 19"/>
          <p:cNvSpPr txBox="1"/>
          <p:nvPr/>
        </p:nvSpPr>
        <p:spPr>
          <a:xfrm>
            <a:off x="1422859" y="1976620"/>
            <a:ext cx="1352614" cy="369332"/>
          </a:xfrm>
          <a:prstGeom prst="rect">
            <a:avLst/>
          </a:prstGeom>
          <a:noFill/>
        </p:spPr>
        <p:txBody>
          <a:bodyPr wrap="none" rtlCol="0">
            <a:spAutoFit/>
          </a:bodyPr>
          <a:lstStyle/>
          <a:p>
            <a:r>
              <a:rPr lang="en-IE" dirty="0"/>
              <a:t>bucket (X) = </a:t>
            </a:r>
          </a:p>
        </p:txBody>
      </p:sp>
      <p:pic>
        <p:nvPicPr>
          <p:cNvPr id="3" name="Picture 2" descr="TP_tmp.png"/>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bwMode="auto">
          <a:xfrm>
            <a:off x="2849826" y="2341376"/>
            <a:ext cx="3492834" cy="47066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3" name="Picture 12" descr="TP_tmp.png"/>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bwMode="auto">
          <a:xfrm>
            <a:off x="3345350" y="2995880"/>
            <a:ext cx="2799222" cy="69361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26" name="Picture 25" descr="TP_tmp.png"/>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bwMode="auto">
          <a:xfrm>
            <a:off x="6144572" y="3868457"/>
            <a:ext cx="1808347" cy="47066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25" name="Picture 24" descr="TP_tmp.png"/>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bwMode="auto">
          <a:xfrm>
            <a:off x="1662005" y="3868457"/>
            <a:ext cx="1511084" cy="47066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1" name="Picture 30" descr="TP_tmp.png"/>
          <p:cNvPicPr>
            <a:picLocks noChangeAspect="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bwMode="auto">
          <a:xfrm>
            <a:off x="871647" y="4371016"/>
            <a:ext cx="2947853" cy="69361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0" name="Picture 29" descr="TP_tmp.png"/>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bwMode="auto">
          <a:xfrm>
            <a:off x="5589770" y="4371016"/>
            <a:ext cx="3195572" cy="71838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3" name="Picture 32" descr="TP_tmp.png"/>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bwMode="auto">
          <a:xfrm>
            <a:off x="3345350" y="5361891"/>
            <a:ext cx="2625819"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5" name="Picture 34" descr="TP_tmp.png"/>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bwMode="auto">
          <a:xfrm>
            <a:off x="4986057" y="6139801"/>
            <a:ext cx="2947853"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4" name="Footer Placeholder 3"/>
          <p:cNvSpPr>
            <a:spLocks noGrp="1"/>
          </p:cNvSpPr>
          <p:nvPr>
            <p:ph type="ftr" sz="quarter" idx="10"/>
          </p:nvPr>
        </p:nvSpPr>
        <p:spPr/>
        <p:txBody>
          <a:bodyPr/>
          <a:lstStyle/>
          <a:p>
            <a:r>
              <a:rPr lang="en-US"/>
              <a:t>Dechter, TPM 14/19</a:t>
            </a:r>
            <a:endParaRPr lang="en-US" dirty="0"/>
          </a:p>
        </p:txBody>
      </p:sp>
      <p:sp>
        <p:nvSpPr>
          <p:cNvPr id="6" name="TextBox 5"/>
          <p:cNvSpPr txBox="1"/>
          <p:nvPr/>
        </p:nvSpPr>
        <p:spPr>
          <a:xfrm>
            <a:off x="7276531" y="1123435"/>
            <a:ext cx="1774332" cy="369332"/>
          </a:xfrm>
          <a:prstGeom prst="rect">
            <a:avLst/>
          </a:prstGeom>
          <a:noFill/>
        </p:spPr>
        <p:txBody>
          <a:bodyPr wrap="none" rtlCol="0">
            <a:spAutoFit/>
          </a:bodyPr>
          <a:lstStyle/>
          <a:p>
            <a:r>
              <a:rPr lang="en-US" dirty="0"/>
              <a:t>For  optimization</a:t>
            </a:r>
          </a:p>
        </p:txBody>
      </p:sp>
    </p:spTree>
    <p:extLst>
      <p:ext uri="{BB962C8B-B14F-4D97-AF65-F5344CB8AC3E}">
        <p14:creationId xmlns:p14="http://schemas.microsoft.com/office/powerpoint/2010/main" val="331600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Mini-Bucket Elimination</a:t>
            </a:r>
          </a:p>
        </p:txBody>
      </p:sp>
      <p:grpSp>
        <p:nvGrpSpPr>
          <p:cNvPr id="52" name="Group 51"/>
          <p:cNvGrpSpPr/>
          <p:nvPr/>
        </p:nvGrpSpPr>
        <p:grpSpPr>
          <a:xfrm>
            <a:off x="410788" y="2094013"/>
            <a:ext cx="1708899" cy="2174875"/>
            <a:chOff x="744277" y="2226880"/>
            <a:chExt cx="1708899" cy="2174875"/>
          </a:xfrm>
        </p:grpSpPr>
        <p:sp>
          <p:nvSpPr>
            <p:cNvPr id="18" name="Oval 17"/>
            <p:cNvSpPr>
              <a:spLocks noChangeArrowheads="1"/>
            </p:cNvSpPr>
            <p:nvPr/>
          </p:nvSpPr>
          <p:spPr bwMode="auto">
            <a:xfrm>
              <a:off x="1526076" y="2226880"/>
              <a:ext cx="325438" cy="315913"/>
            </a:xfrm>
            <a:prstGeom prst="ellipse">
              <a:avLst/>
            </a:prstGeom>
            <a:solidFill>
              <a:schemeClr val="accent1">
                <a:lumMod val="60000"/>
                <a:lumOff val="40000"/>
              </a:schemeClr>
            </a:solidFill>
            <a:ln w="9525">
              <a:solidFill>
                <a:srgbClr val="000000"/>
              </a:solidFill>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cs typeface="Arial" charset="0"/>
                </a:rPr>
                <a:t>A</a:t>
              </a:r>
            </a:p>
          </p:txBody>
        </p:sp>
        <p:sp>
          <p:nvSpPr>
            <p:cNvPr id="19" name="Oval 18"/>
            <p:cNvSpPr>
              <a:spLocks noChangeArrowheads="1"/>
            </p:cNvSpPr>
            <p:nvPr/>
          </p:nvSpPr>
          <p:spPr bwMode="auto">
            <a:xfrm>
              <a:off x="744277" y="4069968"/>
              <a:ext cx="325438" cy="319087"/>
            </a:xfrm>
            <a:prstGeom prst="ellipse">
              <a:avLst/>
            </a:prstGeom>
            <a:solidFill>
              <a:schemeClr val="accent1">
                <a:lumMod val="60000"/>
                <a:lumOff val="40000"/>
              </a:schemeClr>
            </a:solidFill>
            <a:ln w="9525">
              <a:solidFill>
                <a:srgbClr val="000000"/>
              </a:solidFill>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cs typeface="Arial" charset="0"/>
                </a:rPr>
                <a:t>D</a:t>
              </a:r>
            </a:p>
          </p:txBody>
        </p:sp>
        <p:sp>
          <p:nvSpPr>
            <p:cNvPr id="20" name="Oval 19"/>
            <p:cNvSpPr>
              <a:spLocks noChangeArrowheads="1"/>
            </p:cNvSpPr>
            <p:nvPr/>
          </p:nvSpPr>
          <p:spPr bwMode="auto">
            <a:xfrm>
              <a:off x="1526076" y="4085843"/>
              <a:ext cx="328613" cy="315912"/>
            </a:xfrm>
            <a:prstGeom prst="ellipse">
              <a:avLst/>
            </a:prstGeom>
            <a:solidFill>
              <a:schemeClr val="accent1">
                <a:lumMod val="60000"/>
                <a:lumOff val="40000"/>
              </a:schemeClr>
            </a:solidFill>
            <a:ln w="9525">
              <a:solidFill>
                <a:srgbClr val="000000"/>
              </a:solidFill>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cs typeface="Arial" charset="0"/>
                </a:rPr>
                <a:t>E</a:t>
              </a:r>
            </a:p>
          </p:txBody>
        </p:sp>
        <p:sp>
          <p:nvSpPr>
            <p:cNvPr id="21" name="Oval 20"/>
            <p:cNvSpPr>
              <a:spLocks noChangeArrowheads="1"/>
            </p:cNvSpPr>
            <p:nvPr/>
          </p:nvSpPr>
          <p:spPr bwMode="auto">
            <a:xfrm>
              <a:off x="2129326" y="3155568"/>
              <a:ext cx="323850" cy="319087"/>
            </a:xfrm>
            <a:prstGeom prst="ellipse">
              <a:avLst/>
            </a:prstGeom>
            <a:solidFill>
              <a:schemeClr val="accent1">
                <a:lumMod val="60000"/>
                <a:lumOff val="40000"/>
              </a:schemeClr>
            </a:solidFill>
            <a:ln w="9525">
              <a:solidFill>
                <a:srgbClr val="000000"/>
              </a:solidFill>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cs typeface="Arial" charset="0"/>
                </a:rPr>
                <a:t>C</a:t>
              </a:r>
            </a:p>
          </p:txBody>
        </p:sp>
        <p:sp>
          <p:nvSpPr>
            <p:cNvPr id="22" name="Oval 21"/>
            <p:cNvSpPr>
              <a:spLocks noChangeArrowheads="1"/>
            </p:cNvSpPr>
            <p:nvPr/>
          </p:nvSpPr>
          <p:spPr bwMode="auto">
            <a:xfrm>
              <a:off x="757726" y="3155568"/>
              <a:ext cx="323850" cy="317500"/>
            </a:xfrm>
            <a:prstGeom prst="ellipse">
              <a:avLst/>
            </a:prstGeom>
            <a:solidFill>
              <a:schemeClr val="accent1">
                <a:lumMod val="60000"/>
                <a:lumOff val="40000"/>
              </a:schemeClr>
            </a:solidFill>
            <a:ln w="9525">
              <a:solidFill>
                <a:srgbClr val="000000"/>
              </a:solidFill>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cs typeface="Arial" charset="0"/>
                </a:rPr>
                <a:t>B</a:t>
              </a:r>
            </a:p>
          </p:txBody>
        </p:sp>
        <p:cxnSp>
          <p:nvCxnSpPr>
            <p:cNvPr id="23" name="AutoShape 10"/>
            <p:cNvCxnSpPr>
              <a:cxnSpLocks noChangeShapeType="1"/>
              <a:stCxn id="19" idx="7"/>
              <a:endCxn id="18" idx="4"/>
            </p:cNvCxnSpPr>
            <p:nvPr/>
          </p:nvCxnSpPr>
          <p:spPr bwMode="auto">
            <a:xfrm flipV="1">
              <a:off x="1022056" y="2542793"/>
              <a:ext cx="666739" cy="1573904"/>
            </a:xfrm>
            <a:prstGeom prst="straightConnector1">
              <a:avLst/>
            </a:prstGeom>
            <a:noFill/>
            <a:ln w="19050">
              <a:solidFill>
                <a:srgbClr val="000000"/>
              </a:solidFill>
              <a:round/>
              <a:headEnd/>
              <a:tailEnd/>
            </a:ln>
          </p:spPr>
        </p:cxnSp>
        <p:cxnSp>
          <p:nvCxnSpPr>
            <p:cNvPr id="24" name="AutoShape 11"/>
            <p:cNvCxnSpPr>
              <a:cxnSpLocks noChangeShapeType="1"/>
              <a:stCxn id="22" idx="4"/>
              <a:endCxn id="19" idx="0"/>
            </p:cNvCxnSpPr>
            <p:nvPr/>
          </p:nvCxnSpPr>
          <p:spPr bwMode="auto">
            <a:xfrm flipH="1">
              <a:off x="906996" y="3473068"/>
              <a:ext cx="12655" cy="596900"/>
            </a:xfrm>
            <a:prstGeom prst="straightConnector1">
              <a:avLst/>
            </a:prstGeom>
            <a:noFill/>
            <a:ln w="19050">
              <a:solidFill>
                <a:srgbClr val="000000"/>
              </a:solidFill>
              <a:round/>
              <a:headEnd/>
              <a:tailEnd/>
            </a:ln>
          </p:spPr>
        </p:cxnSp>
        <p:cxnSp>
          <p:nvCxnSpPr>
            <p:cNvPr id="25" name="AutoShape 12"/>
            <p:cNvCxnSpPr>
              <a:cxnSpLocks noChangeShapeType="1"/>
              <a:stCxn id="18" idx="3"/>
              <a:endCxn id="22" idx="7"/>
            </p:cNvCxnSpPr>
            <p:nvPr/>
          </p:nvCxnSpPr>
          <p:spPr bwMode="auto">
            <a:xfrm flipH="1">
              <a:off x="1034149" y="2496529"/>
              <a:ext cx="539586" cy="705536"/>
            </a:xfrm>
            <a:prstGeom prst="straightConnector1">
              <a:avLst/>
            </a:prstGeom>
            <a:noFill/>
            <a:ln w="19050">
              <a:solidFill>
                <a:srgbClr val="000000"/>
              </a:solidFill>
              <a:round/>
              <a:headEnd/>
              <a:tailEnd/>
            </a:ln>
          </p:spPr>
        </p:cxnSp>
        <p:cxnSp>
          <p:nvCxnSpPr>
            <p:cNvPr id="26" name="AutoShape 13"/>
            <p:cNvCxnSpPr>
              <a:cxnSpLocks noChangeShapeType="1"/>
              <a:stCxn id="18" idx="5"/>
              <a:endCxn id="21" idx="0"/>
            </p:cNvCxnSpPr>
            <p:nvPr/>
          </p:nvCxnSpPr>
          <p:spPr bwMode="auto">
            <a:xfrm>
              <a:off x="1803855" y="2496529"/>
              <a:ext cx="487396" cy="659039"/>
            </a:xfrm>
            <a:prstGeom prst="straightConnector1">
              <a:avLst/>
            </a:prstGeom>
            <a:noFill/>
            <a:ln w="19050">
              <a:solidFill>
                <a:srgbClr val="000000"/>
              </a:solidFill>
              <a:round/>
              <a:headEnd/>
              <a:tailEnd/>
            </a:ln>
          </p:spPr>
        </p:cxnSp>
        <p:cxnSp>
          <p:nvCxnSpPr>
            <p:cNvPr id="27" name="AutoShape 14"/>
            <p:cNvCxnSpPr>
              <a:cxnSpLocks noChangeShapeType="1"/>
              <a:stCxn id="21" idx="4"/>
              <a:endCxn id="20" idx="7"/>
            </p:cNvCxnSpPr>
            <p:nvPr/>
          </p:nvCxnSpPr>
          <p:spPr bwMode="auto">
            <a:xfrm flipH="1">
              <a:off x="1806565" y="3474655"/>
              <a:ext cx="484686" cy="657452"/>
            </a:xfrm>
            <a:prstGeom prst="straightConnector1">
              <a:avLst/>
            </a:prstGeom>
            <a:noFill/>
            <a:ln w="19050">
              <a:solidFill>
                <a:srgbClr val="000000"/>
              </a:solidFill>
              <a:round/>
              <a:headEnd/>
              <a:tailEnd/>
            </a:ln>
          </p:spPr>
        </p:cxnSp>
        <p:cxnSp>
          <p:nvCxnSpPr>
            <p:cNvPr id="28" name="AutoShape 15"/>
            <p:cNvCxnSpPr>
              <a:cxnSpLocks noChangeShapeType="1"/>
              <a:stCxn id="22" idx="5"/>
              <a:endCxn id="20" idx="1"/>
            </p:cNvCxnSpPr>
            <p:nvPr/>
          </p:nvCxnSpPr>
          <p:spPr bwMode="auto">
            <a:xfrm>
              <a:off x="1034149" y="3426571"/>
              <a:ext cx="540051" cy="705536"/>
            </a:xfrm>
            <a:prstGeom prst="straightConnector1">
              <a:avLst/>
            </a:prstGeom>
            <a:noFill/>
            <a:ln w="19050">
              <a:solidFill>
                <a:srgbClr val="000000"/>
              </a:solidFill>
              <a:round/>
              <a:headEnd/>
              <a:tailEnd/>
            </a:ln>
          </p:spPr>
        </p:cxnSp>
        <p:cxnSp>
          <p:nvCxnSpPr>
            <p:cNvPr id="29" name="AutoShape 74"/>
            <p:cNvCxnSpPr>
              <a:cxnSpLocks noChangeShapeType="1"/>
              <a:stCxn id="21" idx="2"/>
              <a:endCxn id="22" idx="6"/>
            </p:cNvCxnSpPr>
            <p:nvPr/>
          </p:nvCxnSpPr>
          <p:spPr bwMode="auto">
            <a:xfrm flipH="1" flipV="1">
              <a:off x="1081576" y="3314318"/>
              <a:ext cx="1047750" cy="1587"/>
            </a:xfrm>
            <a:prstGeom prst="straightConnector1">
              <a:avLst/>
            </a:prstGeom>
            <a:noFill/>
            <a:ln w="19050">
              <a:solidFill>
                <a:srgbClr val="000000"/>
              </a:solidFill>
              <a:round/>
              <a:headEnd/>
              <a:tailEnd/>
            </a:ln>
          </p:spPr>
        </p:cxnSp>
      </p:grpSp>
      <p:sp>
        <p:nvSpPr>
          <p:cNvPr id="38" name="TextBox 37"/>
          <p:cNvSpPr txBox="1"/>
          <p:nvPr/>
        </p:nvSpPr>
        <p:spPr>
          <a:xfrm>
            <a:off x="2570967" y="3542477"/>
            <a:ext cx="1041632" cy="369332"/>
          </a:xfrm>
          <a:prstGeom prst="rect">
            <a:avLst/>
          </a:prstGeom>
          <a:noFill/>
        </p:spPr>
        <p:txBody>
          <a:bodyPr wrap="none" rtlCol="0">
            <a:spAutoFit/>
          </a:bodyPr>
          <a:lstStyle/>
          <a:p>
            <a:r>
              <a:rPr lang="en-IE" dirty="0"/>
              <a:t>bucket E:</a:t>
            </a:r>
          </a:p>
        </p:txBody>
      </p:sp>
      <p:sp>
        <p:nvSpPr>
          <p:cNvPr id="39" name="TextBox 38"/>
          <p:cNvSpPr txBox="1"/>
          <p:nvPr/>
        </p:nvSpPr>
        <p:spPr>
          <a:xfrm>
            <a:off x="2572571" y="2349213"/>
            <a:ext cx="1052852" cy="369332"/>
          </a:xfrm>
          <a:prstGeom prst="rect">
            <a:avLst/>
          </a:prstGeom>
          <a:noFill/>
        </p:spPr>
        <p:txBody>
          <a:bodyPr wrap="none" rtlCol="0">
            <a:spAutoFit/>
          </a:bodyPr>
          <a:lstStyle/>
          <a:p>
            <a:r>
              <a:rPr lang="en-IE" dirty="0"/>
              <a:t>bucket C:</a:t>
            </a:r>
          </a:p>
        </p:txBody>
      </p:sp>
      <p:sp>
        <p:nvSpPr>
          <p:cNvPr id="40" name="TextBox 39"/>
          <p:cNvSpPr txBox="1"/>
          <p:nvPr/>
        </p:nvSpPr>
        <p:spPr>
          <a:xfrm>
            <a:off x="2570967" y="2945845"/>
            <a:ext cx="1072088" cy="369332"/>
          </a:xfrm>
          <a:prstGeom prst="rect">
            <a:avLst/>
          </a:prstGeom>
          <a:noFill/>
        </p:spPr>
        <p:txBody>
          <a:bodyPr wrap="none" rtlCol="0">
            <a:spAutoFit/>
          </a:bodyPr>
          <a:lstStyle/>
          <a:p>
            <a:r>
              <a:rPr lang="en-IE" dirty="0"/>
              <a:t>bucket D:</a:t>
            </a:r>
          </a:p>
        </p:txBody>
      </p:sp>
      <p:sp>
        <p:nvSpPr>
          <p:cNvPr id="41" name="TextBox 40"/>
          <p:cNvSpPr txBox="1"/>
          <p:nvPr/>
        </p:nvSpPr>
        <p:spPr>
          <a:xfrm>
            <a:off x="2570967" y="1750039"/>
            <a:ext cx="1054456" cy="369332"/>
          </a:xfrm>
          <a:prstGeom prst="rect">
            <a:avLst/>
          </a:prstGeom>
          <a:noFill/>
        </p:spPr>
        <p:txBody>
          <a:bodyPr wrap="none" rtlCol="0">
            <a:spAutoFit/>
          </a:bodyPr>
          <a:lstStyle/>
          <a:p>
            <a:r>
              <a:rPr lang="en-IE" dirty="0"/>
              <a:t>bucket B:</a:t>
            </a:r>
          </a:p>
        </p:txBody>
      </p:sp>
      <p:sp>
        <p:nvSpPr>
          <p:cNvPr id="42" name="TextBox 41"/>
          <p:cNvSpPr txBox="1"/>
          <p:nvPr/>
        </p:nvSpPr>
        <p:spPr>
          <a:xfrm>
            <a:off x="2570967" y="4139109"/>
            <a:ext cx="1062470" cy="369332"/>
          </a:xfrm>
          <a:prstGeom prst="rect">
            <a:avLst/>
          </a:prstGeom>
          <a:noFill/>
        </p:spPr>
        <p:txBody>
          <a:bodyPr wrap="none" rtlCol="0">
            <a:spAutoFit/>
          </a:bodyPr>
          <a:lstStyle/>
          <a:p>
            <a:r>
              <a:rPr lang="en-IE" dirty="0"/>
              <a:t>bucket A:</a:t>
            </a:r>
          </a:p>
        </p:txBody>
      </p:sp>
      <p:cxnSp>
        <p:nvCxnSpPr>
          <p:cNvPr id="43" name="Straight Arrow Connector 42"/>
          <p:cNvCxnSpPr/>
          <p:nvPr/>
        </p:nvCxnSpPr>
        <p:spPr>
          <a:xfrm>
            <a:off x="2427505" y="1914545"/>
            <a:ext cx="0" cy="23890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Left Brace 71"/>
          <p:cNvSpPr/>
          <p:nvPr/>
        </p:nvSpPr>
        <p:spPr>
          <a:xfrm rot="5400000">
            <a:off x="4440398" y="931369"/>
            <a:ext cx="130025" cy="1507319"/>
          </a:xfrm>
          <a:prstGeom prst="leftBrace">
            <a:avLst>
              <a:gd name="adj1" fmla="val 34552"/>
              <a:gd name="adj2" fmla="val 50000"/>
            </a:avLst>
          </a:prstGeom>
          <a:ln w="19050" cmpd="sng">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74" name="Left Brace 73"/>
          <p:cNvSpPr/>
          <p:nvPr/>
        </p:nvSpPr>
        <p:spPr>
          <a:xfrm rot="5400000">
            <a:off x="6640424" y="954960"/>
            <a:ext cx="130025" cy="1507319"/>
          </a:xfrm>
          <a:prstGeom prst="leftBrace">
            <a:avLst>
              <a:gd name="adj1" fmla="val 34552"/>
              <a:gd name="adj2" fmla="val 50000"/>
            </a:avLst>
          </a:prstGeom>
          <a:ln w="19050" cmpd="sng">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75" name="TextBox 74"/>
          <p:cNvSpPr txBox="1"/>
          <p:nvPr/>
        </p:nvSpPr>
        <p:spPr>
          <a:xfrm>
            <a:off x="4982862" y="1107349"/>
            <a:ext cx="1120500" cy="307777"/>
          </a:xfrm>
          <a:prstGeom prst="rect">
            <a:avLst/>
          </a:prstGeom>
          <a:noFill/>
        </p:spPr>
        <p:txBody>
          <a:bodyPr wrap="none" rtlCol="0">
            <a:spAutoFit/>
          </a:bodyPr>
          <a:lstStyle/>
          <a:p>
            <a:r>
              <a:rPr lang="en-IE" sz="1400" dirty="0">
                <a:solidFill>
                  <a:srgbClr val="0070C0"/>
                </a:solidFill>
              </a:rPr>
              <a:t>mini-buckets</a:t>
            </a:r>
          </a:p>
        </p:txBody>
      </p:sp>
      <p:cxnSp>
        <p:nvCxnSpPr>
          <p:cNvPr id="77" name="Straight Arrow Connector 76"/>
          <p:cNvCxnSpPr>
            <a:stCxn id="75" idx="2"/>
          </p:cNvCxnSpPr>
          <p:nvPr/>
        </p:nvCxnSpPr>
        <p:spPr>
          <a:xfrm flipH="1">
            <a:off x="4591836" y="1415126"/>
            <a:ext cx="951276" cy="140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5" idx="2"/>
          </p:cNvCxnSpPr>
          <p:nvPr/>
        </p:nvCxnSpPr>
        <p:spPr>
          <a:xfrm>
            <a:off x="5543112" y="1415126"/>
            <a:ext cx="542775" cy="149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Left Bracket 85"/>
          <p:cNvSpPr/>
          <p:nvPr/>
        </p:nvSpPr>
        <p:spPr>
          <a:xfrm rot="16200000">
            <a:off x="4435552" y="1358153"/>
            <a:ext cx="95268" cy="151790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87" name="Left Bracket 86"/>
          <p:cNvSpPr/>
          <p:nvPr/>
        </p:nvSpPr>
        <p:spPr>
          <a:xfrm rot="16200000">
            <a:off x="6653570" y="1348236"/>
            <a:ext cx="95268" cy="151790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88" name="Left Bracket 87"/>
          <p:cNvSpPr/>
          <p:nvPr/>
        </p:nvSpPr>
        <p:spPr>
          <a:xfrm rot="16200000">
            <a:off x="5003853" y="1392343"/>
            <a:ext cx="87184" cy="2630485"/>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89" name="Left Bracket 88"/>
          <p:cNvSpPr/>
          <p:nvPr/>
        </p:nvSpPr>
        <p:spPr>
          <a:xfrm rot="16200000">
            <a:off x="6070160" y="2391632"/>
            <a:ext cx="45719" cy="187985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90" name="Left Bracket 89"/>
          <p:cNvSpPr/>
          <p:nvPr/>
        </p:nvSpPr>
        <p:spPr>
          <a:xfrm rot="16200000">
            <a:off x="5534663" y="2717755"/>
            <a:ext cx="71393" cy="232313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91" name="Left Bracket 90"/>
          <p:cNvSpPr/>
          <p:nvPr/>
        </p:nvSpPr>
        <p:spPr>
          <a:xfrm rot="16200000">
            <a:off x="4844051" y="3783275"/>
            <a:ext cx="48722" cy="1450034"/>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cxnSp>
        <p:nvCxnSpPr>
          <p:cNvPr id="93" name="Straight Arrow Connector 92"/>
          <p:cNvCxnSpPr>
            <a:stCxn id="86" idx="1"/>
          </p:cNvCxnSpPr>
          <p:nvPr/>
        </p:nvCxnSpPr>
        <p:spPr>
          <a:xfrm>
            <a:off x="4483187" y="2164739"/>
            <a:ext cx="768994" cy="1989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87" idx="1"/>
            <a:endCxn id="14" idx="0"/>
          </p:cNvCxnSpPr>
          <p:nvPr/>
        </p:nvCxnSpPr>
        <p:spPr>
          <a:xfrm flipH="1">
            <a:off x="6626712" y="2154822"/>
            <a:ext cx="74493" cy="8535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88" idx="1"/>
          </p:cNvCxnSpPr>
          <p:nvPr/>
        </p:nvCxnSpPr>
        <p:spPr>
          <a:xfrm flipH="1">
            <a:off x="4987439" y="2751178"/>
            <a:ext cx="60007" cy="8278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89" idx="1"/>
          </p:cNvCxnSpPr>
          <p:nvPr/>
        </p:nvCxnSpPr>
        <p:spPr>
          <a:xfrm>
            <a:off x="6093020" y="3354417"/>
            <a:ext cx="44295" cy="224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0" idx="1"/>
          </p:cNvCxnSpPr>
          <p:nvPr/>
        </p:nvCxnSpPr>
        <p:spPr>
          <a:xfrm flipH="1">
            <a:off x="5141326" y="3915017"/>
            <a:ext cx="429034" cy="2685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4014299" y="4880190"/>
            <a:ext cx="1796323" cy="369332"/>
          </a:xfrm>
          <a:prstGeom prst="rect">
            <a:avLst/>
          </a:prstGeom>
          <a:noFill/>
        </p:spPr>
        <p:txBody>
          <a:bodyPr wrap="none" rtlCol="0">
            <a:spAutoFit/>
          </a:bodyPr>
          <a:lstStyle/>
          <a:p>
            <a:r>
              <a:rPr lang="en-IE" b="1" dirty="0">
                <a:solidFill>
                  <a:srgbClr val="FF0000"/>
                </a:solidFill>
              </a:rPr>
              <a:t>U = upper bound</a:t>
            </a:r>
          </a:p>
        </p:txBody>
      </p:sp>
      <p:cxnSp>
        <p:nvCxnSpPr>
          <p:cNvPr id="105" name="Straight Arrow Connector 104"/>
          <p:cNvCxnSpPr>
            <a:stCxn id="91" idx="1"/>
            <a:endCxn id="103" idx="0"/>
          </p:cNvCxnSpPr>
          <p:nvPr/>
        </p:nvCxnSpPr>
        <p:spPr>
          <a:xfrm>
            <a:off x="4868412" y="4532653"/>
            <a:ext cx="44049" cy="3475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TP_tmp.png"/>
          <p:cNvPicPr>
            <a:picLocks noChangeAspect="1"/>
          </p:cNvPicPr>
          <p:nvPr>
            <p:custDataLst>
              <p:tags r:id="rId1"/>
            </p:custDataLst>
          </p:nvPr>
        </p:nvPicPr>
        <p:blipFill>
          <a:blip r:embed="rId16">
            <a:extLst>
              <a:ext uri="{28A0092B-C50C-407E-A947-70E740481C1C}">
                <a14:useLocalDpi xmlns:a14="http://schemas.microsoft.com/office/drawing/2010/main" val="0"/>
              </a:ext>
            </a:extLst>
          </a:blip>
          <a:stretch>
            <a:fillRect/>
          </a:stretch>
        </p:blipFill>
        <p:spPr bwMode="auto">
          <a:xfrm>
            <a:off x="3813208" y="1820928"/>
            <a:ext cx="1411997"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0" name="Picture 9" descr="TP_tmp.png"/>
          <p:cNvPicPr>
            <a:picLocks noChangeAspect="1"/>
          </p:cNvPicPr>
          <p:nvPr>
            <p:custDataLst>
              <p:tags r:id="rId2"/>
            </p:custDataLst>
          </p:nvPr>
        </p:nvPicPr>
        <p:blipFill>
          <a:blip r:embed="rId17">
            <a:extLst>
              <a:ext uri="{28A0092B-C50C-407E-A947-70E740481C1C}">
                <a14:useLocalDpi xmlns:a14="http://schemas.microsoft.com/office/drawing/2010/main" val="0"/>
              </a:ext>
            </a:extLst>
          </a:blip>
          <a:stretch>
            <a:fillRect/>
          </a:stretch>
        </p:blipFill>
        <p:spPr bwMode="auto">
          <a:xfrm>
            <a:off x="5995206" y="1821522"/>
            <a:ext cx="1411997"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9" name="Picture 8" descr="TP_tmp.png"/>
          <p:cNvPicPr>
            <a:picLocks noChangeAspect="1"/>
          </p:cNvPicPr>
          <p:nvPr>
            <p:custDataLst>
              <p:tags r:id="rId3"/>
            </p:custDataLst>
          </p:nvPr>
        </p:nvPicPr>
        <p:blipFill>
          <a:blip r:embed="rId18">
            <a:extLst>
              <a:ext uri="{28A0092B-C50C-407E-A947-70E740481C1C}">
                <a14:useLocalDpi xmlns:a14="http://schemas.microsoft.com/office/drawing/2010/main" val="0"/>
              </a:ext>
            </a:extLst>
          </a:blip>
          <a:stretch>
            <a:fillRect/>
          </a:stretch>
        </p:blipFill>
        <p:spPr bwMode="auto">
          <a:xfrm>
            <a:off x="3760255" y="2426859"/>
            <a:ext cx="1411997"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8" name="Picture 7" descr="TP_tmp.png"/>
          <p:cNvPicPr>
            <a:picLocks noChangeAspect="1"/>
          </p:cNvPicPr>
          <p:nvPr>
            <p:custDataLst>
              <p:tags r:id="rId4"/>
            </p:custDataLst>
          </p:nvPr>
        </p:nvPicPr>
        <p:blipFill>
          <a:blip r:embed="rId19">
            <a:extLst>
              <a:ext uri="{28A0092B-C50C-407E-A947-70E740481C1C}">
                <a14:useLocalDpi xmlns:a14="http://schemas.microsoft.com/office/drawing/2010/main" val="0"/>
              </a:ext>
            </a:extLst>
          </a:blip>
          <a:stretch>
            <a:fillRect/>
          </a:stretch>
        </p:blipFill>
        <p:spPr bwMode="auto">
          <a:xfrm>
            <a:off x="5153094" y="2997935"/>
            <a:ext cx="693613"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7" name="Picture 6" descr="TP_tmp.png"/>
          <p:cNvPicPr>
            <a:picLocks noChangeAspect="1"/>
          </p:cNvPicPr>
          <p:nvPr>
            <p:custDataLst>
              <p:tags r:id="rId5"/>
            </p:custDataLst>
          </p:nvPr>
        </p:nvPicPr>
        <p:blipFill>
          <a:blip r:embed="rId20">
            <a:extLst>
              <a:ext uri="{28A0092B-C50C-407E-A947-70E740481C1C}">
                <a14:useLocalDpi xmlns:a14="http://schemas.microsoft.com/office/drawing/2010/main" val="0"/>
              </a:ext>
            </a:extLst>
          </a:blip>
          <a:stretch>
            <a:fillRect/>
          </a:stretch>
        </p:blipFill>
        <p:spPr bwMode="auto">
          <a:xfrm>
            <a:off x="4155036" y="4196589"/>
            <a:ext cx="470666"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5" name="Picture 14" descr="TP_tmp.png"/>
          <p:cNvPicPr>
            <a:picLocks noChangeAspect="1"/>
          </p:cNvPicPr>
          <p:nvPr>
            <p:custDataLst>
              <p:tags r:id="rId6"/>
            </p:custDataLst>
          </p:nvPr>
        </p:nvPicPr>
        <p:blipFill>
          <a:blip r:embed="rId21">
            <a:extLst>
              <a:ext uri="{28A0092B-C50C-407E-A947-70E740481C1C}">
                <a14:useLocalDpi xmlns:a14="http://schemas.microsoft.com/office/drawing/2010/main" val="0"/>
              </a:ext>
            </a:extLst>
          </a:blip>
          <a:stretch>
            <a:fillRect/>
          </a:stretch>
        </p:blipFill>
        <p:spPr bwMode="auto">
          <a:xfrm>
            <a:off x="5252181" y="2432243"/>
            <a:ext cx="1189051"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92" name="Picture 91" descr="TP_tmp.png"/>
          <p:cNvPicPr>
            <a:picLocks noChangeAspect="1"/>
          </p:cNvPicPr>
          <p:nvPr>
            <p:custDataLst>
              <p:tags r:id="rId7"/>
            </p:custDataLst>
          </p:nvPr>
        </p:nvPicPr>
        <p:blipFill>
          <a:blip r:embed="rId22">
            <a:extLst>
              <a:ext uri="{28A0092B-C50C-407E-A947-70E740481C1C}">
                <a14:useLocalDpi xmlns:a14="http://schemas.microsoft.com/office/drawing/2010/main" val="0"/>
              </a:ext>
            </a:extLst>
          </a:blip>
          <a:stretch>
            <a:fillRect/>
          </a:stretch>
        </p:blipFill>
        <p:spPr bwMode="auto">
          <a:xfrm>
            <a:off x="4703908" y="4196589"/>
            <a:ext cx="966104"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2" name="Picture 11" descr="TP_tmp.png"/>
          <p:cNvPicPr>
            <a:picLocks noChangeAspect="1"/>
          </p:cNvPicPr>
          <p:nvPr>
            <p:custDataLst>
              <p:tags r:id="rId8"/>
            </p:custDataLst>
          </p:nvPr>
        </p:nvPicPr>
        <p:blipFill>
          <a:blip r:embed="rId23">
            <a:extLst>
              <a:ext uri="{28A0092B-C50C-407E-A947-70E740481C1C}">
                <a14:useLocalDpi xmlns:a14="http://schemas.microsoft.com/office/drawing/2010/main" val="0"/>
              </a:ext>
            </a:extLst>
          </a:blip>
          <a:stretch>
            <a:fillRect/>
          </a:stretch>
        </p:blipFill>
        <p:spPr bwMode="auto">
          <a:xfrm>
            <a:off x="4466254" y="3616800"/>
            <a:ext cx="1213823"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3" name="Picture 12" descr="TP_tmp.png"/>
          <p:cNvPicPr>
            <a:picLocks noChangeAspect="1"/>
          </p:cNvPicPr>
          <p:nvPr>
            <p:custDataLst>
              <p:tags r:id="rId9"/>
            </p:custDataLst>
          </p:nvPr>
        </p:nvPicPr>
        <p:blipFill>
          <a:blip r:embed="rId24">
            <a:extLst>
              <a:ext uri="{28A0092B-C50C-407E-A947-70E740481C1C}">
                <a14:useLocalDpi xmlns:a14="http://schemas.microsoft.com/office/drawing/2010/main" val="0"/>
              </a:ext>
            </a:extLst>
          </a:blip>
          <a:stretch>
            <a:fillRect/>
          </a:stretch>
        </p:blipFill>
        <p:spPr bwMode="auto">
          <a:xfrm>
            <a:off x="5750934" y="3616548"/>
            <a:ext cx="1213823"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4" name="Picture 13" descr="TP_tmp.png"/>
          <p:cNvPicPr>
            <a:picLocks noChangeAspect="1"/>
          </p:cNvPicPr>
          <p:nvPr>
            <p:custDataLst>
              <p:tags r:id="rId10"/>
            </p:custDataLst>
          </p:nvPr>
        </p:nvPicPr>
        <p:blipFill>
          <a:blip r:embed="rId25">
            <a:extLst>
              <a:ext uri="{28A0092B-C50C-407E-A947-70E740481C1C}">
                <a14:useLocalDpi xmlns:a14="http://schemas.microsoft.com/office/drawing/2010/main" val="0"/>
              </a:ext>
            </a:extLst>
          </a:blip>
          <a:stretch>
            <a:fillRect/>
          </a:stretch>
        </p:blipFill>
        <p:spPr bwMode="auto">
          <a:xfrm>
            <a:off x="6019800" y="3008382"/>
            <a:ext cx="1213823"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2" name="Picture 31" descr="TP_tmp.png"/>
          <p:cNvPicPr>
            <a:picLocks noChangeAspect="1"/>
          </p:cNvPicPr>
          <p:nvPr>
            <p:custDataLst>
              <p:tags r:id="rId11"/>
            </p:custDataLst>
          </p:nvPr>
        </p:nvPicPr>
        <p:blipFill>
          <a:blip r:embed="rId26">
            <a:extLst>
              <a:ext uri="{28A0092B-C50C-407E-A947-70E740481C1C}">
                <a14:useLocalDpi xmlns:a14="http://schemas.microsoft.com/office/drawing/2010/main" val="0"/>
              </a:ext>
            </a:extLst>
          </a:blip>
          <a:stretch>
            <a:fillRect/>
          </a:stretch>
        </p:blipFill>
        <p:spPr bwMode="auto">
          <a:xfrm>
            <a:off x="282160" y="5296465"/>
            <a:ext cx="3443292" cy="37157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101" name="TextBox 100"/>
          <p:cNvSpPr txBox="1"/>
          <p:nvPr/>
        </p:nvSpPr>
        <p:spPr>
          <a:xfrm>
            <a:off x="6244991" y="523155"/>
            <a:ext cx="2246491" cy="369332"/>
          </a:xfrm>
          <a:prstGeom prst="rect">
            <a:avLst/>
          </a:prstGeom>
          <a:noFill/>
        </p:spPr>
        <p:txBody>
          <a:bodyPr wrap="none" rtlCol="0">
            <a:spAutoFit/>
          </a:bodyPr>
          <a:lstStyle/>
          <a:p>
            <a:r>
              <a:rPr lang="en-US" dirty="0">
                <a:solidFill>
                  <a:schemeClr val="accent1"/>
                </a:solidFill>
              </a:rPr>
              <a:t>[</a:t>
            </a:r>
            <a:r>
              <a:rPr lang="en-US" dirty="0" err="1">
                <a:solidFill>
                  <a:schemeClr val="accent1"/>
                </a:solidFill>
              </a:rPr>
              <a:t>Dechter</a:t>
            </a:r>
            <a:r>
              <a:rPr lang="en-US" dirty="0">
                <a:solidFill>
                  <a:schemeClr val="accent1"/>
                </a:solidFill>
              </a:rPr>
              <a:t> &amp; </a:t>
            </a:r>
            <a:r>
              <a:rPr lang="en-US" dirty="0" err="1">
                <a:solidFill>
                  <a:schemeClr val="accent1"/>
                </a:solidFill>
              </a:rPr>
              <a:t>Rish</a:t>
            </a:r>
            <a:r>
              <a:rPr lang="en-US" dirty="0">
                <a:solidFill>
                  <a:schemeClr val="accent1"/>
                </a:solidFill>
              </a:rPr>
              <a:t> 2003]</a:t>
            </a:r>
          </a:p>
        </p:txBody>
      </p:sp>
      <p:pic>
        <p:nvPicPr>
          <p:cNvPr id="33" name="Picture 32" descr="TP_tmp.png"/>
          <p:cNvPicPr>
            <a:picLocks noChangeAspect="1"/>
          </p:cNvPicPr>
          <p:nvPr>
            <p:custDataLst>
              <p:tags r:id="rId12"/>
            </p:custDataLst>
          </p:nvPr>
        </p:nvPicPr>
        <p:blipFill>
          <a:blip r:embed="rId27">
            <a:extLst>
              <a:ext uri="{28A0092B-C50C-407E-A947-70E740481C1C}">
                <a14:useLocalDpi xmlns:a14="http://schemas.microsoft.com/office/drawing/2010/main" val="0"/>
              </a:ext>
            </a:extLst>
          </a:blip>
          <a:stretch>
            <a:fillRect/>
          </a:stretch>
        </p:blipFill>
        <p:spPr bwMode="auto">
          <a:xfrm>
            <a:off x="282160" y="5765975"/>
            <a:ext cx="3492836" cy="37157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4" name="Picture 33" descr="TP_tmp.png"/>
          <p:cNvPicPr>
            <a:picLocks noChangeAspect="1"/>
          </p:cNvPicPr>
          <p:nvPr>
            <p:custDataLst>
              <p:tags r:id="rId13"/>
            </p:custDataLst>
          </p:nvPr>
        </p:nvPicPr>
        <p:blipFill>
          <a:blip r:embed="rId28">
            <a:extLst>
              <a:ext uri="{28A0092B-C50C-407E-A947-70E740481C1C}">
                <a14:useLocalDpi xmlns:a14="http://schemas.microsoft.com/office/drawing/2010/main" val="0"/>
              </a:ext>
            </a:extLst>
          </a:blip>
          <a:stretch>
            <a:fillRect/>
          </a:stretch>
        </p:blipFill>
        <p:spPr bwMode="auto">
          <a:xfrm>
            <a:off x="282160" y="6289953"/>
            <a:ext cx="2303786" cy="34680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4" name="Footer Placeholder 3"/>
          <p:cNvSpPr>
            <a:spLocks noGrp="1"/>
          </p:cNvSpPr>
          <p:nvPr>
            <p:ph type="ftr" sz="quarter" idx="10"/>
          </p:nvPr>
        </p:nvSpPr>
        <p:spPr/>
        <p:txBody>
          <a:bodyPr/>
          <a:lstStyle/>
          <a:p>
            <a:r>
              <a:rPr lang="en-US"/>
              <a:t>Dechter, TPM 14/19</a:t>
            </a:r>
            <a:endParaRPr lang="en-US" dirty="0"/>
          </a:p>
        </p:txBody>
      </p:sp>
      <p:grpSp>
        <p:nvGrpSpPr>
          <p:cNvPr id="56" name="Group 55"/>
          <p:cNvGrpSpPr/>
          <p:nvPr/>
        </p:nvGrpSpPr>
        <p:grpSpPr>
          <a:xfrm>
            <a:off x="6782583" y="4094659"/>
            <a:ext cx="1708899" cy="2174875"/>
            <a:chOff x="7222171" y="4254872"/>
            <a:chExt cx="1708899" cy="2174875"/>
          </a:xfrm>
        </p:grpSpPr>
        <p:sp>
          <p:nvSpPr>
            <p:cNvPr id="57" name="Oval 56"/>
            <p:cNvSpPr>
              <a:spLocks noChangeArrowheads="1"/>
            </p:cNvSpPr>
            <p:nvPr/>
          </p:nvSpPr>
          <p:spPr bwMode="auto">
            <a:xfrm>
              <a:off x="8003970" y="4254872"/>
              <a:ext cx="325438" cy="315913"/>
            </a:xfrm>
            <a:prstGeom prst="ellipse">
              <a:avLst/>
            </a:prstGeom>
            <a:solidFill>
              <a:schemeClr val="accent1">
                <a:lumMod val="60000"/>
                <a:lumOff val="40000"/>
              </a:schemeClr>
            </a:solidFill>
            <a:ln w="9525">
              <a:solidFill>
                <a:srgbClr val="000000"/>
              </a:solidFill>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cs typeface="Arial" charset="0"/>
                </a:rPr>
                <a:t>A</a:t>
              </a:r>
            </a:p>
          </p:txBody>
        </p:sp>
        <p:sp>
          <p:nvSpPr>
            <p:cNvPr id="58" name="Oval 57"/>
            <p:cNvSpPr>
              <a:spLocks noChangeArrowheads="1"/>
            </p:cNvSpPr>
            <p:nvPr/>
          </p:nvSpPr>
          <p:spPr bwMode="auto">
            <a:xfrm>
              <a:off x="7222171" y="6097960"/>
              <a:ext cx="325438" cy="319087"/>
            </a:xfrm>
            <a:prstGeom prst="ellipse">
              <a:avLst/>
            </a:prstGeom>
            <a:solidFill>
              <a:schemeClr val="accent1">
                <a:lumMod val="60000"/>
                <a:lumOff val="40000"/>
              </a:schemeClr>
            </a:solidFill>
            <a:ln w="9525">
              <a:solidFill>
                <a:srgbClr val="000000"/>
              </a:solidFill>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cs typeface="Arial" charset="0"/>
                </a:rPr>
                <a:t>D</a:t>
              </a:r>
            </a:p>
          </p:txBody>
        </p:sp>
        <p:sp>
          <p:nvSpPr>
            <p:cNvPr id="59" name="Oval 58"/>
            <p:cNvSpPr>
              <a:spLocks noChangeArrowheads="1"/>
            </p:cNvSpPr>
            <p:nvPr/>
          </p:nvSpPr>
          <p:spPr bwMode="auto">
            <a:xfrm>
              <a:off x="8003970" y="6113835"/>
              <a:ext cx="328613" cy="315912"/>
            </a:xfrm>
            <a:prstGeom prst="ellipse">
              <a:avLst/>
            </a:prstGeom>
            <a:solidFill>
              <a:schemeClr val="accent1">
                <a:lumMod val="60000"/>
                <a:lumOff val="40000"/>
              </a:schemeClr>
            </a:solidFill>
            <a:ln w="9525">
              <a:solidFill>
                <a:srgbClr val="000000"/>
              </a:solidFill>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cs typeface="Arial" charset="0"/>
                </a:rPr>
                <a:t>E</a:t>
              </a:r>
            </a:p>
          </p:txBody>
        </p:sp>
        <p:sp>
          <p:nvSpPr>
            <p:cNvPr id="60" name="Oval 59"/>
            <p:cNvSpPr>
              <a:spLocks noChangeArrowheads="1"/>
            </p:cNvSpPr>
            <p:nvPr/>
          </p:nvSpPr>
          <p:spPr bwMode="auto">
            <a:xfrm>
              <a:off x="8607220" y="5183560"/>
              <a:ext cx="323850" cy="319087"/>
            </a:xfrm>
            <a:prstGeom prst="ellipse">
              <a:avLst/>
            </a:prstGeom>
            <a:solidFill>
              <a:schemeClr val="accent1">
                <a:lumMod val="60000"/>
                <a:lumOff val="40000"/>
              </a:schemeClr>
            </a:solidFill>
            <a:ln w="9525">
              <a:solidFill>
                <a:srgbClr val="000000"/>
              </a:solidFill>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cs typeface="Arial" charset="0"/>
                </a:rPr>
                <a:t>C</a:t>
              </a:r>
            </a:p>
          </p:txBody>
        </p:sp>
        <p:sp>
          <p:nvSpPr>
            <p:cNvPr id="61" name="Oval 60"/>
            <p:cNvSpPr>
              <a:spLocks noChangeArrowheads="1"/>
            </p:cNvSpPr>
            <p:nvPr/>
          </p:nvSpPr>
          <p:spPr bwMode="auto">
            <a:xfrm>
              <a:off x="7250701" y="5189173"/>
              <a:ext cx="323850" cy="317500"/>
            </a:xfrm>
            <a:prstGeom prst="ellipse">
              <a:avLst/>
            </a:prstGeom>
            <a:solidFill>
              <a:schemeClr val="accent1">
                <a:lumMod val="60000"/>
                <a:lumOff val="40000"/>
              </a:schemeClr>
            </a:solidFill>
            <a:ln w="9525">
              <a:solidFill>
                <a:srgbClr val="000000"/>
              </a:solidFill>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charset="0"/>
                </a:rPr>
                <a:t>B’</a:t>
              </a:r>
            </a:p>
          </p:txBody>
        </p:sp>
        <p:cxnSp>
          <p:nvCxnSpPr>
            <p:cNvPr id="62" name="AutoShape 10"/>
            <p:cNvCxnSpPr>
              <a:cxnSpLocks noChangeShapeType="1"/>
              <a:stCxn id="58" idx="0"/>
              <a:endCxn id="57" idx="4"/>
            </p:cNvCxnSpPr>
            <p:nvPr/>
          </p:nvCxnSpPr>
          <p:spPr bwMode="auto">
            <a:xfrm flipV="1">
              <a:off x="7384890" y="4570785"/>
              <a:ext cx="781799" cy="1527175"/>
            </a:xfrm>
            <a:prstGeom prst="straightConnector1">
              <a:avLst/>
            </a:prstGeom>
            <a:noFill/>
            <a:ln w="19050">
              <a:solidFill>
                <a:srgbClr val="000000"/>
              </a:solidFill>
              <a:round/>
              <a:headEnd/>
              <a:tailEnd/>
            </a:ln>
          </p:spPr>
        </p:cxnSp>
        <p:cxnSp>
          <p:nvCxnSpPr>
            <p:cNvPr id="63" name="AutoShape 11"/>
            <p:cNvCxnSpPr>
              <a:cxnSpLocks noChangeShapeType="1"/>
              <a:stCxn id="69" idx="3"/>
              <a:endCxn id="58" idx="7"/>
            </p:cNvCxnSpPr>
            <p:nvPr/>
          </p:nvCxnSpPr>
          <p:spPr bwMode="auto">
            <a:xfrm flipH="1">
              <a:off x="7499950" y="5752437"/>
              <a:ext cx="381967" cy="392252"/>
            </a:xfrm>
            <a:prstGeom prst="straightConnector1">
              <a:avLst/>
            </a:prstGeom>
            <a:noFill/>
            <a:ln w="19050">
              <a:solidFill>
                <a:srgbClr val="000000"/>
              </a:solidFill>
              <a:round/>
              <a:headEnd/>
              <a:tailEnd/>
            </a:ln>
          </p:spPr>
        </p:cxnSp>
        <p:cxnSp>
          <p:nvCxnSpPr>
            <p:cNvPr id="64" name="AutoShape 12"/>
            <p:cNvCxnSpPr>
              <a:cxnSpLocks noChangeShapeType="1"/>
              <a:stCxn id="57" idx="3"/>
              <a:endCxn id="61" idx="7"/>
            </p:cNvCxnSpPr>
            <p:nvPr/>
          </p:nvCxnSpPr>
          <p:spPr bwMode="auto">
            <a:xfrm flipH="1">
              <a:off x="7527124" y="4524521"/>
              <a:ext cx="524505" cy="711149"/>
            </a:xfrm>
            <a:prstGeom prst="straightConnector1">
              <a:avLst/>
            </a:prstGeom>
            <a:noFill/>
            <a:ln w="19050">
              <a:solidFill>
                <a:srgbClr val="000000"/>
              </a:solidFill>
              <a:round/>
              <a:headEnd/>
              <a:tailEnd/>
            </a:ln>
          </p:spPr>
        </p:cxnSp>
        <p:cxnSp>
          <p:nvCxnSpPr>
            <p:cNvPr id="65" name="AutoShape 13"/>
            <p:cNvCxnSpPr>
              <a:cxnSpLocks noChangeShapeType="1"/>
              <a:stCxn id="57" idx="5"/>
              <a:endCxn id="60" idx="0"/>
            </p:cNvCxnSpPr>
            <p:nvPr/>
          </p:nvCxnSpPr>
          <p:spPr bwMode="auto">
            <a:xfrm>
              <a:off x="8281749" y="4524521"/>
              <a:ext cx="487396" cy="659039"/>
            </a:xfrm>
            <a:prstGeom prst="straightConnector1">
              <a:avLst/>
            </a:prstGeom>
            <a:noFill/>
            <a:ln w="19050">
              <a:solidFill>
                <a:srgbClr val="000000"/>
              </a:solidFill>
              <a:round/>
              <a:headEnd/>
              <a:tailEnd/>
            </a:ln>
          </p:spPr>
        </p:cxnSp>
        <p:cxnSp>
          <p:nvCxnSpPr>
            <p:cNvPr id="66" name="AutoShape 14"/>
            <p:cNvCxnSpPr>
              <a:cxnSpLocks noChangeShapeType="1"/>
              <a:stCxn id="60" idx="4"/>
              <a:endCxn id="59" idx="7"/>
            </p:cNvCxnSpPr>
            <p:nvPr/>
          </p:nvCxnSpPr>
          <p:spPr bwMode="auto">
            <a:xfrm flipH="1">
              <a:off x="8284459" y="5502647"/>
              <a:ext cx="484686" cy="657452"/>
            </a:xfrm>
            <a:prstGeom prst="straightConnector1">
              <a:avLst/>
            </a:prstGeom>
            <a:noFill/>
            <a:ln w="19050">
              <a:solidFill>
                <a:srgbClr val="000000"/>
              </a:solidFill>
              <a:round/>
              <a:headEnd/>
              <a:tailEnd/>
            </a:ln>
          </p:spPr>
        </p:cxnSp>
        <p:cxnSp>
          <p:nvCxnSpPr>
            <p:cNvPr id="67" name="AutoShape 15"/>
            <p:cNvCxnSpPr>
              <a:cxnSpLocks noChangeShapeType="1"/>
              <a:stCxn id="69" idx="4"/>
              <a:endCxn id="59" idx="0"/>
            </p:cNvCxnSpPr>
            <p:nvPr/>
          </p:nvCxnSpPr>
          <p:spPr bwMode="auto">
            <a:xfrm>
              <a:off x="7996415" y="5798934"/>
              <a:ext cx="171862" cy="314901"/>
            </a:xfrm>
            <a:prstGeom prst="straightConnector1">
              <a:avLst/>
            </a:prstGeom>
            <a:noFill/>
            <a:ln w="19050">
              <a:solidFill>
                <a:srgbClr val="000000"/>
              </a:solidFill>
              <a:round/>
              <a:headEnd/>
              <a:tailEnd/>
            </a:ln>
          </p:spPr>
        </p:cxnSp>
        <p:cxnSp>
          <p:nvCxnSpPr>
            <p:cNvPr id="68" name="AutoShape 74"/>
            <p:cNvCxnSpPr>
              <a:cxnSpLocks noChangeShapeType="1"/>
              <a:stCxn id="60" idx="2"/>
              <a:endCxn id="61" idx="6"/>
            </p:cNvCxnSpPr>
            <p:nvPr/>
          </p:nvCxnSpPr>
          <p:spPr bwMode="auto">
            <a:xfrm flipH="1">
              <a:off x="7574551" y="5343104"/>
              <a:ext cx="1032669" cy="4819"/>
            </a:xfrm>
            <a:prstGeom prst="straightConnector1">
              <a:avLst/>
            </a:prstGeom>
            <a:noFill/>
            <a:ln w="19050">
              <a:solidFill>
                <a:srgbClr val="000000"/>
              </a:solidFill>
              <a:round/>
              <a:headEnd/>
              <a:tailEnd/>
            </a:ln>
          </p:spPr>
        </p:cxnSp>
        <p:sp>
          <p:nvSpPr>
            <p:cNvPr id="69" name="Oval 68"/>
            <p:cNvSpPr>
              <a:spLocks noChangeArrowheads="1"/>
            </p:cNvSpPr>
            <p:nvPr/>
          </p:nvSpPr>
          <p:spPr bwMode="auto">
            <a:xfrm>
              <a:off x="7834490" y="5481434"/>
              <a:ext cx="323850" cy="317500"/>
            </a:xfrm>
            <a:prstGeom prst="ellipse">
              <a:avLst/>
            </a:prstGeom>
            <a:solidFill>
              <a:schemeClr val="accent1">
                <a:lumMod val="60000"/>
                <a:lumOff val="40000"/>
              </a:schemeClr>
            </a:solidFill>
            <a:ln w="9525">
              <a:solidFill>
                <a:srgbClr val="000000"/>
              </a:solidFill>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charset="0"/>
                </a:rPr>
                <a:t>B</a:t>
              </a:r>
            </a:p>
          </p:txBody>
        </p:sp>
      </p:grpSp>
      <p:sp>
        <p:nvSpPr>
          <p:cNvPr id="70" name="TextBox 69"/>
          <p:cNvSpPr txBox="1"/>
          <p:nvPr/>
        </p:nvSpPr>
        <p:spPr>
          <a:xfrm>
            <a:off x="7276531" y="1123435"/>
            <a:ext cx="1774332" cy="369332"/>
          </a:xfrm>
          <a:prstGeom prst="rect">
            <a:avLst/>
          </a:prstGeom>
          <a:noFill/>
        </p:spPr>
        <p:txBody>
          <a:bodyPr wrap="none" rtlCol="0">
            <a:spAutoFit/>
          </a:bodyPr>
          <a:lstStyle/>
          <a:p>
            <a:r>
              <a:rPr lang="en-US" dirty="0"/>
              <a:t>For  optimization</a:t>
            </a:r>
          </a:p>
        </p:txBody>
      </p:sp>
    </p:spTree>
    <p:extLst>
      <p:ext uri="{BB962C8B-B14F-4D97-AF65-F5344CB8AC3E}">
        <p14:creationId xmlns:p14="http://schemas.microsoft.com/office/powerpoint/2010/main" val="2180576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Mini-Bucket Decoding</a:t>
            </a:r>
          </a:p>
        </p:txBody>
      </p:sp>
      <p:sp>
        <p:nvSpPr>
          <p:cNvPr id="4" name="Footer Placeholder 3"/>
          <p:cNvSpPr>
            <a:spLocks noGrp="1"/>
          </p:cNvSpPr>
          <p:nvPr>
            <p:ph type="ftr" sz="quarter" idx="11"/>
          </p:nvPr>
        </p:nvSpPr>
        <p:spPr/>
        <p:txBody>
          <a:bodyPr/>
          <a:lstStyle/>
          <a:p>
            <a:r>
              <a:rPr lang="en-IE"/>
              <a:t>Dechter, TPM 14/19</a:t>
            </a:r>
          </a:p>
        </p:txBody>
      </p:sp>
      <p:cxnSp>
        <p:nvCxnSpPr>
          <p:cNvPr id="10" name="Straight Arrow Connector 9"/>
          <p:cNvCxnSpPr/>
          <p:nvPr/>
        </p:nvCxnSpPr>
        <p:spPr>
          <a:xfrm flipV="1">
            <a:off x="88930" y="2213370"/>
            <a:ext cx="0" cy="28709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44245" y="5565128"/>
            <a:ext cx="3658649" cy="369332"/>
          </a:xfrm>
          <a:prstGeom prst="rect">
            <a:avLst/>
          </a:prstGeom>
          <a:noFill/>
        </p:spPr>
        <p:txBody>
          <a:bodyPr wrap="none" rtlCol="0">
            <a:spAutoFit/>
          </a:bodyPr>
          <a:lstStyle/>
          <a:p>
            <a:r>
              <a:rPr lang="en-IE" b="1" dirty="0">
                <a:solidFill>
                  <a:srgbClr val="FF0000"/>
                </a:solidFill>
              </a:rPr>
              <a:t>Greedy configuration = lower bound</a:t>
            </a:r>
          </a:p>
        </p:txBody>
      </p:sp>
      <p:pic>
        <p:nvPicPr>
          <p:cNvPr id="86" name="Picture 85" descr="TP_tmp.png"/>
          <p:cNvPicPr>
            <a:picLocks noChangeAspect="1"/>
          </p:cNvPicPr>
          <p:nvPr>
            <p:custDataLst>
              <p:tags r:id="rId1"/>
            </p:custDataLst>
          </p:nvPr>
        </p:nvPicPr>
        <p:blipFill>
          <a:blip r:embed="rId18">
            <a:extLst>
              <a:ext uri="{28A0092B-C50C-407E-A947-70E740481C1C}">
                <a14:useLocalDpi xmlns:a14="http://schemas.microsoft.com/office/drawing/2010/main" val="0"/>
              </a:ext>
            </a:extLst>
          </a:blip>
          <a:stretch>
            <a:fillRect/>
          </a:stretch>
        </p:blipFill>
        <p:spPr bwMode="auto">
          <a:xfrm>
            <a:off x="174785" y="2094839"/>
            <a:ext cx="3591921" cy="76792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94" name="Picture 93" descr="TP_tmp.png"/>
          <p:cNvPicPr>
            <a:picLocks noChangeAspect="1"/>
          </p:cNvPicPr>
          <p:nvPr>
            <p:custDataLst>
              <p:tags r:id="rId2"/>
            </p:custDataLst>
          </p:nvPr>
        </p:nvPicPr>
        <p:blipFill>
          <a:blip r:embed="rId19">
            <a:extLst>
              <a:ext uri="{28A0092B-C50C-407E-A947-70E740481C1C}">
                <a14:useLocalDpi xmlns:a14="http://schemas.microsoft.com/office/drawing/2010/main" val="0"/>
              </a:ext>
            </a:extLst>
          </a:blip>
          <a:stretch>
            <a:fillRect/>
          </a:stretch>
        </p:blipFill>
        <p:spPr bwMode="auto">
          <a:xfrm>
            <a:off x="186826" y="3125394"/>
            <a:ext cx="4756199" cy="34680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93" name="Picture 92" descr="TP_tmp.png"/>
          <p:cNvPicPr>
            <a:picLocks noChangeAspect="1"/>
          </p:cNvPicPr>
          <p:nvPr>
            <p:custDataLst>
              <p:tags r:id="rId3"/>
            </p:custDataLst>
          </p:nvPr>
        </p:nvPicPr>
        <p:blipFill>
          <a:blip r:embed="rId20">
            <a:extLst>
              <a:ext uri="{28A0092B-C50C-407E-A947-70E740481C1C}">
                <a14:useLocalDpi xmlns:a14="http://schemas.microsoft.com/office/drawing/2010/main" val="0"/>
              </a:ext>
            </a:extLst>
          </a:blip>
          <a:stretch>
            <a:fillRect/>
          </a:stretch>
        </p:blipFill>
        <p:spPr bwMode="auto">
          <a:xfrm>
            <a:off x="162777" y="3777372"/>
            <a:ext cx="3864412" cy="37157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92" name="Picture 91" descr="TP_tmp.png"/>
          <p:cNvPicPr>
            <a:picLocks noChangeAspect="1"/>
          </p:cNvPicPr>
          <p:nvPr>
            <p:custDataLst>
              <p:tags r:id="rId4"/>
            </p:custDataLst>
          </p:nvPr>
        </p:nvPicPr>
        <p:blipFill>
          <a:blip r:embed="rId21">
            <a:extLst>
              <a:ext uri="{28A0092B-C50C-407E-A947-70E740481C1C}">
                <a14:useLocalDpi xmlns:a14="http://schemas.microsoft.com/office/drawing/2010/main" val="0"/>
              </a:ext>
            </a:extLst>
          </a:blip>
          <a:stretch>
            <a:fillRect/>
          </a:stretch>
        </p:blipFill>
        <p:spPr bwMode="auto">
          <a:xfrm>
            <a:off x="209794" y="4315395"/>
            <a:ext cx="4335077" cy="34680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91" name="Picture 90" descr="TP_tmp.png"/>
          <p:cNvPicPr>
            <a:picLocks noChangeAspect="1"/>
          </p:cNvPicPr>
          <p:nvPr>
            <p:custDataLst>
              <p:tags r:id="rId5"/>
            </p:custDataLst>
          </p:nvPr>
        </p:nvPicPr>
        <p:blipFill>
          <a:blip r:embed="rId22">
            <a:extLst>
              <a:ext uri="{28A0092B-C50C-407E-A947-70E740481C1C}">
                <a14:useLocalDpi xmlns:a14="http://schemas.microsoft.com/office/drawing/2010/main" val="0"/>
              </a:ext>
            </a:extLst>
          </a:blip>
          <a:stretch>
            <a:fillRect/>
          </a:stretch>
        </p:blipFill>
        <p:spPr bwMode="auto">
          <a:xfrm>
            <a:off x="203759" y="4785869"/>
            <a:ext cx="3121256" cy="34680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100" name="TextBox 99"/>
          <p:cNvSpPr txBox="1"/>
          <p:nvPr/>
        </p:nvSpPr>
        <p:spPr>
          <a:xfrm>
            <a:off x="5115815" y="4031402"/>
            <a:ext cx="380533" cy="400110"/>
          </a:xfrm>
          <a:prstGeom prst="rect">
            <a:avLst/>
          </a:prstGeom>
          <a:noFill/>
        </p:spPr>
        <p:txBody>
          <a:bodyPr wrap="none" rtlCol="0">
            <a:spAutoFit/>
          </a:bodyPr>
          <a:lstStyle/>
          <a:p>
            <a:r>
              <a:rPr lang="en-IE" sz="2000" b="1" dirty="0"/>
              <a:t>E:</a:t>
            </a:r>
          </a:p>
        </p:txBody>
      </p:sp>
      <p:sp>
        <p:nvSpPr>
          <p:cNvPr id="101" name="TextBox 100"/>
          <p:cNvSpPr txBox="1"/>
          <p:nvPr/>
        </p:nvSpPr>
        <p:spPr>
          <a:xfrm>
            <a:off x="5115815" y="2838138"/>
            <a:ext cx="391178" cy="400110"/>
          </a:xfrm>
          <a:prstGeom prst="rect">
            <a:avLst/>
          </a:prstGeom>
          <a:noFill/>
        </p:spPr>
        <p:txBody>
          <a:bodyPr wrap="none" rtlCol="0">
            <a:spAutoFit/>
          </a:bodyPr>
          <a:lstStyle/>
          <a:p>
            <a:r>
              <a:rPr lang="en-IE" sz="2000" b="1" dirty="0"/>
              <a:t>C:</a:t>
            </a:r>
          </a:p>
        </p:txBody>
      </p:sp>
      <p:sp>
        <p:nvSpPr>
          <p:cNvPr id="102" name="TextBox 101"/>
          <p:cNvSpPr txBox="1"/>
          <p:nvPr/>
        </p:nvSpPr>
        <p:spPr>
          <a:xfrm>
            <a:off x="5115815" y="3434770"/>
            <a:ext cx="417101" cy="400110"/>
          </a:xfrm>
          <a:prstGeom prst="rect">
            <a:avLst/>
          </a:prstGeom>
          <a:noFill/>
        </p:spPr>
        <p:txBody>
          <a:bodyPr wrap="none" rtlCol="0">
            <a:spAutoFit/>
          </a:bodyPr>
          <a:lstStyle/>
          <a:p>
            <a:r>
              <a:rPr lang="en-IE" sz="2000" b="1" dirty="0"/>
              <a:t>D:</a:t>
            </a:r>
          </a:p>
        </p:txBody>
      </p:sp>
      <p:sp>
        <p:nvSpPr>
          <p:cNvPr id="103" name="TextBox 102"/>
          <p:cNvSpPr txBox="1"/>
          <p:nvPr/>
        </p:nvSpPr>
        <p:spPr>
          <a:xfrm>
            <a:off x="5115815" y="2238964"/>
            <a:ext cx="399193" cy="400110"/>
          </a:xfrm>
          <a:prstGeom prst="rect">
            <a:avLst/>
          </a:prstGeom>
          <a:noFill/>
        </p:spPr>
        <p:txBody>
          <a:bodyPr wrap="none" rtlCol="0">
            <a:spAutoFit/>
          </a:bodyPr>
          <a:lstStyle/>
          <a:p>
            <a:r>
              <a:rPr lang="en-IE" sz="2000" b="1" dirty="0"/>
              <a:t>B:</a:t>
            </a:r>
          </a:p>
        </p:txBody>
      </p:sp>
      <p:sp>
        <p:nvSpPr>
          <p:cNvPr id="104" name="TextBox 103"/>
          <p:cNvSpPr txBox="1"/>
          <p:nvPr/>
        </p:nvSpPr>
        <p:spPr>
          <a:xfrm>
            <a:off x="5115815" y="4628034"/>
            <a:ext cx="423664" cy="400110"/>
          </a:xfrm>
          <a:prstGeom prst="rect">
            <a:avLst/>
          </a:prstGeom>
          <a:noFill/>
        </p:spPr>
        <p:txBody>
          <a:bodyPr wrap="none" rtlCol="0">
            <a:spAutoFit/>
          </a:bodyPr>
          <a:lstStyle/>
          <a:p>
            <a:r>
              <a:rPr lang="en-IE" sz="2000" b="1" dirty="0"/>
              <a:t>A:</a:t>
            </a:r>
          </a:p>
        </p:txBody>
      </p:sp>
      <p:sp>
        <p:nvSpPr>
          <p:cNvPr id="105" name="Left Brace 104"/>
          <p:cNvSpPr/>
          <p:nvPr/>
        </p:nvSpPr>
        <p:spPr>
          <a:xfrm rot="5400000">
            <a:off x="6355386" y="1460726"/>
            <a:ext cx="130025" cy="1507319"/>
          </a:xfrm>
          <a:prstGeom prst="leftBrace">
            <a:avLst>
              <a:gd name="adj1" fmla="val 34552"/>
              <a:gd name="adj2" fmla="val 50000"/>
            </a:avLst>
          </a:prstGeom>
          <a:ln w="19050" cmpd="sng">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06" name="Left Brace 105"/>
          <p:cNvSpPr/>
          <p:nvPr/>
        </p:nvSpPr>
        <p:spPr>
          <a:xfrm rot="5400000">
            <a:off x="8165953" y="1484317"/>
            <a:ext cx="130025" cy="1507319"/>
          </a:xfrm>
          <a:prstGeom prst="leftBrace">
            <a:avLst>
              <a:gd name="adj1" fmla="val 34552"/>
              <a:gd name="adj2" fmla="val 50000"/>
            </a:avLst>
          </a:prstGeom>
          <a:ln w="19050" cmpd="sng">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07" name="TextBox 106"/>
          <p:cNvSpPr txBox="1"/>
          <p:nvPr/>
        </p:nvSpPr>
        <p:spPr>
          <a:xfrm>
            <a:off x="6897850" y="1636706"/>
            <a:ext cx="1120500" cy="307777"/>
          </a:xfrm>
          <a:prstGeom prst="rect">
            <a:avLst/>
          </a:prstGeom>
          <a:noFill/>
        </p:spPr>
        <p:txBody>
          <a:bodyPr wrap="none" rtlCol="0">
            <a:spAutoFit/>
          </a:bodyPr>
          <a:lstStyle/>
          <a:p>
            <a:r>
              <a:rPr lang="en-IE" sz="1400" dirty="0">
                <a:solidFill>
                  <a:srgbClr val="0070C0"/>
                </a:solidFill>
              </a:rPr>
              <a:t>mini-buckets</a:t>
            </a:r>
          </a:p>
        </p:txBody>
      </p:sp>
      <p:cxnSp>
        <p:nvCxnSpPr>
          <p:cNvPr id="108" name="Straight Arrow Connector 107"/>
          <p:cNvCxnSpPr>
            <a:stCxn id="107" idx="2"/>
          </p:cNvCxnSpPr>
          <p:nvPr/>
        </p:nvCxnSpPr>
        <p:spPr>
          <a:xfrm flipH="1">
            <a:off x="6506824" y="1944483"/>
            <a:ext cx="951276" cy="140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07" idx="2"/>
          </p:cNvCxnSpPr>
          <p:nvPr/>
        </p:nvCxnSpPr>
        <p:spPr>
          <a:xfrm>
            <a:off x="7458100" y="1944483"/>
            <a:ext cx="542775" cy="149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0" name="Left Bracket 109"/>
          <p:cNvSpPr/>
          <p:nvPr/>
        </p:nvSpPr>
        <p:spPr>
          <a:xfrm rot="16200000">
            <a:off x="6350540" y="1887510"/>
            <a:ext cx="95268" cy="151790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11" name="Left Bracket 110"/>
          <p:cNvSpPr/>
          <p:nvPr/>
        </p:nvSpPr>
        <p:spPr>
          <a:xfrm rot="16200000">
            <a:off x="8212965" y="1877593"/>
            <a:ext cx="95268" cy="151790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12" name="Left Bracket 111"/>
          <p:cNvSpPr/>
          <p:nvPr/>
        </p:nvSpPr>
        <p:spPr>
          <a:xfrm rot="16200000">
            <a:off x="6918841" y="1921700"/>
            <a:ext cx="87184" cy="2630485"/>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13" name="Left Bracket 112"/>
          <p:cNvSpPr/>
          <p:nvPr/>
        </p:nvSpPr>
        <p:spPr>
          <a:xfrm rot="16200000">
            <a:off x="7917416" y="2920989"/>
            <a:ext cx="45719" cy="187985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14" name="Left Bracket 113"/>
          <p:cNvSpPr/>
          <p:nvPr/>
        </p:nvSpPr>
        <p:spPr>
          <a:xfrm rot="16200000">
            <a:off x="7551249" y="3130955"/>
            <a:ext cx="71393" cy="2555444"/>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15" name="Left Bracket 114"/>
          <p:cNvSpPr/>
          <p:nvPr/>
        </p:nvSpPr>
        <p:spPr>
          <a:xfrm rot="16200000">
            <a:off x="6759039" y="4312632"/>
            <a:ext cx="48722" cy="1450034"/>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cxnSp>
        <p:nvCxnSpPr>
          <p:cNvPr id="116" name="Straight Arrow Connector 115"/>
          <p:cNvCxnSpPr>
            <a:stCxn id="110" idx="1"/>
          </p:cNvCxnSpPr>
          <p:nvPr/>
        </p:nvCxnSpPr>
        <p:spPr>
          <a:xfrm>
            <a:off x="6398175" y="2694096"/>
            <a:ext cx="768994" cy="1989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endCxn id="132" idx="0"/>
          </p:cNvCxnSpPr>
          <p:nvPr/>
        </p:nvCxnSpPr>
        <p:spPr>
          <a:xfrm>
            <a:off x="8389303" y="2694096"/>
            <a:ext cx="0" cy="8436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6827449" y="3285738"/>
            <a:ext cx="74979" cy="82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13" idx="1"/>
          </p:cNvCxnSpPr>
          <p:nvPr/>
        </p:nvCxnSpPr>
        <p:spPr>
          <a:xfrm>
            <a:off x="7940276" y="3883774"/>
            <a:ext cx="44295" cy="224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14" idx="1"/>
          </p:cNvCxnSpPr>
          <p:nvPr/>
        </p:nvCxnSpPr>
        <p:spPr>
          <a:xfrm flipH="1">
            <a:off x="7157912" y="4444374"/>
            <a:ext cx="429034" cy="2685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5929287" y="5409547"/>
            <a:ext cx="1796323" cy="369332"/>
          </a:xfrm>
          <a:prstGeom prst="rect">
            <a:avLst/>
          </a:prstGeom>
          <a:noFill/>
        </p:spPr>
        <p:txBody>
          <a:bodyPr wrap="none" rtlCol="0">
            <a:spAutoFit/>
          </a:bodyPr>
          <a:lstStyle/>
          <a:p>
            <a:r>
              <a:rPr lang="en-IE" b="1" dirty="0">
                <a:solidFill>
                  <a:srgbClr val="FF0000"/>
                </a:solidFill>
              </a:rPr>
              <a:t>U = upper bound</a:t>
            </a:r>
          </a:p>
        </p:txBody>
      </p:sp>
      <p:cxnSp>
        <p:nvCxnSpPr>
          <p:cNvPr id="122" name="Straight Arrow Connector 121"/>
          <p:cNvCxnSpPr>
            <a:stCxn id="115" idx="1"/>
            <a:endCxn id="121" idx="0"/>
          </p:cNvCxnSpPr>
          <p:nvPr/>
        </p:nvCxnSpPr>
        <p:spPr>
          <a:xfrm>
            <a:off x="6783400" y="5062010"/>
            <a:ext cx="44049" cy="3475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3" name="Picture 122" descr="TP_tmp.png"/>
          <p:cNvPicPr>
            <a:picLocks noChangeAspect="1"/>
          </p:cNvPicPr>
          <p:nvPr>
            <p:custDataLst>
              <p:tags r:id="rId6"/>
            </p:custDataLst>
          </p:nvPr>
        </p:nvPicPr>
        <p:blipFill>
          <a:blip r:embed="rId23">
            <a:extLst>
              <a:ext uri="{28A0092B-C50C-407E-A947-70E740481C1C}">
                <a14:useLocalDpi xmlns:a14="http://schemas.microsoft.com/office/drawing/2010/main" val="0"/>
              </a:ext>
            </a:extLst>
          </a:blip>
          <a:stretch>
            <a:fillRect/>
          </a:stretch>
        </p:blipFill>
        <p:spPr bwMode="auto">
          <a:xfrm>
            <a:off x="5728196" y="2350285"/>
            <a:ext cx="1411997"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24" name="Picture 123" descr="TP_tmp.png"/>
          <p:cNvPicPr>
            <a:picLocks noChangeAspect="1"/>
          </p:cNvPicPr>
          <p:nvPr>
            <p:custDataLst>
              <p:tags r:id="rId7"/>
            </p:custDataLst>
          </p:nvPr>
        </p:nvPicPr>
        <p:blipFill>
          <a:blip r:embed="rId24">
            <a:extLst>
              <a:ext uri="{28A0092B-C50C-407E-A947-70E740481C1C}">
                <a14:useLocalDpi xmlns:a14="http://schemas.microsoft.com/office/drawing/2010/main" val="0"/>
              </a:ext>
            </a:extLst>
          </a:blip>
          <a:stretch>
            <a:fillRect/>
          </a:stretch>
        </p:blipFill>
        <p:spPr bwMode="auto">
          <a:xfrm>
            <a:off x="7571534" y="2350879"/>
            <a:ext cx="1411997"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25" name="Picture 124" descr="TP_tmp.png"/>
          <p:cNvPicPr>
            <a:picLocks noChangeAspect="1"/>
          </p:cNvPicPr>
          <p:nvPr>
            <p:custDataLst>
              <p:tags r:id="rId8"/>
            </p:custDataLst>
          </p:nvPr>
        </p:nvPicPr>
        <p:blipFill>
          <a:blip r:embed="rId25">
            <a:extLst>
              <a:ext uri="{28A0092B-C50C-407E-A947-70E740481C1C}">
                <a14:useLocalDpi xmlns:a14="http://schemas.microsoft.com/office/drawing/2010/main" val="0"/>
              </a:ext>
            </a:extLst>
          </a:blip>
          <a:stretch>
            <a:fillRect/>
          </a:stretch>
        </p:blipFill>
        <p:spPr bwMode="auto">
          <a:xfrm>
            <a:off x="5675243" y="2956216"/>
            <a:ext cx="1411997"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26" name="Picture 125" descr="TP_tmp.png"/>
          <p:cNvPicPr>
            <a:picLocks noChangeAspect="1"/>
          </p:cNvPicPr>
          <p:nvPr>
            <p:custDataLst>
              <p:tags r:id="rId9"/>
            </p:custDataLst>
          </p:nvPr>
        </p:nvPicPr>
        <p:blipFill>
          <a:blip r:embed="rId26">
            <a:extLst>
              <a:ext uri="{28A0092B-C50C-407E-A947-70E740481C1C}">
                <a14:useLocalDpi xmlns:a14="http://schemas.microsoft.com/office/drawing/2010/main" val="0"/>
              </a:ext>
            </a:extLst>
          </a:blip>
          <a:stretch>
            <a:fillRect/>
          </a:stretch>
        </p:blipFill>
        <p:spPr bwMode="auto">
          <a:xfrm>
            <a:off x="7000350" y="3527292"/>
            <a:ext cx="693613"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27" name="Picture 126" descr="TP_tmp.png"/>
          <p:cNvPicPr>
            <a:picLocks noChangeAspect="1"/>
          </p:cNvPicPr>
          <p:nvPr>
            <p:custDataLst>
              <p:tags r:id="rId10"/>
            </p:custDataLst>
          </p:nvPr>
        </p:nvPicPr>
        <p:blipFill>
          <a:blip r:embed="rId27">
            <a:extLst>
              <a:ext uri="{28A0092B-C50C-407E-A947-70E740481C1C}">
                <a14:useLocalDpi xmlns:a14="http://schemas.microsoft.com/office/drawing/2010/main" val="0"/>
              </a:ext>
            </a:extLst>
          </a:blip>
          <a:stretch>
            <a:fillRect/>
          </a:stretch>
        </p:blipFill>
        <p:spPr bwMode="auto">
          <a:xfrm>
            <a:off x="6070024" y="4725946"/>
            <a:ext cx="470666"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28" name="Picture 127" descr="TP_tmp.png"/>
          <p:cNvPicPr>
            <a:picLocks noChangeAspect="1"/>
          </p:cNvPicPr>
          <p:nvPr>
            <p:custDataLst>
              <p:tags r:id="rId11"/>
            </p:custDataLst>
          </p:nvPr>
        </p:nvPicPr>
        <p:blipFill>
          <a:blip r:embed="rId28">
            <a:extLst>
              <a:ext uri="{28A0092B-C50C-407E-A947-70E740481C1C}">
                <a14:useLocalDpi xmlns:a14="http://schemas.microsoft.com/office/drawing/2010/main" val="0"/>
              </a:ext>
            </a:extLst>
          </a:blip>
          <a:stretch>
            <a:fillRect/>
          </a:stretch>
        </p:blipFill>
        <p:spPr bwMode="auto">
          <a:xfrm>
            <a:off x="7150236" y="2961600"/>
            <a:ext cx="1189051"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29" name="Picture 128" descr="TP_tmp.png"/>
          <p:cNvPicPr>
            <a:picLocks noChangeAspect="1"/>
          </p:cNvPicPr>
          <p:nvPr>
            <p:custDataLst>
              <p:tags r:id="rId12"/>
            </p:custDataLst>
          </p:nvPr>
        </p:nvPicPr>
        <p:blipFill>
          <a:blip r:embed="rId29">
            <a:extLst>
              <a:ext uri="{28A0092B-C50C-407E-A947-70E740481C1C}">
                <a14:useLocalDpi xmlns:a14="http://schemas.microsoft.com/office/drawing/2010/main" val="0"/>
              </a:ext>
            </a:extLst>
          </a:blip>
          <a:stretch>
            <a:fillRect/>
          </a:stretch>
        </p:blipFill>
        <p:spPr bwMode="auto">
          <a:xfrm>
            <a:off x="6618896" y="4725946"/>
            <a:ext cx="966104"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30" name="Picture 129" descr="TP_tmp.png"/>
          <p:cNvPicPr>
            <a:picLocks noChangeAspect="1"/>
          </p:cNvPicPr>
          <p:nvPr>
            <p:custDataLst>
              <p:tags r:id="rId13"/>
            </p:custDataLst>
          </p:nvPr>
        </p:nvPicPr>
        <p:blipFill>
          <a:blip r:embed="rId30">
            <a:extLst>
              <a:ext uri="{28A0092B-C50C-407E-A947-70E740481C1C}">
                <a14:useLocalDpi xmlns:a14="http://schemas.microsoft.com/office/drawing/2010/main" val="0"/>
              </a:ext>
            </a:extLst>
          </a:blip>
          <a:stretch>
            <a:fillRect/>
          </a:stretch>
        </p:blipFill>
        <p:spPr bwMode="auto">
          <a:xfrm>
            <a:off x="6347376" y="4146157"/>
            <a:ext cx="1213823"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31" name="Picture 130" descr="TP_tmp.png"/>
          <p:cNvPicPr>
            <a:picLocks noChangeAspect="1"/>
          </p:cNvPicPr>
          <p:nvPr>
            <p:custDataLst>
              <p:tags r:id="rId14"/>
            </p:custDataLst>
          </p:nvPr>
        </p:nvPicPr>
        <p:blipFill>
          <a:blip r:embed="rId31">
            <a:extLst>
              <a:ext uri="{28A0092B-C50C-407E-A947-70E740481C1C}">
                <a14:useLocalDpi xmlns:a14="http://schemas.microsoft.com/office/drawing/2010/main" val="0"/>
              </a:ext>
            </a:extLst>
          </a:blip>
          <a:stretch>
            <a:fillRect/>
          </a:stretch>
        </p:blipFill>
        <p:spPr bwMode="auto">
          <a:xfrm>
            <a:off x="7632056" y="4145905"/>
            <a:ext cx="1213823"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32" name="Picture 131" descr="TP_tmp.png"/>
          <p:cNvPicPr>
            <a:picLocks noChangeAspect="1"/>
          </p:cNvPicPr>
          <p:nvPr>
            <p:custDataLst>
              <p:tags r:id="rId15"/>
            </p:custDataLst>
          </p:nvPr>
        </p:nvPicPr>
        <p:blipFill>
          <a:blip r:embed="rId32">
            <a:extLst>
              <a:ext uri="{28A0092B-C50C-407E-A947-70E740481C1C}">
                <a14:useLocalDpi xmlns:a14="http://schemas.microsoft.com/office/drawing/2010/main" val="0"/>
              </a:ext>
            </a:extLst>
          </a:blip>
          <a:stretch>
            <a:fillRect/>
          </a:stretch>
        </p:blipFill>
        <p:spPr bwMode="auto">
          <a:xfrm>
            <a:off x="7782391" y="3537739"/>
            <a:ext cx="1213823"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44" name="TextBox 43"/>
          <p:cNvSpPr txBox="1"/>
          <p:nvPr/>
        </p:nvSpPr>
        <p:spPr>
          <a:xfrm>
            <a:off x="7276531" y="1123435"/>
            <a:ext cx="1774332" cy="369332"/>
          </a:xfrm>
          <a:prstGeom prst="rect">
            <a:avLst/>
          </a:prstGeom>
          <a:noFill/>
        </p:spPr>
        <p:txBody>
          <a:bodyPr wrap="none" rtlCol="0">
            <a:spAutoFit/>
          </a:bodyPr>
          <a:lstStyle/>
          <a:p>
            <a:r>
              <a:rPr lang="en-US" dirty="0"/>
              <a:t>For  optimization</a:t>
            </a:r>
          </a:p>
        </p:txBody>
      </p:sp>
    </p:spTree>
    <p:extLst>
      <p:ext uri="{BB962C8B-B14F-4D97-AF65-F5344CB8AC3E}">
        <p14:creationId xmlns:p14="http://schemas.microsoft.com/office/powerpoint/2010/main" val="383676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normAutofit fontScale="90000"/>
          </a:bodyPr>
          <a:lstStyle/>
          <a:p>
            <a:r>
              <a:rPr lang="en-US"/>
              <a:t>Properties of Mini-Bucket Eliminaton</a:t>
            </a:r>
            <a:endParaRPr lang="en-US" dirty="0"/>
          </a:p>
        </p:txBody>
      </p:sp>
      <p:sp>
        <p:nvSpPr>
          <p:cNvPr id="2" name="Text Placeholder 1"/>
          <p:cNvSpPr>
            <a:spLocks noGrp="1"/>
          </p:cNvSpPr>
          <p:nvPr>
            <p:ph type="body" sz="half" idx="4294967295"/>
          </p:nvPr>
        </p:nvSpPr>
        <p:spPr>
          <a:xfrm>
            <a:off x="468095" y="1362371"/>
            <a:ext cx="4038600" cy="4572000"/>
          </a:xfrm>
        </p:spPr>
        <p:txBody>
          <a:bodyPr>
            <a:normAutofit/>
          </a:bodyPr>
          <a:lstStyle/>
          <a:p>
            <a:r>
              <a:rPr lang="en-US" dirty="0"/>
              <a:t>Bounding from above and below</a:t>
            </a:r>
          </a:p>
        </p:txBody>
      </p:sp>
      <p:sp>
        <p:nvSpPr>
          <p:cNvPr id="304131" name="Rectangle 3"/>
          <p:cNvSpPr>
            <a:spLocks noGrp="1" noChangeArrowheads="1"/>
          </p:cNvSpPr>
          <p:nvPr>
            <p:ph sz="half" idx="4294967295"/>
          </p:nvPr>
        </p:nvSpPr>
        <p:spPr>
          <a:xfrm>
            <a:off x="4834082" y="1524000"/>
            <a:ext cx="4038600" cy="4572000"/>
          </a:xfrm>
        </p:spPr>
        <p:txBody>
          <a:bodyPr>
            <a:normAutofit fontScale="62500" lnSpcReduction="20000"/>
          </a:bodyPr>
          <a:lstStyle/>
          <a:p>
            <a:r>
              <a:rPr lang="en-US" sz="3100" dirty="0"/>
              <a:t>Complexity:  O(r </a:t>
            </a:r>
            <a:r>
              <a:rPr lang="en-US" sz="3100" dirty="0" err="1"/>
              <a:t>exp</a:t>
            </a:r>
            <a:r>
              <a:rPr lang="en-US" sz="3100" dirty="0"/>
              <a:t>(</a:t>
            </a:r>
            <a:r>
              <a:rPr lang="en-US" sz="3100" dirty="0" err="1"/>
              <a:t>i</a:t>
            </a:r>
            <a:r>
              <a:rPr lang="en-US" sz="3100" dirty="0"/>
              <a:t>))  time  and O(</a:t>
            </a:r>
            <a:r>
              <a:rPr lang="en-US" sz="3100" dirty="0" err="1"/>
              <a:t>exp</a:t>
            </a:r>
            <a:r>
              <a:rPr lang="en-US" sz="3100" dirty="0"/>
              <a:t>(</a:t>
            </a:r>
            <a:r>
              <a:rPr lang="en-US" sz="3100" dirty="0" err="1"/>
              <a:t>i</a:t>
            </a:r>
            <a:r>
              <a:rPr lang="en-US" sz="3100" dirty="0"/>
              <a:t>)) space.</a:t>
            </a:r>
          </a:p>
          <a:p>
            <a:endParaRPr lang="en-US" sz="3100" dirty="0"/>
          </a:p>
          <a:p>
            <a:r>
              <a:rPr lang="en-US" sz="3100" dirty="0"/>
              <a:t>Accuracy: determined by Upper/Lower  bound.</a:t>
            </a:r>
          </a:p>
          <a:p>
            <a:endParaRPr lang="en-US" sz="3100" dirty="0"/>
          </a:p>
          <a:p>
            <a:r>
              <a:rPr lang="en-US" sz="3100" dirty="0"/>
              <a:t>As </a:t>
            </a:r>
            <a:r>
              <a:rPr lang="en-US" sz="3100" dirty="0" err="1"/>
              <a:t>i</a:t>
            </a:r>
            <a:r>
              <a:rPr lang="en-US" sz="3100" dirty="0"/>
              <a:t> increases, both accuracy and complexity increase.</a:t>
            </a:r>
          </a:p>
          <a:p>
            <a:endParaRPr lang="en-US" sz="3100" dirty="0"/>
          </a:p>
          <a:p>
            <a:r>
              <a:rPr lang="en-US" sz="3100" dirty="0">
                <a:solidFill>
                  <a:schemeClr val="bg1">
                    <a:lumMod val="65000"/>
                  </a:schemeClr>
                </a:solidFill>
              </a:rPr>
              <a:t>Possible use of mini-bucket approximations:</a:t>
            </a:r>
          </a:p>
          <a:p>
            <a:pPr lvl="1"/>
            <a:r>
              <a:rPr lang="en-US" sz="2600" dirty="0">
                <a:solidFill>
                  <a:schemeClr val="bg1">
                    <a:lumMod val="65000"/>
                  </a:schemeClr>
                </a:solidFill>
              </a:rPr>
              <a:t>As anytime algorithms</a:t>
            </a:r>
          </a:p>
          <a:p>
            <a:pPr lvl="1"/>
            <a:r>
              <a:rPr lang="en-US" sz="2600" dirty="0">
                <a:solidFill>
                  <a:schemeClr val="bg1">
                    <a:lumMod val="65000"/>
                  </a:schemeClr>
                </a:solidFill>
              </a:rPr>
              <a:t>As heuristics in search</a:t>
            </a:r>
          </a:p>
          <a:p>
            <a:pPr lvl="1"/>
            <a:endParaRPr lang="en-US" dirty="0"/>
          </a:p>
          <a:p>
            <a:r>
              <a:rPr lang="en-US" dirty="0"/>
              <a:t>                      </a:t>
            </a:r>
          </a:p>
        </p:txBody>
      </p:sp>
      <p:sp>
        <p:nvSpPr>
          <p:cNvPr id="4" name="Footer Placeholder 3"/>
          <p:cNvSpPr>
            <a:spLocks noGrp="1"/>
          </p:cNvSpPr>
          <p:nvPr>
            <p:ph type="ftr" sz="quarter" idx="4294967295"/>
          </p:nvPr>
        </p:nvSpPr>
        <p:spPr>
          <a:xfrm>
            <a:off x="0" y="6248400"/>
            <a:ext cx="2895600" cy="457200"/>
          </a:xfrm>
        </p:spPr>
        <p:txBody>
          <a:bodyPr/>
          <a:lstStyle/>
          <a:p>
            <a:r>
              <a:rPr lang="en-US"/>
              <a:t>Dechter, TPM 14/19</a:t>
            </a:r>
            <a:endParaRPr lang="en-US" dirty="0"/>
          </a:p>
        </p:txBody>
      </p:sp>
      <p:grpSp>
        <p:nvGrpSpPr>
          <p:cNvPr id="6" name="Group 5"/>
          <p:cNvGrpSpPr/>
          <p:nvPr/>
        </p:nvGrpSpPr>
        <p:grpSpPr>
          <a:xfrm>
            <a:off x="605250" y="2362199"/>
            <a:ext cx="4119150" cy="3417886"/>
            <a:chOff x="554769" y="4356369"/>
            <a:chExt cx="3873594" cy="2847338"/>
          </a:xfrm>
        </p:grpSpPr>
        <p:cxnSp>
          <p:nvCxnSpPr>
            <p:cNvPr id="7" name="Straight Connector 6"/>
            <p:cNvCxnSpPr/>
            <p:nvPr/>
          </p:nvCxnSpPr>
          <p:spPr>
            <a:xfrm>
              <a:off x="576230" y="4356369"/>
              <a:ext cx="0" cy="2142943"/>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flipV="1">
              <a:off x="576230" y="6499312"/>
              <a:ext cx="2417795" cy="46024"/>
            </a:xfrm>
            <a:prstGeom prst="line">
              <a:avLst/>
            </a:prstGeom>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77333" y="4614333"/>
              <a:ext cx="2116667" cy="1284111"/>
            </a:xfrm>
            <a:custGeom>
              <a:avLst/>
              <a:gdLst>
                <a:gd name="connsiteX0" fmla="*/ 0 w 2116667"/>
                <a:gd name="connsiteY0" fmla="*/ 0 h 1284111"/>
                <a:gd name="connsiteX1" fmla="*/ 197556 w 2116667"/>
                <a:gd name="connsiteY1" fmla="*/ 705556 h 1284111"/>
                <a:gd name="connsiteX2" fmla="*/ 874889 w 2116667"/>
                <a:gd name="connsiteY2" fmla="*/ 1185334 h 1284111"/>
                <a:gd name="connsiteX3" fmla="*/ 2116667 w 2116667"/>
                <a:gd name="connsiteY3" fmla="*/ 1284111 h 1284111"/>
              </a:gdLst>
              <a:ahLst/>
              <a:cxnLst>
                <a:cxn ang="0">
                  <a:pos x="connsiteX0" y="connsiteY0"/>
                </a:cxn>
                <a:cxn ang="0">
                  <a:pos x="connsiteX1" y="connsiteY1"/>
                </a:cxn>
                <a:cxn ang="0">
                  <a:pos x="connsiteX2" y="connsiteY2"/>
                </a:cxn>
                <a:cxn ang="0">
                  <a:pos x="connsiteX3" y="connsiteY3"/>
                </a:cxn>
              </a:cxnLst>
              <a:rect l="l" t="t" r="r" b="b"/>
              <a:pathLst>
                <a:path w="2116667" h="1284111">
                  <a:moveTo>
                    <a:pt x="0" y="0"/>
                  </a:moveTo>
                  <a:cubicBezTo>
                    <a:pt x="25870" y="254000"/>
                    <a:pt x="51741" y="508000"/>
                    <a:pt x="197556" y="705556"/>
                  </a:cubicBezTo>
                  <a:cubicBezTo>
                    <a:pt x="343371" y="903112"/>
                    <a:pt x="555037" y="1088908"/>
                    <a:pt x="874889" y="1185334"/>
                  </a:cubicBezTo>
                  <a:cubicBezTo>
                    <a:pt x="1194741" y="1281760"/>
                    <a:pt x="2116667" y="1284111"/>
                    <a:pt x="2116667" y="1284111"/>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 name="Straight Connector 9"/>
            <p:cNvCxnSpPr/>
            <p:nvPr/>
          </p:nvCxnSpPr>
          <p:spPr>
            <a:xfrm>
              <a:off x="592667" y="6386400"/>
              <a:ext cx="44503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037697" y="6237005"/>
              <a:ext cx="0" cy="16699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48711" y="6251116"/>
              <a:ext cx="59233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1623837" y="6041853"/>
              <a:ext cx="0" cy="20206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623837" y="6059388"/>
              <a:ext cx="59233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54769" y="5959190"/>
              <a:ext cx="2474338" cy="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64"/>
            <p:cNvCxnSpPr>
              <a:cxnSpLocks noChangeShapeType="1"/>
            </p:cNvCxnSpPr>
            <p:nvPr/>
          </p:nvCxnSpPr>
          <p:spPr bwMode="auto">
            <a:xfrm flipH="1">
              <a:off x="796931" y="4701542"/>
              <a:ext cx="345123" cy="207103"/>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7" name="Content Placeholder 2"/>
            <p:cNvSpPr txBox="1">
              <a:spLocks/>
            </p:cNvSpPr>
            <p:nvPr/>
          </p:nvSpPr>
          <p:spPr bwMode="auto">
            <a:xfrm>
              <a:off x="1261653" y="4365378"/>
              <a:ext cx="2808423" cy="578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69900" indent="-469900" eaLnBrk="0" hangingPunct="0">
                <a:defRPr b="1">
                  <a:solidFill>
                    <a:schemeClr val="tx1"/>
                  </a:solidFill>
                  <a:latin typeface="Times New Roman" charset="0"/>
                  <a:ea typeface="ＭＳ Ｐゴシック" charset="0"/>
                  <a:cs typeface="ＭＳ Ｐゴシック" charset="0"/>
                </a:defRPr>
              </a:lvl1pPr>
              <a:lvl2pPr marL="742950" indent="-285750" eaLnBrk="0" hangingPunct="0">
                <a:defRPr b="1">
                  <a:solidFill>
                    <a:schemeClr val="tx1"/>
                  </a:solidFill>
                  <a:latin typeface="Times New Roman" charset="0"/>
                  <a:ea typeface="ＭＳ Ｐゴシック" charset="0"/>
                </a:defRPr>
              </a:lvl2pPr>
              <a:lvl3pPr marL="1143000" indent="-228600" eaLnBrk="0" hangingPunct="0">
                <a:defRPr b="1">
                  <a:solidFill>
                    <a:schemeClr val="tx1"/>
                  </a:solidFill>
                  <a:latin typeface="Times New Roman" charset="0"/>
                  <a:ea typeface="ＭＳ Ｐゴシック" charset="0"/>
                </a:defRPr>
              </a:lvl3pPr>
              <a:lvl4pPr marL="1600200" indent="-228600" eaLnBrk="0" hangingPunct="0">
                <a:defRPr b="1">
                  <a:solidFill>
                    <a:schemeClr val="tx1"/>
                  </a:solidFill>
                  <a:latin typeface="Times New Roman" charset="0"/>
                  <a:ea typeface="ＭＳ Ｐゴシック" charset="0"/>
                </a:defRPr>
              </a:lvl4pPr>
              <a:lvl5pPr marL="2057400" indent="-228600" eaLnBrk="0" hangingPunct="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pPr>
                <a:spcBef>
                  <a:spcPct val="20000"/>
                </a:spcBef>
                <a:buClr>
                  <a:schemeClr val="accent2"/>
                </a:buClr>
              </a:pPr>
              <a:r>
                <a:rPr lang="en-US" sz="1600" b="0" dirty="0">
                  <a:latin typeface="Arial" charset="0"/>
                </a:rPr>
                <a:t>Relaxation upper bound </a:t>
              </a:r>
              <a:r>
                <a:rPr lang="en-US" sz="1600" dirty="0">
                  <a:solidFill>
                    <a:srgbClr val="FF0000"/>
                  </a:solidFill>
                  <a:latin typeface="Arial" charset="0"/>
                </a:rPr>
                <a:t>by mini-bucket</a:t>
              </a:r>
            </a:p>
          </p:txBody>
        </p:sp>
        <p:cxnSp>
          <p:nvCxnSpPr>
            <p:cNvPr id="18" name="Straight Arrow Connector 61"/>
            <p:cNvCxnSpPr>
              <a:cxnSpLocks noChangeShapeType="1"/>
            </p:cNvCxnSpPr>
            <p:nvPr/>
          </p:nvCxnSpPr>
          <p:spPr bwMode="auto">
            <a:xfrm flipH="1" flipV="1">
              <a:off x="1375013" y="6315222"/>
              <a:ext cx="266033" cy="190478"/>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9" name="Content Placeholder 2"/>
            <p:cNvSpPr txBox="1">
              <a:spLocks/>
            </p:cNvSpPr>
            <p:nvPr/>
          </p:nvSpPr>
          <p:spPr bwMode="auto">
            <a:xfrm>
              <a:off x="1000247" y="6910462"/>
              <a:ext cx="3428116" cy="29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69900" indent="-469900" eaLnBrk="0" hangingPunct="0">
                <a:defRPr b="1">
                  <a:solidFill>
                    <a:schemeClr val="tx1"/>
                  </a:solidFill>
                  <a:latin typeface="Times New Roman" charset="0"/>
                  <a:ea typeface="ＭＳ Ｐゴシック" charset="0"/>
                  <a:cs typeface="ＭＳ Ｐゴシック" charset="0"/>
                </a:defRPr>
              </a:lvl1pPr>
              <a:lvl2pPr marL="742950" indent="-285750" eaLnBrk="0" hangingPunct="0">
                <a:defRPr b="1">
                  <a:solidFill>
                    <a:schemeClr val="tx1"/>
                  </a:solidFill>
                  <a:latin typeface="Times New Roman" charset="0"/>
                  <a:ea typeface="ＭＳ Ｐゴシック" charset="0"/>
                </a:defRPr>
              </a:lvl2pPr>
              <a:lvl3pPr marL="1143000" indent="-228600" eaLnBrk="0" hangingPunct="0">
                <a:defRPr b="1">
                  <a:solidFill>
                    <a:schemeClr val="tx1"/>
                  </a:solidFill>
                  <a:latin typeface="Times New Roman" charset="0"/>
                  <a:ea typeface="ＭＳ Ｐゴシック" charset="0"/>
                </a:defRPr>
              </a:lvl3pPr>
              <a:lvl4pPr marL="1600200" indent="-228600" eaLnBrk="0" hangingPunct="0">
                <a:defRPr b="1">
                  <a:solidFill>
                    <a:schemeClr val="tx1"/>
                  </a:solidFill>
                  <a:latin typeface="Times New Roman" charset="0"/>
                  <a:ea typeface="ＭＳ Ｐゴシック" charset="0"/>
                </a:defRPr>
              </a:lvl4pPr>
              <a:lvl5pPr marL="2057400" indent="-228600" eaLnBrk="0" hangingPunct="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pPr>
                <a:spcBef>
                  <a:spcPct val="20000"/>
                </a:spcBef>
                <a:buClr>
                  <a:schemeClr val="accent2"/>
                </a:buClr>
              </a:pPr>
              <a:r>
                <a:rPr lang="en-US" sz="1600" b="0" dirty="0">
                  <a:latin typeface="Arial" charset="0"/>
                </a:rPr>
                <a:t>Consistent solutions ( </a:t>
              </a:r>
              <a:r>
                <a:rPr lang="en-US" sz="1600" b="0" dirty="0">
                  <a:solidFill>
                    <a:srgbClr val="FF0000"/>
                  </a:solidFill>
                  <a:latin typeface="Arial" charset="0"/>
                </a:rPr>
                <a:t>greedy search</a:t>
              </a:r>
              <a:r>
                <a:rPr lang="en-US" sz="1600" b="0" dirty="0">
                  <a:latin typeface="Arial" charset="0"/>
                </a:rPr>
                <a:t>)</a:t>
              </a:r>
            </a:p>
          </p:txBody>
        </p:sp>
        <p:sp>
          <p:nvSpPr>
            <p:cNvPr id="20" name="Rectangle 87"/>
            <p:cNvSpPr>
              <a:spLocks noChangeArrowheads="1"/>
            </p:cNvSpPr>
            <p:nvPr/>
          </p:nvSpPr>
          <p:spPr bwMode="auto">
            <a:xfrm>
              <a:off x="2979914" y="5764854"/>
              <a:ext cx="68070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r>
                <a:rPr lang="en-US" b="0" dirty="0">
                  <a:solidFill>
                    <a:schemeClr val="accent3">
                      <a:lumMod val="75000"/>
                    </a:schemeClr>
                  </a:solidFill>
                  <a:latin typeface="Arial" charset="0"/>
                </a:rPr>
                <a:t>MAP</a:t>
              </a:r>
            </a:p>
          </p:txBody>
        </p:sp>
      </p:grpSp>
      <p:sp>
        <p:nvSpPr>
          <p:cNvPr id="36" name="TextBox 35"/>
          <p:cNvSpPr txBox="1"/>
          <p:nvPr/>
        </p:nvSpPr>
        <p:spPr>
          <a:xfrm>
            <a:off x="2567657" y="3403209"/>
            <a:ext cx="639919" cy="369332"/>
          </a:xfrm>
          <a:prstGeom prst="rect">
            <a:avLst/>
          </a:prstGeom>
          <a:noFill/>
        </p:spPr>
        <p:txBody>
          <a:bodyPr wrap="none" rtlCol="0">
            <a:spAutoFit/>
          </a:bodyPr>
          <a:lstStyle/>
          <a:p>
            <a:r>
              <a:rPr lang="en-US" dirty="0" err="1"/>
              <a:t>i</a:t>
            </a:r>
            <a:r>
              <a:rPr lang="en-US" dirty="0"/>
              <a:t>=10</a:t>
            </a:r>
          </a:p>
        </p:txBody>
      </p:sp>
      <p:sp>
        <p:nvSpPr>
          <p:cNvPr id="37" name="TextBox 36"/>
          <p:cNvSpPr txBox="1"/>
          <p:nvPr/>
        </p:nvSpPr>
        <p:spPr>
          <a:xfrm>
            <a:off x="3568462" y="3435835"/>
            <a:ext cx="639919" cy="369332"/>
          </a:xfrm>
          <a:prstGeom prst="rect">
            <a:avLst/>
          </a:prstGeom>
          <a:noFill/>
        </p:spPr>
        <p:txBody>
          <a:bodyPr wrap="none" rtlCol="0">
            <a:spAutoFit/>
          </a:bodyPr>
          <a:lstStyle/>
          <a:p>
            <a:r>
              <a:rPr lang="en-US" dirty="0" err="1"/>
              <a:t>i</a:t>
            </a:r>
            <a:r>
              <a:rPr lang="en-US" dirty="0"/>
              <a:t>=20</a:t>
            </a:r>
          </a:p>
        </p:txBody>
      </p:sp>
      <p:sp>
        <p:nvSpPr>
          <p:cNvPr id="38" name="TextBox 37"/>
          <p:cNvSpPr txBox="1"/>
          <p:nvPr/>
        </p:nvSpPr>
        <p:spPr>
          <a:xfrm>
            <a:off x="1956865" y="3011206"/>
            <a:ext cx="511679" cy="369332"/>
          </a:xfrm>
          <a:prstGeom prst="rect">
            <a:avLst/>
          </a:prstGeom>
          <a:noFill/>
        </p:spPr>
        <p:txBody>
          <a:bodyPr wrap="none" rtlCol="0">
            <a:spAutoFit/>
          </a:bodyPr>
          <a:lstStyle/>
          <a:p>
            <a:r>
              <a:rPr lang="en-US" dirty="0" err="1"/>
              <a:t>i</a:t>
            </a:r>
            <a:r>
              <a:rPr lang="en-US" dirty="0"/>
              <a:t>=5</a:t>
            </a:r>
          </a:p>
        </p:txBody>
      </p:sp>
      <p:cxnSp>
        <p:nvCxnSpPr>
          <p:cNvPr id="39" name="Straight Arrow Connector 38"/>
          <p:cNvCxnSpPr/>
          <p:nvPr/>
        </p:nvCxnSpPr>
        <p:spPr bwMode="auto">
          <a:xfrm flipH="1">
            <a:off x="1388443" y="3324714"/>
            <a:ext cx="668588" cy="26855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Arrow Connector 39"/>
          <p:cNvCxnSpPr/>
          <p:nvPr/>
        </p:nvCxnSpPr>
        <p:spPr bwMode="auto">
          <a:xfrm flipH="1">
            <a:off x="2012906" y="3546220"/>
            <a:ext cx="421755" cy="32891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Arrow Connector 40"/>
          <p:cNvCxnSpPr/>
          <p:nvPr/>
        </p:nvCxnSpPr>
        <p:spPr bwMode="auto">
          <a:xfrm flipH="1">
            <a:off x="3100020" y="3805167"/>
            <a:ext cx="412491" cy="25336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2" name="TextBox 41"/>
          <p:cNvSpPr txBox="1"/>
          <p:nvPr/>
        </p:nvSpPr>
        <p:spPr>
          <a:xfrm>
            <a:off x="1339446" y="2591873"/>
            <a:ext cx="511679" cy="369332"/>
          </a:xfrm>
          <a:prstGeom prst="rect">
            <a:avLst/>
          </a:prstGeom>
          <a:noFill/>
        </p:spPr>
        <p:txBody>
          <a:bodyPr wrap="none" rtlCol="0">
            <a:spAutoFit/>
          </a:bodyPr>
          <a:lstStyle/>
          <a:p>
            <a:r>
              <a:rPr lang="en-US" dirty="0" err="1"/>
              <a:t>i</a:t>
            </a:r>
            <a:r>
              <a:rPr lang="en-US" dirty="0"/>
              <a:t>=2</a:t>
            </a:r>
          </a:p>
        </p:txBody>
      </p:sp>
      <p:sp>
        <p:nvSpPr>
          <p:cNvPr id="28" name="TextBox 27"/>
          <p:cNvSpPr txBox="1"/>
          <p:nvPr/>
        </p:nvSpPr>
        <p:spPr>
          <a:xfrm>
            <a:off x="7276531" y="1123435"/>
            <a:ext cx="1915396" cy="369332"/>
          </a:xfrm>
          <a:prstGeom prst="rect">
            <a:avLst/>
          </a:prstGeom>
          <a:noFill/>
        </p:spPr>
        <p:txBody>
          <a:bodyPr wrap="none" rtlCol="0">
            <a:spAutoFit/>
          </a:bodyPr>
          <a:lstStyle/>
          <a:p>
            <a:r>
              <a:rPr lang="en-US" dirty="0"/>
              <a:t>(For  optimization)</a:t>
            </a:r>
          </a:p>
        </p:txBody>
      </p:sp>
    </p:spTree>
    <p:extLst>
      <p:ext uri="{BB962C8B-B14F-4D97-AF65-F5344CB8AC3E}">
        <p14:creationId xmlns:p14="http://schemas.microsoft.com/office/powerpoint/2010/main" val="152619167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Tightening the Bound</a:t>
            </a:r>
          </a:p>
        </p:txBody>
      </p:sp>
      <p:sp>
        <p:nvSpPr>
          <p:cNvPr id="3" name="Content Placeholder 2"/>
          <p:cNvSpPr>
            <a:spLocks noGrp="1"/>
          </p:cNvSpPr>
          <p:nvPr>
            <p:ph idx="1"/>
          </p:nvPr>
        </p:nvSpPr>
        <p:spPr>
          <a:xfrm>
            <a:off x="305342" y="1016259"/>
            <a:ext cx="8686659" cy="5331612"/>
          </a:xfrm>
        </p:spPr>
        <p:txBody>
          <a:bodyPr>
            <a:normAutofit/>
          </a:bodyPr>
          <a:lstStyle/>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Bound solution using decomposed optimization</a:t>
            </a:r>
          </a:p>
          <a:p>
            <a:r>
              <a:rPr lang="en-US" sz="2400" dirty="0"/>
              <a:t>Solve independently: optimistic bound</a:t>
            </a:r>
          </a:p>
          <a:p>
            <a:pPr lvl="2"/>
            <a:endParaRPr lang="en-US" sz="1600" dirty="0"/>
          </a:p>
          <a:p>
            <a:r>
              <a:rPr lang="en-US" sz="2400" dirty="0"/>
              <a:t>Tighten the bound by re-parameterization</a:t>
            </a:r>
          </a:p>
          <a:p>
            <a:pPr lvl="1"/>
            <a:r>
              <a:rPr lang="en-US" sz="2000" dirty="0"/>
              <a:t>Enforces lost equality constraints using Lagrange multipliers</a:t>
            </a:r>
          </a:p>
        </p:txBody>
      </p:sp>
      <p:grpSp>
        <p:nvGrpSpPr>
          <p:cNvPr id="4" name="Group 3"/>
          <p:cNvGrpSpPr/>
          <p:nvPr/>
        </p:nvGrpSpPr>
        <p:grpSpPr>
          <a:xfrm>
            <a:off x="1270039" y="1501160"/>
            <a:ext cx="1394467" cy="1178498"/>
            <a:chOff x="1270039" y="1501160"/>
            <a:chExt cx="1394467" cy="1178498"/>
          </a:xfrm>
        </p:grpSpPr>
        <p:sp>
          <p:nvSpPr>
            <p:cNvPr id="48" name="Oval 47"/>
            <p:cNvSpPr/>
            <p:nvPr/>
          </p:nvSpPr>
          <p:spPr bwMode="auto">
            <a:xfrm>
              <a:off x="1270039" y="1679178"/>
              <a:ext cx="333106" cy="333106"/>
            </a:xfrm>
            <a:prstGeom prst="ellipse">
              <a:avLst/>
            </a:prstGeom>
            <a:noFill/>
            <a:ln w="28575" cap="flat" cmpd="sng" algn="ctr">
              <a:solidFill>
                <a:schemeClr val="accent1"/>
              </a:solidFill>
              <a:prstDash val="solid"/>
              <a:round/>
              <a:headEnd type="none" w="med" len="med"/>
              <a:tailEnd type="none" w="med" len="med"/>
            </a:ln>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pic>
          <p:nvPicPr>
            <p:cNvPr id="49" name="Picture 25" descr="TP_tmp.png"/>
            <p:cNvPicPr>
              <a:picLocks noChangeAspect="1"/>
            </p:cNvPicPr>
            <p:nvPr>
              <p:custDataLst>
                <p:tags r:id="rId22"/>
              </p:custDataLst>
            </p:nvPr>
          </p:nvPicPr>
          <p:blipFill>
            <a:blip r:embed="rId3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4072" y="1793431"/>
              <a:ext cx="246593" cy="172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Oval 49"/>
            <p:cNvSpPr/>
            <p:nvPr/>
          </p:nvSpPr>
          <p:spPr bwMode="auto">
            <a:xfrm>
              <a:off x="1768131" y="2340252"/>
              <a:ext cx="339406" cy="339406"/>
            </a:xfrm>
            <a:prstGeom prst="ellipse">
              <a:avLst/>
            </a:prstGeom>
            <a:noFill/>
            <a:ln w="28575" cap="flat" cmpd="sng" algn="ctr">
              <a:solidFill>
                <a:schemeClr val="accent1"/>
              </a:solidFill>
              <a:prstDash val="solid"/>
              <a:round/>
              <a:headEnd type="none" w="med" len="med"/>
              <a:tailEnd type="none" w="med" len="med"/>
            </a:ln>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pic>
          <p:nvPicPr>
            <p:cNvPr id="51" name="Picture 26" descr="TP_tmp.png"/>
            <p:cNvPicPr>
              <a:picLocks noChangeAspect="1"/>
            </p:cNvPicPr>
            <p:nvPr>
              <p:custDataLst>
                <p:tags r:id="rId23"/>
              </p:custDataLst>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8266" y="2444765"/>
              <a:ext cx="246594" cy="172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 name="Oval 51"/>
            <p:cNvSpPr/>
            <p:nvPr/>
          </p:nvSpPr>
          <p:spPr bwMode="auto">
            <a:xfrm>
              <a:off x="2313139" y="1679178"/>
              <a:ext cx="351367" cy="351367"/>
            </a:xfrm>
            <a:prstGeom prst="ellipse">
              <a:avLst/>
            </a:prstGeom>
            <a:noFill/>
            <a:ln w="28575" cap="flat" cmpd="sng" algn="ctr">
              <a:solidFill>
                <a:schemeClr val="accent1"/>
              </a:solidFill>
              <a:prstDash val="solid"/>
              <a:round/>
              <a:headEnd type="none" w="med" len="med"/>
              <a:tailEnd type="none" w="med" len="med"/>
            </a:ln>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pic>
          <p:nvPicPr>
            <p:cNvPr id="53" name="Picture 13" descr="TP_tmp.png"/>
            <p:cNvPicPr>
              <a:picLocks noChangeAspect="1"/>
            </p:cNvPicPr>
            <p:nvPr>
              <p:custDataLst>
                <p:tags r:id="rId24"/>
              </p:custDataLst>
            </p:nvPr>
          </p:nvPicPr>
          <p:blipFill>
            <a:blip r:embed="rId3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8873" y="1793431"/>
              <a:ext cx="245606" cy="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9" name="Straight Arrow Connector 22"/>
            <p:cNvCxnSpPr>
              <a:cxnSpLocks noChangeShapeType="1"/>
              <a:stCxn id="48" idx="5"/>
              <a:endCxn id="50" idx="1"/>
            </p:cNvCxnSpPr>
            <p:nvPr/>
          </p:nvCxnSpPr>
          <p:spPr bwMode="auto">
            <a:xfrm>
              <a:off x="1554362" y="1963502"/>
              <a:ext cx="263474" cy="426455"/>
            </a:xfrm>
            <a:prstGeom prst="straightConnector1">
              <a:avLst/>
            </a:prstGeom>
            <a:noFill/>
            <a:ln w="50800">
              <a:solidFill>
                <a:schemeClr val="tx1"/>
              </a:solidFill>
              <a:round/>
              <a:headEnd/>
              <a:tailEnd/>
            </a:ln>
            <a:effectLst/>
            <a:extLst>
              <a:ext uri="{909E8E84-426E-40dd-AFC4-6F175D3DCCD1}">
                <a14:hiddenFill xmlns:a14="http://schemas.microsoft.com/office/drawing/2010/main" xmlns="">
                  <a:noFill/>
                </a14:hiddenFill>
              </a:ext>
            </a:extLst>
          </p:spPr>
        </p:cxnSp>
        <p:cxnSp>
          <p:nvCxnSpPr>
            <p:cNvPr id="40" name="Straight Arrow Connector 22"/>
            <p:cNvCxnSpPr>
              <a:cxnSpLocks noChangeShapeType="1"/>
              <a:stCxn id="48" idx="6"/>
              <a:endCxn id="52" idx="2"/>
            </p:cNvCxnSpPr>
            <p:nvPr/>
          </p:nvCxnSpPr>
          <p:spPr bwMode="auto">
            <a:xfrm>
              <a:off x="1603144" y="1845731"/>
              <a:ext cx="709995" cy="9131"/>
            </a:xfrm>
            <a:prstGeom prst="straightConnector1">
              <a:avLst/>
            </a:prstGeom>
            <a:noFill/>
            <a:ln w="50800">
              <a:solidFill>
                <a:schemeClr val="tx1"/>
              </a:solidFill>
              <a:round/>
              <a:headEnd/>
              <a:tailEnd/>
            </a:ln>
            <a:effectLst/>
            <a:extLst>
              <a:ext uri="{909E8E84-426E-40dd-AFC4-6F175D3DCCD1}">
                <a14:hiddenFill xmlns:a14="http://schemas.microsoft.com/office/drawing/2010/main" xmlns="">
                  <a:noFill/>
                </a14:hiddenFill>
              </a:ext>
            </a:extLst>
          </p:spPr>
        </p:cxnSp>
        <p:cxnSp>
          <p:nvCxnSpPr>
            <p:cNvPr id="41" name="Straight Arrow Connector 22"/>
            <p:cNvCxnSpPr>
              <a:cxnSpLocks noChangeShapeType="1"/>
              <a:stCxn id="52" idx="3"/>
              <a:endCxn id="50" idx="7"/>
            </p:cNvCxnSpPr>
            <p:nvPr/>
          </p:nvCxnSpPr>
          <p:spPr bwMode="auto">
            <a:xfrm flipH="1">
              <a:off x="2057832" y="1979089"/>
              <a:ext cx="306763" cy="410868"/>
            </a:xfrm>
            <a:prstGeom prst="straightConnector1">
              <a:avLst/>
            </a:prstGeom>
            <a:noFill/>
            <a:ln w="50800">
              <a:solidFill>
                <a:schemeClr val="tx1"/>
              </a:solidFill>
              <a:round/>
              <a:headEnd/>
              <a:tailEnd/>
            </a:ln>
            <a:effectLst/>
            <a:extLst>
              <a:ext uri="{909E8E84-426E-40dd-AFC4-6F175D3DCCD1}">
                <a14:hiddenFill xmlns:a14="http://schemas.microsoft.com/office/drawing/2010/main" xmlns="">
                  <a:noFill/>
                </a14:hiddenFill>
              </a:ext>
            </a:extLst>
          </p:spPr>
        </p:cxnSp>
        <p:sp>
          <p:nvSpPr>
            <p:cNvPr id="42" name="Rectangle 41"/>
            <p:cNvSpPr/>
            <p:nvPr/>
          </p:nvSpPr>
          <p:spPr>
            <a:xfrm>
              <a:off x="1615315" y="2091414"/>
              <a:ext cx="115909" cy="115909"/>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1878283" y="1794357"/>
              <a:ext cx="115909" cy="115909"/>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2158296" y="2123067"/>
              <a:ext cx="115909" cy="115909"/>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0" name="Picture 169" descr="TP_tmp.png"/>
            <p:cNvPicPr>
              <a:picLocks noChangeAspect="1"/>
            </p:cNvPicPr>
            <p:nvPr>
              <p:custDataLst>
                <p:tags r:id="rId25"/>
              </p:custDataLst>
            </p:nvPr>
          </p:nvPicPr>
          <p:blipFill>
            <a:blip r:embed="rId3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376977" y="2223640"/>
              <a:ext cx="275420" cy="21186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71" name="Picture 170" descr="TP_tmp.png"/>
            <p:cNvPicPr>
              <a:picLocks noChangeAspect="1"/>
            </p:cNvPicPr>
            <p:nvPr>
              <p:custDataLst>
                <p:tags r:id="rId26"/>
              </p:custDataLst>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801626" y="1501160"/>
              <a:ext cx="275420" cy="21186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72" name="Picture 171" descr="TP_tmp.png"/>
            <p:cNvPicPr>
              <a:picLocks noChangeAspect="1"/>
            </p:cNvPicPr>
            <p:nvPr>
              <p:custDataLst>
                <p:tags r:id="rId27"/>
              </p:custDataLst>
            </p:nvPr>
          </p:nvPicPr>
          <p:blipFill>
            <a:blip r:embed="rId3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254914" y="2290059"/>
              <a:ext cx="275420" cy="21186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pic>
        <p:nvPicPr>
          <p:cNvPr id="122" name="Picture 121" descr="TP_tmp.png"/>
          <p:cNvPicPr>
            <a:picLocks noChangeAspect="1"/>
          </p:cNvPicPr>
          <p:nvPr>
            <p:custDataLst>
              <p:tags r:id="rId1"/>
            </p:custDataLst>
          </p:nvPr>
        </p:nvPicPr>
        <p:blipFill>
          <a:blip r:embed="rId36">
            <a:extLst>
              <a:ext uri="{28A0092B-C50C-407E-A947-70E740481C1C}">
                <a14:useLocalDpi xmlns:a14="http://schemas.microsoft.com/office/drawing/2010/main" val="0"/>
              </a:ext>
            </a:extLst>
          </a:blip>
          <a:stretch>
            <a:fillRect/>
          </a:stretch>
        </p:blipFill>
        <p:spPr bwMode="auto">
          <a:xfrm>
            <a:off x="503328" y="3314751"/>
            <a:ext cx="2923081" cy="54498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nvGrpSpPr>
          <p:cNvPr id="88" name="Group 87"/>
          <p:cNvGrpSpPr/>
          <p:nvPr/>
        </p:nvGrpSpPr>
        <p:grpSpPr>
          <a:xfrm>
            <a:off x="3864961" y="3300640"/>
            <a:ext cx="3022207" cy="544981"/>
            <a:chOff x="3864961" y="3300640"/>
            <a:chExt cx="3022207" cy="544981"/>
          </a:xfrm>
        </p:grpSpPr>
        <p:pic>
          <p:nvPicPr>
            <p:cNvPr id="162" name="Picture 161" descr="TP_tmp.png"/>
            <p:cNvPicPr>
              <a:picLocks noChangeAspect="1"/>
            </p:cNvPicPr>
            <p:nvPr>
              <p:custDataLst>
                <p:tags r:id="rId20"/>
              </p:custDataLst>
            </p:nvPr>
          </p:nvPicPr>
          <p:blipFill>
            <a:blip r:embed="rId37">
              <a:extLst>
                <a:ext uri="{28A0092B-C50C-407E-A947-70E740481C1C}">
                  <a14:useLocalDpi xmlns:a14="http://schemas.microsoft.com/office/drawing/2010/main" val="0"/>
                </a:ext>
              </a:extLst>
            </a:blip>
            <a:stretch>
              <a:fillRect/>
            </a:stretch>
          </p:blipFill>
          <p:spPr bwMode="auto">
            <a:xfrm>
              <a:off x="4831103" y="3300640"/>
              <a:ext cx="2056065" cy="54498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64" name="Picture 163" descr="TP_tmp.png"/>
            <p:cNvPicPr>
              <a:picLocks noChangeAspect="1"/>
            </p:cNvPicPr>
            <p:nvPr>
              <p:custDataLst>
                <p:tags r:id="rId21"/>
              </p:custDataLst>
            </p:nvPr>
          </p:nvPicPr>
          <p:blipFill>
            <a:blip r:embed="rId38">
              <a:extLst>
                <a:ext uri="{28A0092B-C50C-407E-A947-70E740481C1C}">
                  <a14:useLocalDpi xmlns:a14="http://schemas.microsoft.com/office/drawing/2010/main" val="0"/>
                </a:ext>
              </a:extLst>
            </a:blip>
            <a:stretch>
              <a:fillRect/>
            </a:stretch>
          </p:blipFill>
          <p:spPr bwMode="auto">
            <a:xfrm>
              <a:off x="3864961" y="3398302"/>
              <a:ext cx="173403" cy="22294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87" name="Group 86"/>
          <p:cNvGrpSpPr/>
          <p:nvPr/>
        </p:nvGrpSpPr>
        <p:grpSpPr>
          <a:xfrm>
            <a:off x="4430971" y="1272049"/>
            <a:ext cx="1953283" cy="1531624"/>
            <a:chOff x="4430971" y="1272049"/>
            <a:chExt cx="1953283" cy="1531624"/>
          </a:xfrm>
          <a:effectLst/>
        </p:grpSpPr>
        <p:cxnSp>
          <p:nvCxnSpPr>
            <p:cNvPr id="58" name="Straight Arrow Connector 22"/>
            <p:cNvCxnSpPr>
              <a:cxnSpLocks noChangeShapeType="1"/>
              <a:stCxn id="79" idx="3"/>
              <a:endCxn id="77" idx="7"/>
            </p:cNvCxnSpPr>
            <p:nvPr/>
          </p:nvCxnSpPr>
          <p:spPr bwMode="auto">
            <a:xfrm flipH="1">
              <a:off x="5777580" y="2103104"/>
              <a:ext cx="306764" cy="410868"/>
            </a:xfrm>
            <a:prstGeom prst="straightConnector1">
              <a:avLst/>
            </a:prstGeom>
            <a:noFill/>
            <a:ln w="50800">
              <a:solidFill>
                <a:schemeClr val="tx1"/>
              </a:solidFill>
              <a:round/>
              <a:headEnd/>
              <a:tailEnd/>
            </a:ln>
            <a:extLst>
              <a:ext uri="{909E8E84-426E-40dd-AFC4-6F175D3DCCD1}">
                <a14:hiddenFill xmlns:a14="http://schemas.microsoft.com/office/drawing/2010/main" xmlns="">
                  <a:noFill/>
                </a14:hiddenFill>
              </a:ext>
            </a:extLst>
          </p:spPr>
        </p:cxnSp>
        <p:grpSp>
          <p:nvGrpSpPr>
            <p:cNvPr id="91" name="Group 90"/>
            <p:cNvGrpSpPr/>
            <p:nvPr/>
          </p:nvGrpSpPr>
          <p:grpSpPr>
            <a:xfrm>
              <a:off x="4430971" y="1769032"/>
              <a:ext cx="837499" cy="1000479"/>
              <a:chOff x="2991486" y="2381185"/>
              <a:chExt cx="837499" cy="1000479"/>
            </a:xfrm>
          </p:grpSpPr>
          <p:sp>
            <p:nvSpPr>
              <p:cNvPr id="65" name="Oval 64"/>
              <p:cNvSpPr/>
              <p:nvPr/>
            </p:nvSpPr>
            <p:spPr bwMode="auto">
              <a:xfrm>
                <a:off x="2991486" y="2381185"/>
                <a:ext cx="333106" cy="333106"/>
              </a:xfrm>
              <a:prstGeom prst="ellipse">
                <a:avLst/>
              </a:prstGeom>
              <a:noFill/>
              <a:ln w="28575" cap="flat" cmpd="sng" algn="ctr">
                <a:solidFill>
                  <a:schemeClr val="accent1"/>
                </a:solidFill>
                <a:prstDash val="solid"/>
                <a:round/>
                <a:headEnd type="none" w="med" len="med"/>
                <a:tailEnd type="none" w="med" len="med"/>
              </a:ln>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pic>
            <p:nvPicPr>
              <p:cNvPr id="66" name="Picture 25" descr="TP_tmp.png"/>
              <p:cNvPicPr>
                <a:picLocks noChangeAspect="1"/>
              </p:cNvPicPr>
              <p:nvPr>
                <p:custDataLst>
                  <p:tags r:id="rId18"/>
                </p:custDataLst>
              </p:nvPr>
            </p:nvPicPr>
            <p:blipFill>
              <a:blip r:embed="rId3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5519" y="2495438"/>
                <a:ext cx="246593" cy="172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 name="Oval 66"/>
              <p:cNvSpPr/>
              <p:nvPr/>
            </p:nvSpPr>
            <p:spPr bwMode="auto">
              <a:xfrm>
                <a:off x="3489579" y="3042258"/>
                <a:ext cx="339406" cy="339406"/>
              </a:xfrm>
              <a:prstGeom prst="ellipse">
                <a:avLst/>
              </a:prstGeom>
              <a:noFill/>
              <a:ln w="28575" cap="flat" cmpd="sng" algn="ctr">
                <a:solidFill>
                  <a:schemeClr val="accent1"/>
                </a:solidFill>
                <a:prstDash val="solid"/>
                <a:round/>
                <a:headEnd type="none" w="med" len="med"/>
                <a:tailEnd type="none" w="med" len="med"/>
              </a:ln>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pic>
            <p:nvPicPr>
              <p:cNvPr id="68" name="Picture 26" descr="TP_tmp.png"/>
              <p:cNvPicPr>
                <a:picLocks noChangeAspect="1"/>
              </p:cNvPicPr>
              <p:nvPr>
                <p:custDataLst>
                  <p:tags r:id="rId19"/>
                </p:custDataLst>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39713" y="3146772"/>
                <a:ext cx="246594" cy="172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6" name="Straight Arrow Connector 22"/>
              <p:cNvCxnSpPr>
                <a:cxnSpLocks noChangeShapeType="1"/>
                <a:stCxn id="65" idx="5"/>
                <a:endCxn id="67" idx="1"/>
              </p:cNvCxnSpPr>
              <p:nvPr/>
            </p:nvCxnSpPr>
            <p:spPr bwMode="auto">
              <a:xfrm>
                <a:off x="3275808" y="2665506"/>
                <a:ext cx="263474" cy="426455"/>
              </a:xfrm>
              <a:prstGeom prst="straightConnector1">
                <a:avLst/>
              </a:prstGeom>
              <a:noFill/>
              <a:ln w="50800">
                <a:solidFill>
                  <a:schemeClr val="tx1"/>
                </a:solidFill>
                <a:round/>
                <a:headEnd/>
                <a:tailEnd/>
              </a:ln>
              <a:extLst>
                <a:ext uri="{909E8E84-426E-40dd-AFC4-6F175D3DCCD1}">
                  <a14:hiddenFill xmlns:a14="http://schemas.microsoft.com/office/drawing/2010/main" xmlns="">
                    <a:noFill/>
                  </a14:hiddenFill>
                </a:ext>
              </a:extLst>
            </p:spPr>
          </p:cxnSp>
          <p:sp>
            <p:nvSpPr>
              <p:cNvPr id="59" name="Rectangle 58"/>
              <p:cNvSpPr/>
              <p:nvPr/>
            </p:nvSpPr>
            <p:spPr>
              <a:xfrm>
                <a:off x="3330965" y="2787622"/>
                <a:ext cx="127500" cy="127500"/>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5487879" y="1803194"/>
              <a:ext cx="896375" cy="1000479"/>
              <a:chOff x="4075848" y="2498151"/>
              <a:chExt cx="896375" cy="1000479"/>
            </a:xfrm>
          </p:grpSpPr>
          <p:sp>
            <p:nvSpPr>
              <p:cNvPr id="61" name="Rectangle 60"/>
              <p:cNvSpPr/>
              <p:nvPr/>
            </p:nvSpPr>
            <p:spPr>
              <a:xfrm>
                <a:off x="4466608" y="2918052"/>
                <a:ext cx="127500" cy="127500"/>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bwMode="auto">
              <a:xfrm>
                <a:off x="4075848" y="3159224"/>
                <a:ext cx="339406" cy="339406"/>
              </a:xfrm>
              <a:prstGeom prst="ellipse">
                <a:avLst/>
              </a:prstGeom>
              <a:noFill/>
              <a:ln w="28575" cap="flat" cmpd="sng" algn="ctr">
                <a:solidFill>
                  <a:schemeClr val="accent1"/>
                </a:solidFill>
                <a:prstDash val="solid"/>
                <a:round/>
                <a:headEnd type="none" w="med" len="med"/>
                <a:tailEnd type="none" w="med" len="med"/>
              </a:ln>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pic>
            <p:nvPicPr>
              <p:cNvPr id="78" name="Picture 26" descr="TP_tmp.png"/>
              <p:cNvPicPr>
                <a:picLocks noChangeAspect="1"/>
              </p:cNvPicPr>
              <p:nvPr>
                <p:custDataLst>
                  <p:tags r:id="rId16"/>
                </p:custDataLst>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25983" y="3263738"/>
                <a:ext cx="246594" cy="172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 name="Oval 78"/>
              <p:cNvSpPr/>
              <p:nvPr/>
            </p:nvSpPr>
            <p:spPr bwMode="auto">
              <a:xfrm>
                <a:off x="4620856" y="2498151"/>
                <a:ext cx="351367" cy="351367"/>
              </a:xfrm>
              <a:prstGeom prst="ellipse">
                <a:avLst/>
              </a:prstGeom>
              <a:noFill/>
              <a:ln w="28575" cap="flat" cmpd="sng" algn="ctr">
                <a:solidFill>
                  <a:schemeClr val="accent1"/>
                </a:solidFill>
                <a:prstDash val="solid"/>
                <a:round/>
                <a:headEnd type="none" w="med" len="med"/>
                <a:tailEnd type="none" w="med" len="med"/>
              </a:ln>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pic>
            <p:nvPicPr>
              <p:cNvPr id="80" name="Picture 13" descr="TP_tmp.png"/>
              <p:cNvPicPr>
                <a:picLocks noChangeAspect="1"/>
              </p:cNvPicPr>
              <p:nvPr>
                <p:custDataLst>
                  <p:tags r:id="rId17"/>
                </p:custDataLst>
              </p:nvPr>
            </p:nvPicPr>
            <p:blipFill>
              <a:blip r:embed="rId3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6590" y="2612404"/>
                <a:ext cx="245606" cy="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90" name="Group 89"/>
            <p:cNvGrpSpPr/>
            <p:nvPr/>
          </p:nvGrpSpPr>
          <p:grpSpPr>
            <a:xfrm>
              <a:off x="4762856" y="1431487"/>
              <a:ext cx="1291326" cy="354120"/>
              <a:chOff x="3587617" y="1924579"/>
              <a:chExt cx="1291326" cy="354120"/>
            </a:xfrm>
          </p:grpSpPr>
          <p:sp>
            <p:nvSpPr>
              <p:cNvPr id="69" name="Oval 68"/>
              <p:cNvSpPr/>
              <p:nvPr/>
            </p:nvSpPr>
            <p:spPr bwMode="auto">
              <a:xfrm>
                <a:off x="4527577" y="1927332"/>
                <a:ext cx="351366" cy="351367"/>
              </a:xfrm>
              <a:prstGeom prst="ellipse">
                <a:avLst/>
              </a:prstGeom>
              <a:noFill/>
              <a:ln w="28575" cap="flat" cmpd="sng" algn="ctr">
                <a:solidFill>
                  <a:schemeClr val="accent1"/>
                </a:solidFill>
                <a:prstDash val="solid"/>
                <a:round/>
                <a:headEnd type="none" w="med" len="med"/>
                <a:tailEnd type="none" w="med" len="med"/>
              </a:ln>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pic>
            <p:nvPicPr>
              <p:cNvPr id="70" name="Picture 13" descr="TP_tmp.png"/>
              <p:cNvPicPr>
                <a:picLocks noChangeAspect="1"/>
              </p:cNvPicPr>
              <p:nvPr>
                <p:custDataLst>
                  <p:tags r:id="rId14"/>
                </p:custDataLst>
              </p:nvPr>
            </p:nvPicPr>
            <p:blipFill>
              <a:blip r:embed="rId3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83309" y="2041579"/>
                <a:ext cx="245606" cy="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7" name="Straight Arrow Connector 22"/>
              <p:cNvCxnSpPr>
                <a:cxnSpLocks noChangeShapeType="1"/>
                <a:stCxn id="84" idx="6"/>
                <a:endCxn id="69" idx="2"/>
              </p:cNvCxnSpPr>
              <p:nvPr/>
            </p:nvCxnSpPr>
            <p:spPr bwMode="auto">
              <a:xfrm>
                <a:off x="3920723" y="2091132"/>
                <a:ext cx="606854" cy="11884"/>
              </a:xfrm>
              <a:prstGeom prst="straightConnector1">
                <a:avLst/>
              </a:prstGeom>
              <a:noFill/>
              <a:ln w="50800">
                <a:solidFill>
                  <a:schemeClr val="tx1"/>
                </a:solidFill>
                <a:round/>
                <a:headEnd/>
                <a:tailEnd/>
              </a:ln>
              <a:extLst>
                <a:ext uri="{909E8E84-426E-40dd-AFC4-6F175D3DCCD1}">
                  <a14:hiddenFill xmlns:a14="http://schemas.microsoft.com/office/drawing/2010/main" xmlns="">
                    <a:noFill/>
                  </a14:hiddenFill>
                </a:ext>
              </a:extLst>
            </p:spPr>
          </p:cxnSp>
          <p:sp>
            <p:nvSpPr>
              <p:cNvPr id="60" name="Rectangle 59"/>
              <p:cNvSpPr/>
              <p:nvPr/>
            </p:nvSpPr>
            <p:spPr>
              <a:xfrm>
                <a:off x="4167691" y="2040771"/>
                <a:ext cx="127500" cy="127500"/>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bwMode="auto">
              <a:xfrm>
                <a:off x="3587617" y="1924579"/>
                <a:ext cx="333106" cy="333106"/>
              </a:xfrm>
              <a:prstGeom prst="ellipse">
                <a:avLst/>
              </a:prstGeom>
              <a:noFill/>
              <a:ln w="28575" cap="flat" cmpd="sng" algn="ctr">
                <a:solidFill>
                  <a:schemeClr val="accent1"/>
                </a:solidFill>
                <a:prstDash val="solid"/>
                <a:round/>
                <a:headEnd type="none" w="med" len="med"/>
                <a:tailEnd type="none" w="med" len="med"/>
              </a:ln>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pic>
            <p:nvPicPr>
              <p:cNvPr id="85" name="Picture 25" descr="TP_tmp.png"/>
              <p:cNvPicPr>
                <a:picLocks noChangeAspect="1"/>
              </p:cNvPicPr>
              <p:nvPr>
                <p:custDataLst>
                  <p:tags r:id="rId15"/>
                </p:custDataLst>
              </p:nvPr>
            </p:nvPicPr>
            <p:blipFill>
              <a:blip r:embed="rId3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1650" y="2038832"/>
                <a:ext cx="246593" cy="172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73" name="Picture 172" descr="TP_tmp.png"/>
            <p:cNvPicPr>
              <a:picLocks noChangeAspect="1"/>
            </p:cNvPicPr>
            <p:nvPr>
              <p:custDataLst>
                <p:tags r:id="rId11"/>
              </p:custDataLst>
            </p:nvPr>
          </p:nvPicPr>
          <p:blipFill>
            <a:blip r:embed="rId3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533938" y="2291917"/>
              <a:ext cx="275420" cy="21186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74" name="Picture 173" descr="TP_tmp.png"/>
            <p:cNvPicPr>
              <a:picLocks noChangeAspect="1"/>
            </p:cNvPicPr>
            <p:nvPr>
              <p:custDataLst>
                <p:tags r:id="rId12"/>
              </p:custDataLst>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263697" y="1272049"/>
              <a:ext cx="275420" cy="21186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75" name="Picture 174" descr="TP_tmp.png"/>
            <p:cNvPicPr>
              <a:picLocks noChangeAspect="1"/>
            </p:cNvPicPr>
            <p:nvPr>
              <p:custDataLst>
                <p:tags r:id="rId13"/>
              </p:custDataLst>
            </p:nvPr>
          </p:nvPicPr>
          <p:blipFill>
            <a:blip r:embed="rId3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069629" y="2329571"/>
              <a:ext cx="275420" cy="21186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11" name="Group 10"/>
          <p:cNvGrpSpPr/>
          <p:nvPr/>
        </p:nvGrpSpPr>
        <p:grpSpPr bwMode="auto">
          <a:xfrm>
            <a:off x="6845622" y="1928825"/>
            <a:ext cx="2233445" cy="889243"/>
            <a:chOff x="6845622" y="1928825"/>
            <a:chExt cx="2233445" cy="889243"/>
          </a:xfrm>
        </p:grpSpPr>
        <p:pic>
          <p:nvPicPr>
            <p:cNvPr id="9" name="Picture 8" descr="TP_tmp.png"/>
            <p:cNvPicPr>
              <a:picLocks noChangeAspect="1"/>
            </p:cNvPicPr>
            <p:nvPr>
              <p:custDataLst>
                <p:tags r:id="rId10"/>
              </p:custDataLst>
            </p:nvPr>
          </p:nvPicPr>
          <p:blipFill>
            <a:blip r:embed="rId39">
              <a:extLst>
                <a:ext uri="{28A0092B-C50C-407E-A947-70E740481C1C}">
                  <a14:useLocalDpi xmlns:a14="http://schemas.microsoft.com/office/drawing/2010/main" val="0"/>
                </a:ext>
              </a:extLst>
            </a:blip>
            <a:stretch>
              <a:fillRect/>
            </a:stretch>
          </p:blipFill>
          <p:spPr bwMode="auto">
            <a:xfrm>
              <a:off x="6894638" y="2300111"/>
              <a:ext cx="2184429" cy="51795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116" name="TextBox 115"/>
            <p:cNvSpPr txBox="1"/>
            <p:nvPr/>
          </p:nvSpPr>
          <p:spPr bwMode="auto">
            <a:xfrm>
              <a:off x="6845622" y="1928825"/>
              <a:ext cx="1894068" cy="338554"/>
            </a:xfrm>
            <a:prstGeom prst="rect">
              <a:avLst/>
            </a:prstGeom>
            <a:noFill/>
          </p:spPr>
          <p:txBody>
            <a:bodyPr wrap="none" rtlCol="0">
              <a:spAutoFit/>
            </a:bodyPr>
            <a:lstStyle/>
            <a:p>
              <a:r>
                <a:rPr lang="en-US" sz="1600" dirty="0" err="1">
                  <a:solidFill>
                    <a:srgbClr val="C0504D"/>
                  </a:solidFill>
                </a:rPr>
                <a:t>Reparameterization</a:t>
              </a:r>
              <a:r>
                <a:rPr lang="en-US" sz="1600" dirty="0">
                  <a:solidFill>
                    <a:srgbClr val="C0504D"/>
                  </a:solidFill>
                </a:rPr>
                <a:t>:</a:t>
              </a:r>
            </a:p>
          </p:txBody>
        </p:sp>
      </p:grpSp>
      <p:grpSp>
        <p:nvGrpSpPr>
          <p:cNvPr id="117" name="Group 116"/>
          <p:cNvGrpSpPr/>
          <p:nvPr/>
        </p:nvGrpSpPr>
        <p:grpSpPr bwMode="auto">
          <a:xfrm>
            <a:off x="3491945" y="1097126"/>
            <a:ext cx="4947754" cy="2776717"/>
            <a:chOff x="3491945" y="1097126"/>
            <a:chExt cx="4947754" cy="2776717"/>
          </a:xfrm>
        </p:grpSpPr>
        <p:grpSp>
          <p:nvGrpSpPr>
            <p:cNvPr id="166" name="Group 165"/>
            <p:cNvGrpSpPr/>
            <p:nvPr/>
          </p:nvGrpSpPr>
          <p:grpSpPr bwMode="auto">
            <a:xfrm>
              <a:off x="6019232" y="1240813"/>
              <a:ext cx="225825" cy="244884"/>
              <a:chOff x="6002726" y="1240813"/>
              <a:chExt cx="225825" cy="244884"/>
            </a:xfrm>
          </p:grpSpPr>
          <p:cxnSp>
            <p:nvCxnSpPr>
              <p:cNvPr id="95" name="Straight Arrow Connector 22"/>
              <p:cNvCxnSpPr>
                <a:cxnSpLocks noChangeShapeType="1"/>
                <a:stCxn id="69" idx="7"/>
                <a:endCxn id="96" idx="2"/>
              </p:cNvCxnSpPr>
              <p:nvPr/>
            </p:nvCxnSpPr>
            <p:spPr bwMode="auto">
              <a:xfrm flipV="1">
                <a:off x="6002726" y="1356722"/>
                <a:ext cx="167871" cy="128975"/>
              </a:xfrm>
              <a:prstGeom prst="straightConnector1">
                <a:avLst/>
              </a:prstGeom>
              <a:noFill/>
              <a:ln w="50800">
                <a:solidFill>
                  <a:schemeClr val="accent2"/>
                </a:solidFill>
                <a:round/>
                <a:headEnd/>
                <a:tailEnd/>
              </a:ln>
              <a:extLst>
                <a:ext uri="{909E8E84-426E-40dd-AFC4-6F175D3DCCD1}">
                  <a14:hiddenFill xmlns:a14="http://schemas.microsoft.com/office/drawing/2010/main" xmlns="">
                    <a:noFill/>
                  </a14:hiddenFill>
                </a:ext>
              </a:extLst>
            </p:spPr>
          </p:cxnSp>
          <p:sp>
            <p:nvSpPr>
              <p:cNvPr id="96" name="Rectangle 95"/>
              <p:cNvSpPr/>
              <p:nvPr/>
            </p:nvSpPr>
            <p:spPr bwMode="auto">
              <a:xfrm>
                <a:off x="6112642" y="1240813"/>
                <a:ext cx="115909" cy="115909"/>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5" name="Group 164"/>
            <p:cNvGrpSpPr/>
            <p:nvPr/>
          </p:nvGrpSpPr>
          <p:grpSpPr bwMode="auto">
            <a:xfrm>
              <a:off x="6225077" y="1534323"/>
              <a:ext cx="186491" cy="268871"/>
              <a:chOff x="6208571" y="1534323"/>
              <a:chExt cx="186491" cy="268871"/>
            </a:xfrm>
          </p:grpSpPr>
          <p:cxnSp>
            <p:nvCxnSpPr>
              <p:cNvPr id="101" name="Straight Arrow Connector 22"/>
              <p:cNvCxnSpPr>
                <a:cxnSpLocks noChangeShapeType="1"/>
                <a:stCxn id="79" idx="0"/>
                <a:endCxn id="102" idx="2"/>
              </p:cNvCxnSpPr>
              <p:nvPr/>
            </p:nvCxnSpPr>
            <p:spPr bwMode="auto">
              <a:xfrm flipV="1">
                <a:off x="6208571" y="1650232"/>
                <a:ext cx="128537" cy="152962"/>
              </a:xfrm>
              <a:prstGeom prst="straightConnector1">
                <a:avLst/>
              </a:prstGeom>
              <a:noFill/>
              <a:ln w="50800">
                <a:solidFill>
                  <a:schemeClr val="accent2"/>
                </a:solidFill>
                <a:round/>
                <a:headEnd/>
                <a:tailEnd/>
              </a:ln>
              <a:extLst>
                <a:ext uri="{909E8E84-426E-40dd-AFC4-6F175D3DCCD1}">
                  <a14:hiddenFill xmlns:a14="http://schemas.microsoft.com/office/drawing/2010/main" xmlns="">
                    <a:noFill/>
                  </a14:hiddenFill>
                </a:ext>
              </a:extLst>
            </p:spPr>
          </p:cxnSp>
          <p:sp>
            <p:nvSpPr>
              <p:cNvPr id="102" name="Rectangle 101"/>
              <p:cNvSpPr/>
              <p:nvPr/>
            </p:nvSpPr>
            <p:spPr bwMode="auto">
              <a:xfrm>
                <a:off x="6279153" y="1534323"/>
                <a:ext cx="115909" cy="115909"/>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6" name="Group 105"/>
            <p:cNvGrpSpPr/>
            <p:nvPr/>
          </p:nvGrpSpPr>
          <p:grpSpPr bwMode="auto">
            <a:xfrm>
              <a:off x="4443637" y="1534323"/>
              <a:ext cx="153887" cy="234709"/>
              <a:chOff x="5483371" y="1182562"/>
              <a:chExt cx="153887" cy="234709"/>
            </a:xfrm>
          </p:grpSpPr>
          <p:cxnSp>
            <p:nvCxnSpPr>
              <p:cNvPr id="104" name="Straight Arrow Connector 22"/>
              <p:cNvCxnSpPr>
                <a:cxnSpLocks noChangeShapeType="1"/>
                <a:stCxn id="65" idx="0"/>
                <a:endCxn id="105" idx="2"/>
              </p:cNvCxnSpPr>
              <p:nvPr/>
            </p:nvCxnSpPr>
            <p:spPr bwMode="auto">
              <a:xfrm flipH="1" flipV="1">
                <a:off x="5541326" y="1298471"/>
                <a:ext cx="95932" cy="118800"/>
              </a:xfrm>
              <a:prstGeom prst="straightConnector1">
                <a:avLst/>
              </a:prstGeom>
              <a:noFill/>
              <a:ln w="50800">
                <a:solidFill>
                  <a:schemeClr val="accent2"/>
                </a:solidFill>
                <a:round/>
                <a:headEnd/>
                <a:tailEnd/>
              </a:ln>
              <a:extLst>
                <a:ext uri="{909E8E84-426E-40dd-AFC4-6F175D3DCCD1}">
                  <a14:hiddenFill xmlns:a14="http://schemas.microsoft.com/office/drawing/2010/main" xmlns="">
                    <a:noFill/>
                  </a14:hiddenFill>
                </a:ext>
              </a:extLst>
            </p:spPr>
          </p:cxnSp>
          <p:sp>
            <p:nvSpPr>
              <p:cNvPr id="105" name="Rectangle 104"/>
              <p:cNvSpPr/>
              <p:nvPr/>
            </p:nvSpPr>
            <p:spPr bwMode="auto">
              <a:xfrm>
                <a:off x="5483371" y="1182562"/>
                <a:ext cx="115909" cy="115909"/>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7" name="Group 106"/>
            <p:cNvGrpSpPr/>
            <p:nvPr/>
          </p:nvGrpSpPr>
          <p:grpSpPr bwMode="auto">
            <a:xfrm>
              <a:off x="4648672" y="1231825"/>
              <a:ext cx="207308" cy="225129"/>
              <a:chOff x="5384594" y="1196673"/>
              <a:chExt cx="207307" cy="225129"/>
            </a:xfrm>
          </p:grpSpPr>
          <p:cxnSp>
            <p:nvCxnSpPr>
              <p:cNvPr id="108" name="Straight Arrow Connector 22"/>
              <p:cNvCxnSpPr>
                <a:cxnSpLocks noChangeShapeType="1"/>
              </p:cNvCxnSpPr>
              <p:nvPr/>
            </p:nvCxnSpPr>
            <p:spPr bwMode="auto">
              <a:xfrm flipH="1" flipV="1">
                <a:off x="5425616" y="1278716"/>
                <a:ext cx="166285" cy="143086"/>
              </a:xfrm>
              <a:prstGeom prst="straightConnector1">
                <a:avLst/>
              </a:prstGeom>
              <a:noFill/>
              <a:ln w="50800">
                <a:solidFill>
                  <a:schemeClr val="accent2"/>
                </a:solidFill>
                <a:round/>
                <a:headEnd/>
                <a:tailEnd/>
              </a:ln>
              <a:extLst>
                <a:ext uri="{909E8E84-426E-40dd-AFC4-6F175D3DCCD1}">
                  <a14:hiddenFill xmlns:a14="http://schemas.microsoft.com/office/drawing/2010/main" xmlns="">
                    <a:noFill/>
                  </a14:hiddenFill>
                </a:ext>
              </a:extLst>
            </p:spPr>
          </p:cxnSp>
          <p:sp>
            <p:nvSpPr>
              <p:cNvPr id="109" name="Rectangle 108"/>
              <p:cNvSpPr/>
              <p:nvPr/>
            </p:nvSpPr>
            <p:spPr bwMode="auto">
              <a:xfrm>
                <a:off x="5384594" y="1196673"/>
                <a:ext cx="115909" cy="115909"/>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0" name="Group 109"/>
            <p:cNvGrpSpPr/>
            <p:nvPr/>
          </p:nvGrpSpPr>
          <p:grpSpPr bwMode="auto">
            <a:xfrm>
              <a:off x="5055486" y="2769511"/>
              <a:ext cx="115909" cy="240408"/>
              <a:chOff x="4904820" y="1043952"/>
              <a:chExt cx="115909" cy="240408"/>
            </a:xfrm>
          </p:grpSpPr>
          <p:cxnSp>
            <p:nvCxnSpPr>
              <p:cNvPr id="111" name="Straight Arrow Connector 22"/>
              <p:cNvCxnSpPr>
                <a:cxnSpLocks noChangeShapeType="1"/>
                <a:stCxn id="67" idx="4"/>
                <a:endCxn id="112" idx="0"/>
              </p:cNvCxnSpPr>
              <p:nvPr/>
            </p:nvCxnSpPr>
            <p:spPr bwMode="auto">
              <a:xfrm flipH="1">
                <a:off x="4962775" y="1043952"/>
                <a:ext cx="1832" cy="124499"/>
              </a:xfrm>
              <a:prstGeom prst="straightConnector1">
                <a:avLst/>
              </a:prstGeom>
              <a:noFill/>
              <a:ln w="50800">
                <a:solidFill>
                  <a:schemeClr val="accent2"/>
                </a:solidFill>
                <a:round/>
                <a:headEnd/>
                <a:tailEnd/>
              </a:ln>
              <a:extLst>
                <a:ext uri="{909E8E84-426E-40dd-AFC4-6F175D3DCCD1}">
                  <a14:hiddenFill xmlns:a14="http://schemas.microsoft.com/office/drawing/2010/main" xmlns="">
                    <a:noFill/>
                  </a14:hiddenFill>
                </a:ext>
              </a:extLst>
            </p:spPr>
          </p:cxnSp>
          <p:sp>
            <p:nvSpPr>
              <p:cNvPr id="112" name="Rectangle 111"/>
              <p:cNvSpPr/>
              <p:nvPr/>
            </p:nvSpPr>
            <p:spPr bwMode="auto">
              <a:xfrm>
                <a:off x="4904820" y="1168451"/>
                <a:ext cx="115909" cy="115909"/>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3" name="Group 112"/>
            <p:cNvGrpSpPr/>
            <p:nvPr/>
          </p:nvGrpSpPr>
          <p:grpSpPr bwMode="auto">
            <a:xfrm>
              <a:off x="5621048" y="2803673"/>
              <a:ext cx="115909" cy="228492"/>
              <a:chOff x="5314039" y="1084090"/>
              <a:chExt cx="115909" cy="228492"/>
            </a:xfrm>
          </p:grpSpPr>
          <p:cxnSp>
            <p:nvCxnSpPr>
              <p:cNvPr id="114" name="Straight Arrow Connector 22"/>
              <p:cNvCxnSpPr>
                <a:cxnSpLocks noChangeShapeType="1"/>
                <a:stCxn id="77" idx="4"/>
                <a:endCxn id="115" idx="0"/>
              </p:cNvCxnSpPr>
              <p:nvPr/>
            </p:nvCxnSpPr>
            <p:spPr bwMode="auto">
              <a:xfrm>
                <a:off x="5367079" y="1084090"/>
                <a:ext cx="4915" cy="112583"/>
              </a:xfrm>
              <a:prstGeom prst="straightConnector1">
                <a:avLst/>
              </a:prstGeom>
              <a:noFill/>
              <a:ln w="50800">
                <a:solidFill>
                  <a:schemeClr val="accent2"/>
                </a:solidFill>
                <a:round/>
                <a:headEnd/>
                <a:tailEnd/>
              </a:ln>
              <a:extLst>
                <a:ext uri="{909E8E84-426E-40dd-AFC4-6F175D3DCCD1}">
                  <a14:hiddenFill xmlns:a14="http://schemas.microsoft.com/office/drawing/2010/main" xmlns="">
                    <a:noFill/>
                  </a14:hiddenFill>
                </a:ext>
              </a:extLst>
            </p:spPr>
          </p:cxnSp>
          <p:sp>
            <p:nvSpPr>
              <p:cNvPr id="115" name="Rectangle 114"/>
              <p:cNvSpPr/>
              <p:nvPr/>
            </p:nvSpPr>
            <p:spPr bwMode="auto">
              <a:xfrm>
                <a:off x="5314039" y="1196673"/>
                <a:ext cx="115909" cy="115909"/>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descr="TP_tmp.png"/>
            <p:cNvPicPr>
              <a:picLocks noChangeAspect="1"/>
            </p:cNvPicPr>
            <p:nvPr>
              <p:custDataLst>
                <p:tags r:id="rId2"/>
              </p:custDataLst>
            </p:nvPr>
          </p:nvPicPr>
          <p:blipFill>
            <a:blip r:embed="rId40">
              <a:extLst>
                <a:ext uri="{28A0092B-C50C-407E-A947-70E740481C1C}">
                  <a14:useLocalDpi xmlns:a14="http://schemas.microsoft.com/office/drawing/2010/main" val="0"/>
                </a:ext>
              </a:extLst>
            </a:blip>
            <a:stretch>
              <a:fillRect/>
            </a:stretch>
          </p:blipFill>
          <p:spPr bwMode="auto">
            <a:xfrm>
              <a:off x="6321454" y="1097126"/>
              <a:ext cx="902720" cy="23092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5" name="Picture 34" descr="TP_tmp.png"/>
            <p:cNvPicPr>
              <a:picLocks noChangeAspect="1"/>
            </p:cNvPicPr>
            <p:nvPr>
              <p:custDataLst>
                <p:tags r:id="rId3"/>
              </p:custDataLst>
            </p:nvPr>
          </p:nvPicPr>
          <p:blipFill>
            <a:blip r:embed="rId41">
              <a:extLst>
                <a:ext uri="{28A0092B-C50C-407E-A947-70E740481C1C}">
                  <a14:useLocalDpi xmlns:a14="http://schemas.microsoft.com/office/drawing/2010/main" val="0"/>
                </a:ext>
              </a:extLst>
            </a:blip>
            <a:stretch>
              <a:fillRect/>
            </a:stretch>
          </p:blipFill>
          <p:spPr bwMode="auto">
            <a:xfrm>
              <a:off x="6480908" y="1511586"/>
              <a:ext cx="902720" cy="23092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47" name="Picture 46" descr="TP_tmp.png"/>
            <p:cNvPicPr>
              <a:picLocks noChangeAspect="1"/>
            </p:cNvPicPr>
            <p:nvPr>
              <p:custDataLst>
                <p:tags r:id="rId4"/>
              </p:custDataLst>
            </p:nvPr>
          </p:nvPicPr>
          <p:blipFill>
            <a:blip r:embed="rId42">
              <a:extLst>
                <a:ext uri="{28A0092B-C50C-407E-A947-70E740481C1C}">
                  <a14:useLocalDpi xmlns:a14="http://schemas.microsoft.com/office/drawing/2010/main" val="0"/>
                </a:ext>
              </a:extLst>
            </a:blip>
            <a:stretch>
              <a:fillRect/>
            </a:stretch>
          </p:blipFill>
          <p:spPr bwMode="auto">
            <a:xfrm>
              <a:off x="4109493" y="2806461"/>
              <a:ext cx="902720" cy="23092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63" name="Picture 62" descr="TP_tmp.png"/>
            <p:cNvPicPr>
              <a:picLocks noChangeAspect="1"/>
            </p:cNvPicPr>
            <p:nvPr>
              <p:custDataLst>
                <p:tags r:id="rId5"/>
              </p:custDataLst>
            </p:nvPr>
          </p:nvPicPr>
          <p:blipFill>
            <a:blip r:embed="rId43">
              <a:extLst>
                <a:ext uri="{28A0092B-C50C-407E-A947-70E740481C1C}">
                  <a14:useLocalDpi xmlns:a14="http://schemas.microsoft.com/office/drawing/2010/main" val="0"/>
                </a:ext>
              </a:extLst>
            </a:blip>
            <a:stretch>
              <a:fillRect/>
            </a:stretch>
          </p:blipFill>
          <p:spPr bwMode="auto">
            <a:xfrm>
              <a:off x="5836030" y="2829091"/>
              <a:ext cx="902720" cy="23092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74" name="Picture 73" descr="TP_tmp.png"/>
            <p:cNvPicPr>
              <a:picLocks noChangeAspect="1"/>
            </p:cNvPicPr>
            <p:nvPr>
              <p:custDataLst>
                <p:tags r:id="rId6"/>
              </p:custDataLst>
            </p:nvPr>
          </p:nvPicPr>
          <p:blipFill>
            <a:blip r:embed="rId44">
              <a:extLst>
                <a:ext uri="{28A0092B-C50C-407E-A947-70E740481C1C}">
                  <a14:useLocalDpi xmlns:a14="http://schemas.microsoft.com/office/drawing/2010/main" val="0"/>
                </a:ext>
              </a:extLst>
            </a:blip>
            <a:stretch>
              <a:fillRect/>
            </a:stretch>
          </p:blipFill>
          <p:spPr bwMode="auto">
            <a:xfrm>
              <a:off x="3699380" y="1124571"/>
              <a:ext cx="902720" cy="23092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89" name="Picture 88" descr="TP_tmp.png"/>
            <p:cNvPicPr>
              <a:picLocks noChangeAspect="1"/>
            </p:cNvPicPr>
            <p:nvPr>
              <p:custDataLst>
                <p:tags r:id="rId7"/>
              </p:custDataLst>
            </p:nvPr>
          </p:nvPicPr>
          <p:blipFill>
            <a:blip r:embed="rId45">
              <a:extLst>
                <a:ext uri="{28A0092B-C50C-407E-A947-70E740481C1C}">
                  <a14:useLocalDpi xmlns:a14="http://schemas.microsoft.com/office/drawing/2010/main" val="0"/>
                </a:ext>
              </a:extLst>
            </a:blip>
            <a:stretch>
              <a:fillRect/>
            </a:stretch>
          </p:blipFill>
          <p:spPr bwMode="auto">
            <a:xfrm>
              <a:off x="3491945" y="1510809"/>
              <a:ext cx="902720" cy="23092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97" name="Picture 96" descr="TP_tmp.png"/>
            <p:cNvPicPr>
              <a:picLocks noChangeAspect="1"/>
            </p:cNvPicPr>
            <p:nvPr>
              <p:custDataLst>
                <p:tags r:id="rId8"/>
              </p:custDataLst>
            </p:nvPr>
          </p:nvPicPr>
          <p:blipFill>
            <a:blip r:embed="rId46">
              <a:extLst>
                <a:ext uri="{28A0092B-C50C-407E-A947-70E740481C1C}">
                  <a14:useLocalDpi xmlns:a14="http://schemas.microsoft.com/office/drawing/2010/main" val="0"/>
                </a:ext>
              </a:extLst>
            </a:blip>
            <a:stretch>
              <a:fillRect/>
            </a:stretch>
          </p:blipFill>
          <p:spPr bwMode="auto">
            <a:xfrm>
              <a:off x="6730440" y="3304090"/>
              <a:ext cx="1709259" cy="56975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00" name="Picture 99" descr="TP_tmp.png"/>
            <p:cNvPicPr>
              <a:picLocks noChangeAspect="1"/>
            </p:cNvPicPr>
            <p:nvPr>
              <p:custDataLst>
                <p:tags r:id="rId9"/>
              </p:custDataLst>
            </p:nvPr>
          </p:nvPicPr>
          <p:blipFill>
            <a:blip r:embed="rId47">
              <a:extLst>
                <a:ext uri="{28A0092B-C50C-407E-A947-70E740481C1C}">
                  <a14:useLocalDpi xmlns:a14="http://schemas.microsoft.com/office/drawing/2010/main" val="0"/>
                </a:ext>
              </a:extLst>
            </a:blip>
            <a:stretch>
              <a:fillRect/>
            </a:stretch>
          </p:blipFill>
          <p:spPr bwMode="auto">
            <a:xfrm>
              <a:off x="4142206" y="3392704"/>
              <a:ext cx="668840" cy="3963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sp>
        <p:nvSpPr>
          <p:cNvPr id="136" name="TextBox 135"/>
          <p:cNvSpPr txBox="1"/>
          <p:nvPr/>
        </p:nvSpPr>
        <p:spPr>
          <a:xfrm>
            <a:off x="6523039" y="29342"/>
            <a:ext cx="2620961" cy="923330"/>
          </a:xfrm>
          <a:prstGeom prst="rect">
            <a:avLst/>
          </a:prstGeom>
          <a:noFill/>
        </p:spPr>
        <p:txBody>
          <a:bodyPr wrap="square" rtlCol="0">
            <a:spAutoFit/>
          </a:bodyPr>
          <a:lstStyle/>
          <a:p>
            <a:r>
              <a:rPr lang="en-US" dirty="0">
                <a:solidFill>
                  <a:srgbClr val="C0504D"/>
                </a:solidFill>
              </a:rPr>
              <a:t>Add factors that “adjust”  </a:t>
            </a:r>
          </a:p>
          <a:p>
            <a:r>
              <a:rPr lang="en-US" dirty="0">
                <a:solidFill>
                  <a:srgbClr val="C0504D"/>
                </a:solidFill>
              </a:rPr>
              <a:t>    each local term, but</a:t>
            </a:r>
          </a:p>
          <a:p>
            <a:r>
              <a:rPr lang="en-US" dirty="0">
                <a:solidFill>
                  <a:srgbClr val="C0504D"/>
                </a:solidFill>
              </a:rPr>
              <a:t>    cancel out in total</a:t>
            </a:r>
          </a:p>
        </p:txBody>
      </p:sp>
      <p:sp>
        <p:nvSpPr>
          <p:cNvPr id="6" name="Footer Placeholder 5"/>
          <p:cNvSpPr>
            <a:spLocks noGrp="1"/>
          </p:cNvSpPr>
          <p:nvPr>
            <p:ph type="ftr" sz="quarter" idx="11"/>
          </p:nvPr>
        </p:nvSpPr>
        <p:spPr/>
        <p:txBody>
          <a:bodyPr/>
          <a:lstStyle/>
          <a:p>
            <a:r>
              <a:rPr lang="en-US"/>
              <a:t>Dechter, TPM 14/19</a:t>
            </a:r>
          </a:p>
        </p:txBody>
      </p:sp>
    </p:spTree>
    <p:extLst>
      <p:ext uri="{BB962C8B-B14F-4D97-AF65-F5344CB8AC3E}">
        <p14:creationId xmlns:p14="http://schemas.microsoft.com/office/powerpoint/2010/main" val="365387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p:txBody>
          <a:bodyPr/>
          <a:lstStyle/>
          <a:p>
            <a:pPr eaLnBrk="1" hangingPunct="1"/>
            <a:r>
              <a:rPr lang="en-US" dirty="0"/>
              <a:t>Tree-solving is easy</a:t>
            </a:r>
          </a:p>
        </p:txBody>
      </p:sp>
      <p:sp>
        <p:nvSpPr>
          <p:cNvPr id="25606" name="Text Box 3"/>
          <p:cNvSpPr txBox="1">
            <a:spLocks noChangeArrowheads="1"/>
          </p:cNvSpPr>
          <p:nvPr/>
        </p:nvSpPr>
        <p:spPr bwMode="auto">
          <a:xfrm>
            <a:off x="239713" y="2132013"/>
            <a:ext cx="22860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2000" b="1">
                <a:latin typeface="Times New Roman" pitchFamily="18" charset="0"/>
              </a:rPr>
              <a:t>Belief updating (sum-prod)</a:t>
            </a:r>
          </a:p>
        </p:txBody>
      </p:sp>
      <p:sp>
        <p:nvSpPr>
          <p:cNvPr id="25607" name="Text Box 4"/>
          <p:cNvSpPr txBox="1">
            <a:spLocks noChangeArrowheads="1"/>
          </p:cNvSpPr>
          <p:nvPr/>
        </p:nvSpPr>
        <p:spPr bwMode="auto">
          <a:xfrm>
            <a:off x="276225" y="5583238"/>
            <a:ext cx="2286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2000" b="1">
                <a:latin typeface="Times New Roman" pitchFamily="18" charset="0"/>
              </a:rPr>
              <a:t>MPE (max-prod)</a:t>
            </a:r>
          </a:p>
        </p:txBody>
      </p:sp>
      <p:sp>
        <p:nvSpPr>
          <p:cNvPr id="25608" name="Text Box 5"/>
          <p:cNvSpPr txBox="1">
            <a:spLocks noChangeArrowheads="1"/>
          </p:cNvSpPr>
          <p:nvPr/>
        </p:nvSpPr>
        <p:spPr bwMode="auto">
          <a:xfrm>
            <a:off x="6145213" y="1997075"/>
            <a:ext cx="27432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b="1">
                <a:latin typeface="Times New Roman" pitchFamily="18" charset="0"/>
              </a:rPr>
              <a:t>CSP – consistency (projection-join)</a:t>
            </a:r>
          </a:p>
        </p:txBody>
      </p:sp>
      <p:sp>
        <p:nvSpPr>
          <p:cNvPr id="25609" name="Text Box 6"/>
          <p:cNvSpPr txBox="1">
            <a:spLocks noChangeArrowheads="1"/>
          </p:cNvSpPr>
          <p:nvPr/>
        </p:nvSpPr>
        <p:spPr bwMode="auto">
          <a:xfrm>
            <a:off x="6359525" y="5556250"/>
            <a:ext cx="2286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b="1">
                <a:latin typeface="Times New Roman" pitchFamily="18" charset="0"/>
              </a:rPr>
              <a:t>#CSP (sum-prod)</a:t>
            </a:r>
          </a:p>
        </p:txBody>
      </p:sp>
      <p:grpSp>
        <p:nvGrpSpPr>
          <p:cNvPr id="25610" name="Group 7"/>
          <p:cNvGrpSpPr>
            <a:grpSpLocks/>
          </p:cNvGrpSpPr>
          <p:nvPr/>
        </p:nvGrpSpPr>
        <p:grpSpPr bwMode="auto">
          <a:xfrm>
            <a:off x="1663700" y="2624138"/>
            <a:ext cx="4421188" cy="2590800"/>
            <a:chOff x="472" y="1488"/>
            <a:chExt cx="2785" cy="1632"/>
          </a:xfrm>
        </p:grpSpPr>
        <p:sp>
          <p:nvSpPr>
            <p:cNvPr id="25612" name="Oval 8"/>
            <p:cNvSpPr>
              <a:spLocks noChangeArrowheads="1"/>
            </p:cNvSpPr>
            <p:nvPr/>
          </p:nvSpPr>
          <p:spPr bwMode="auto">
            <a:xfrm>
              <a:off x="1735" y="1488"/>
              <a:ext cx="288" cy="288"/>
            </a:xfrm>
            <a:prstGeom prst="ellipse">
              <a:avLst/>
            </a:prstGeom>
            <a:solidFill>
              <a:srgbClr val="9DEC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P(X)</a:t>
              </a:r>
            </a:p>
          </p:txBody>
        </p:sp>
        <p:sp>
          <p:nvSpPr>
            <p:cNvPr id="25613" name="Oval 9"/>
            <p:cNvSpPr>
              <a:spLocks noChangeArrowheads="1"/>
            </p:cNvSpPr>
            <p:nvPr/>
          </p:nvSpPr>
          <p:spPr bwMode="auto">
            <a:xfrm>
              <a:off x="1032" y="2112"/>
              <a:ext cx="288" cy="288"/>
            </a:xfrm>
            <a:prstGeom prst="ellipse">
              <a:avLst/>
            </a:prstGeom>
            <a:solidFill>
              <a:srgbClr val="9DEC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b="1">
                  <a:cs typeface="Arial" charset="0"/>
                </a:rPr>
                <a:t>P(Y|X)</a:t>
              </a:r>
            </a:p>
          </p:txBody>
        </p:sp>
        <p:sp>
          <p:nvSpPr>
            <p:cNvPr id="25614" name="Oval 10"/>
            <p:cNvSpPr>
              <a:spLocks noChangeArrowheads="1"/>
            </p:cNvSpPr>
            <p:nvPr/>
          </p:nvSpPr>
          <p:spPr bwMode="auto">
            <a:xfrm>
              <a:off x="2438" y="2112"/>
              <a:ext cx="288" cy="288"/>
            </a:xfrm>
            <a:prstGeom prst="ellipse">
              <a:avLst/>
            </a:prstGeom>
            <a:solidFill>
              <a:srgbClr val="9DEC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b="1">
                  <a:cs typeface="Arial" charset="0"/>
                </a:rPr>
                <a:t>P(Z|X)</a:t>
              </a:r>
              <a:endParaRPr lang="en-US" sz="1200" b="1" baseline="-25000">
                <a:cs typeface="Arial" charset="0"/>
              </a:endParaRPr>
            </a:p>
          </p:txBody>
        </p:sp>
        <p:cxnSp>
          <p:nvCxnSpPr>
            <p:cNvPr id="25615" name="AutoShape 11"/>
            <p:cNvCxnSpPr>
              <a:cxnSpLocks noChangeShapeType="1"/>
              <a:stCxn id="25612" idx="3"/>
              <a:endCxn id="25613" idx="0"/>
            </p:cNvCxnSpPr>
            <p:nvPr/>
          </p:nvCxnSpPr>
          <p:spPr bwMode="auto">
            <a:xfrm flipH="1">
              <a:off x="1176" y="1734"/>
              <a:ext cx="601" cy="378"/>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616" name="AutoShape 12"/>
            <p:cNvCxnSpPr>
              <a:cxnSpLocks noChangeShapeType="1"/>
              <a:stCxn id="25612" idx="5"/>
              <a:endCxn id="25614" idx="0"/>
            </p:cNvCxnSpPr>
            <p:nvPr/>
          </p:nvCxnSpPr>
          <p:spPr bwMode="auto">
            <a:xfrm>
              <a:off x="1981" y="1734"/>
              <a:ext cx="601" cy="378"/>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5617" name="Oval 13"/>
            <p:cNvSpPr>
              <a:spLocks noChangeArrowheads="1"/>
            </p:cNvSpPr>
            <p:nvPr/>
          </p:nvSpPr>
          <p:spPr bwMode="auto">
            <a:xfrm>
              <a:off x="720" y="2832"/>
              <a:ext cx="288" cy="288"/>
            </a:xfrm>
            <a:prstGeom prst="ellipse">
              <a:avLst/>
            </a:prstGeom>
            <a:solidFill>
              <a:srgbClr val="9DEC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b="1">
                  <a:cs typeface="Arial" charset="0"/>
                </a:rPr>
                <a:t>P(T|Y)</a:t>
              </a:r>
            </a:p>
          </p:txBody>
        </p:sp>
        <p:sp>
          <p:nvSpPr>
            <p:cNvPr id="25618" name="Oval 14"/>
            <p:cNvSpPr>
              <a:spLocks noChangeArrowheads="1"/>
            </p:cNvSpPr>
            <p:nvPr/>
          </p:nvSpPr>
          <p:spPr bwMode="auto">
            <a:xfrm>
              <a:off x="1344" y="2832"/>
              <a:ext cx="288" cy="288"/>
            </a:xfrm>
            <a:prstGeom prst="ellipse">
              <a:avLst/>
            </a:prstGeom>
            <a:solidFill>
              <a:srgbClr val="9DEC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b="1">
                  <a:cs typeface="Arial" charset="0"/>
                </a:rPr>
                <a:t>P(R|Y)</a:t>
              </a:r>
            </a:p>
          </p:txBody>
        </p:sp>
        <p:cxnSp>
          <p:nvCxnSpPr>
            <p:cNvPr id="25619" name="AutoShape 15"/>
            <p:cNvCxnSpPr>
              <a:cxnSpLocks noChangeShapeType="1"/>
              <a:stCxn id="25613" idx="3"/>
              <a:endCxn id="25617" idx="0"/>
            </p:cNvCxnSpPr>
            <p:nvPr/>
          </p:nvCxnSpPr>
          <p:spPr bwMode="auto">
            <a:xfrm flipH="1">
              <a:off x="864" y="2358"/>
              <a:ext cx="210" cy="474"/>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620" name="AutoShape 16"/>
            <p:cNvCxnSpPr>
              <a:cxnSpLocks noChangeShapeType="1"/>
              <a:stCxn id="25613" idx="5"/>
              <a:endCxn id="25618" idx="0"/>
            </p:cNvCxnSpPr>
            <p:nvPr/>
          </p:nvCxnSpPr>
          <p:spPr bwMode="auto">
            <a:xfrm>
              <a:off x="1278" y="2358"/>
              <a:ext cx="210" cy="474"/>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5621" name="Oval 17"/>
            <p:cNvSpPr>
              <a:spLocks noChangeArrowheads="1"/>
            </p:cNvSpPr>
            <p:nvPr/>
          </p:nvSpPr>
          <p:spPr bwMode="auto">
            <a:xfrm>
              <a:off x="2126" y="2832"/>
              <a:ext cx="288" cy="288"/>
            </a:xfrm>
            <a:prstGeom prst="ellipse">
              <a:avLst/>
            </a:prstGeom>
            <a:solidFill>
              <a:srgbClr val="9DEC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b="1">
                  <a:cs typeface="Arial" charset="0"/>
                </a:rPr>
                <a:t>P(L|Z)</a:t>
              </a:r>
              <a:endParaRPr lang="en-US" sz="1200" b="1" baseline="-25000">
                <a:cs typeface="Arial" charset="0"/>
              </a:endParaRPr>
            </a:p>
          </p:txBody>
        </p:sp>
        <p:sp>
          <p:nvSpPr>
            <p:cNvPr id="25622" name="Oval 18"/>
            <p:cNvSpPr>
              <a:spLocks noChangeArrowheads="1"/>
            </p:cNvSpPr>
            <p:nvPr/>
          </p:nvSpPr>
          <p:spPr bwMode="auto">
            <a:xfrm>
              <a:off x="2750" y="2832"/>
              <a:ext cx="288" cy="288"/>
            </a:xfrm>
            <a:prstGeom prst="ellipse">
              <a:avLst/>
            </a:prstGeom>
            <a:solidFill>
              <a:srgbClr val="9DEC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b="1">
                  <a:cs typeface="Arial" charset="0"/>
                </a:rPr>
                <a:t>P(M|Z)</a:t>
              </a:r>
            </a:p>
          </p:txBody>
        </p:sp>
        <p:cxnSp>
          <p:nvCxnSpPr>
            <p:cNvPr id="25623" name="AutoShape 19"/>
            <p:cNvCxnSpPr>
              <a:cxnSpLocks noChangeShapeType="1"/>
              <a:stCxn id="25614" idx="3"/>
              <a:endCxn id="25621" idx="0"/>
            </p:cNvCxnSpPr>
            <p:nvPr/>
          </p:nvCxnSpPr>
          <p:spPr bwMode="auto">
            <a:xfrm flipH="1">
              <a:off x="2270" y="2358"/>
              <a:ext cx="210" cy="474"/>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624" name="AutoShape 20"/>
            <p:cNvCxnSpPr>
              <a:cxnSpLocks noChangeShapeType="1"/>
              <a:stCxn id="25614" idx="5"/>
              <a:endCxn id="25622" idx="0"/>
            </p:cNvCxnSpPr>
            <p:nvPr/>
          </p:nvCxnSpPr>
          <p:spPr bwMode="auto">
            <a:xfrm>
              <a:off x="2684" y="2358"/>
              <a:ext cx="210" cy="474"/>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aphicFrame>
          <p:nvGraphicFramePr>
            <p:cNvPr id="25625" name="Object 21"/>
            <p:cNvGraphicFramePr>
              <a:graphicFrameLocks noChangeAspect="1"/>
            </p:cNvGraphicFramePr>
            <p:nvPr/>
          </p:nvGraphicFramePr>
          <p:xfrm>
            <a:off x="2390" y="1765"/>
            <a:ext cx="374" cy="144"/>
          </p:xfrm>
          <a:graphic>
            <a:graphicData uri="http://schemas.openxmlformats.org/presentationml/2006/ole">
              <mc:AlternateContent xmlns:mc="http://schemas.openxmlformats.org/markup-compatibility/2006">
                <mc:Choice xmlns:v="urn:schemas-microsoft-com:vml" Requires="v">
                  <p:oleObj spid="_x0000_s112434" name="Equation" r:id="rId4" imgW="518223" imgH="198228" progId="Equation.3">
                    <p:embed/>
                  </p:oleObj>
                </mc:Choice>
                <mc:Fallback>
                  <p:oleObj name="Equation" r:id="rId4" imgW="518223" imgH="198228" progId="Equation.3">
                    <p:embed/>
                    <p:pic>
                      <p:nvPicPr>
                        <p:cNvPr id="25625"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0" y="1765"/>
                          <a:ext cx="374" cy="1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26" name="Object 22"/>
            <p:cNvGraphicFramePr>
              <a:graphicFrameLocks noChangeAspect="1"/>
            </p:cNvGraphicFramePr>
            <p:nvPr/>
          </p:nvGraphicFramePr>
          <p:xfrm>
            <a:off x="2388" y="1573"/>
            <a:ext cx="374" cy="144"/>
          </p:xfrm>
          <a:graphic>
            <a:graphicData uri="http://schemas.openxmlformats.org/presentationml/2006/ole">
              <mc:AlternateContent xmlns:mc="http://schemas.openxmlformats.org/markup-compatibility/2006">
                <mc:Choice xmlns:v="urn:schemas-microsoft-com:vml" Requires="v">
                  <p:oleObj spid="_x0000_s112435" name="Equation" r:id="rId6" imgW="518223" imgH="198228" progId="Equation.3">
                    <p:embed/>
                  </p:oleObj>
                </mc:Choice>
                <mc:Fallback>
                  <p:oleObj name="Equation" r:id="rId6" imgW="518223" imgH="198228" progId="Equation.3">
                    <p:embed/>
                    <p:pic>
                      <p:nvPicPr>
                        <p:cNvPr id="25626"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8" y="1573"/>
                          <a:ext cx="374" cy="1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27" name="Object 23"/>
            <p:cNvGraphicFramePr>
              <a:graphicFrameLocks noChangeAspect="1"/>
            </p:cNvGraphicFramePr>
            <p:nvPr/>
          </p:nvGraphicFramePr>
          <p:xfrm>
            <a:off x="2883" y="2331"/>
            <a:ext cx="374" cy="144"/>
          </p:xfrm>
          <a:graphic>
            <a:graphicData uri="http://schemas.openxmlformats.org/presentationml/2006/ole">
              <mc:AlternateContent xmlns:mc="http://schemas.openxmlformats.org/markup-compatibility/2006">
                <mc:Choice xmlns:v="urn:schemas-microsoft-com:vml" Requires="v">
                  <p:oleObj spid="_x0000_s112436" name="Equation" r:id="rId8" imgW="502879" imgH="198228" progId="Equation.3">
                    <p:embed/>
                  </p:oleObj>
                </mc:Choice>
                <mc:Fallback>
                  <p:oleObj name="Equation" r:id="rId8" imgW="502879" imgH="198228" progId="Equation.3">
                    <p:embed/>
                    <p:pic>
                      <p:nvPicPr>
                        <p:cNvPr id="25627"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3" y="2331"/>
                          <a:ext cx="374" cy="1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28" name="Object 24"/>
            <p:cNvGraphicFramePr>
              <a:graphicFrameLocks noChangeAspect="1"/>
            </p:cNvGraphicFramePr>
            <p:nvPr/>
          </p:nvGraphicFramePr>
          <p:xfrm>
            <a:off x="1912" y="2331"/>
            <a:ext cx="374" cy="144"/>
          </p:xfrm>
          <a:graphic>
            <a:graphicData uri="http://schemas.openxmlformats.org/presentationml/2006/ole">
              <mc:AlternateContent xmlns:mc="http://schemas.openxmlformats.org/markup-compatibility/2006">
                <mc:Choice xmlns:v="urn:schemas-microsoft-com:vml" Requires="v">
                  <p:oleObj spid="_x0000_s112437" name="Equation" r:id="rId10" imgW="464845" imgH="198228" progId="Equation.3">
                    <p:embed/>
                  </p:oleObj>
                </mc:Choice>
                <mc:Fallback>
                  <p:oleObj name="Equation" r:id="rId10" imgW="464845" imgH="198228" progId="Equation.3">
                    <p:embed/>
                    <p:pic>
                      <p:nvPicPr>
                        <p:cNvPr id="25628" name="Object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12" y="2331"/>
                          <a:ext cx="374" cy="1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29" name="Object 25"/>
            <p:cNvGraphicFramePr>
              <a:graphicFrameLocks noChangeAspect="1"/>
            </p:cNvGraphicFramePr>
            <p:nvPr/>
          </p:nvGraphicFramePr>
          <p:xfrm>
            <a:off x="2883" y="2523"/>
            <a:ext cx="374" cy="144"/>
          </p:xfrm>
          <a:graphic>
            <a:graphicData uri="http://schemas.openxmlformats.org/presentationml/2006/ole">
              <mc:AlternateContent xmlns:mc="http://schemas.openxmlformats.org/markup-compatibility/2006">
                <mc:Choice xmlns:v="urn:schemas-microsoft-com:vml" Requires="v">
                  <p:oleObj spid="_x0000_s112438" name="Equation" r:id="rId12" imgW="502879" imgH="198228" progId="Equation.3">
                    <p:embed/>
                  </p:oleObj>
                </mc:Choice>
                <mc:Fallback>
                  <p:oleObj name="Equation" r:id="rId12" imgW="502879" imgH="198228" progId="Equation.3">
                    <p:embed/>
                    <p:pic>
                      <p:nvPicPr>
                        <p:cNvPr id="25629" name="Object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83" y="2523"/>
                          <a:ext cx="374" cy="1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30" name="Object 26"/>
            <p:cNvGraphicFramePr>
              <a:graphicFrameLocks noChangeAspect="1"/>
            </p:cNvGraphicFramePr>
            <p:nvPr/>
          </p:nvGraphicFramePr>
          <p:xfrm>
            <a:off x="1910" y="2523"/>
            <a:ext cx="374" cy="144"/>
          </p:xfrm>
          <a:graphic>
            <a:graphicData uri="http://schemas.openxmlformats.org/presentationml/2006/ole">
              <mc:AlternateContent xmlns:mc="http://schemas.openxmlformats.org/markup-compatibility/2006">
                <mc:Choice xmlns:v="urn:schemas-microsoft-com:vml" Requires="v">
                  <p:oleObj spid="_x0000_s112439" name="Equation" r:id="rId14" imgW="479972" imgH="198228" progId="Equation.3">
                    <p:embed/>
                  </p:oleObj>
                </mc:Choice>
                <mc:Fallback>
                  <p:oleObj name="Equation" r:id="rId14" imgW="479972" imgH="198228" progId="Equation.3">
                    <p:embed/>
                    <p:pic>
                      <p:nvPicPr>
                        <p:cNvPr id="25630" name="Object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10" y="2523"/>
                          <a:ext cx="374" cy="1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31" name="Object 27"/>
            <p:cNvGraphicFramePr>
              <a:graphicFrameLocks noChangeAspect="1"/>
            </p:cNvGraphicFramePr>
            <p:nvPr/>
          </p:nvGraphicFramePr>
          <p:xfrm>
            <a:off x="1011" y="1776"/>
            <a:ext cx="374" cy="144"/>
          </p:xfrm>
          <a:graphic>
            <a:graphicData uri="http://schemas.openxmlformats.org/presentationml/2006/ole">
              <mc:AlternateContent xmlns:mc="http://schemas.openxmlformats.org/markup-compatibility/2006">
                <mc:Choice xmlns:v="urn:schemas-microsoft-com:vml" Requires="v">
                  <p:oleObj spid="_x0000_s112440" name="Equation" r:id="rId16" imgW="502879" imgH="198228" progId="Equation.3">
                    <p:embed/>
                  </p:oleObj>
                </mc:Choice>
                <mc:Fallback>
                  <p:oleObj name="Equation" r:id="rId16" imgW="502879" imgH="198228" progId="Equation.3">
                    <p:embed/>
                    <p:pic>
                      <p:nvPicPr>
                        <p:cNvPr id="25631" name="Object 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11" y="1776"/>
                          <a:ext cx="374" cy="1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32" name="Object 28"/>
            <p:cNvGraphicFramePr>
              <a:graphicFrameLocks noChangeAspect="1"/>
            </p:cNvGraphicFramePr>
            <p:nvPr/>
          </p:nvGraphicFramePr>
          <p:xfrm>
            <a:off x="1004" y="1584"/>
            <a:ext cx="374" cy="144"/>
          </p:xfrm>
          <a:graphic>
            <a:graphicData uri="http://schemas.openxmlformats.org/presentationml/2006/ole">
              <mc:AlternateContent xmlns:mc="http://schemas.openxmlformats.org/markup-compatibility/2006">
                <mc:Choice xmlns:v="urn:schemas-microsoft-com:vml" Requires="v">
                  <p:oleObj spid="_x0000_s112441" name="Equation" r:id="rId18" imgW="518223" imgH="198228" progId="Equation.3">
                    <p:embed/>
                  </p:oleObj>
                </mc:Choice>
                <mc:Fallback>
                  <p:oleObj name="Equation" r:id="rId18" imgW="518223" imgH="198228" progId="Equation.3">
                    <p:embed/>
                    <p:pic>
                      <p:nvPicPr>
                        <p:cNvPr id="25632" name="Object 2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04" y="1584"/>
                          <a:ext cx="374" cy="1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33" name="Object 29"/>
            <p:cNvGraphicFramePr>
              <a:graphicFrameLocks noChangeAspect="1"/>
            </p:cNvGraphicFramePr>
            <p:nvPr/>
          </p:nvGraphicFramePr>
          <p:xfrm>
            <a:off x="477" y="2523"/>
            <a:ext cx="374" cy="144"/>
          </p:xfrm>
          <a:graphic>
            <a:graphicData uri="http://schemas.openxmlformats.org/presentationml/2006/ole">
              <mc:AlternateContent xmlns:mc="http://schemas.openxmlformats.org/markup-compatibility/2006">
                <mc:Choice xmlns:v="urn:schemas-microsoft-com:vml" Requires="v">
                  <p:oleObj spid="_x0000_s112442" name="Equation" r:id="rId20" imgW="464845" imgH="198228" progId="Equation.3">
                    <p:embed/>
                  </p:oleObj>
                </mc:Choice>
                <mc:Fallback>
                  <p:oleObj name="Equation" r:id="rId20" imgW="464845" imgH="198228" progId="Equation.3">
                    <p:embed/>
                    <p:pic>
                      <p:nvPicPr>
                        <p:cNvPr id="25633" name="Object 2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7" y="2523"/>
                          <a:ext cx="374" cy="1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34" name="Object 30"/>
            <p:cNvGraphicFramePr>
              <a:graphicFrameLocks noChangeAspect="1"/>
            </p:cNvGraphicFramePr>
            <p:nvPr/>
          </p:nvGraphicFramePr>
          <p:xfrm>
            <a:off x="472" y="2331"/>
            <a:ext cx="374" cy="144"/>
          </p:xfrm>
          <a:graphic>
            <a:graphicData uri="http://schemas.openxmlformats.org/presentationml/2006/ole">
              <mc:AlternateContent xmlns:mc="http://schemas.openxmlformats.org/markup-compatibility/2006">
                <mc:Choice xmlns:v="urn:schemas-microsoft-com:vml" Requires="v">
                  <p:oleObj spid="_x0000_s112443" name="Equation" r:id="rId22" imgW="464845" imgH="198228" progId="Equation.3">
                    <p:embed/>
                  </p:oleObj>
                </mc:Choice>
                <mc:Fallback>
                  <p:oleObj name="Equation" r:id="rId22" imgW="464845" imgH="198228" progId="Equation.3">
                    <p:embed/>
                    <p:pic>
                      <p:nvPicPr>
                        <p:cNvPr id="25634" name="Object 3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2" y="2331"/>
                          <a:ext cx="374" cy="1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35" name="Object 31"/>
            <p:cNvGraphicFramePr>
              <a:graphicFrameLocks noChangeAspect="1"/>
            </p:cNvGraphicFramePr>
            <p:nvPr/>
          </p:nvGraphicFramePr>
          <p:xfrm>
            <a:off x="1465" y="2523"/>
            <a:ext cx="374" cy="144"/>
          </p:xfrm>
          <a:graphic>
            <a:graphicData uri="http://schemas.openxmlformats.org/presentationml/2006/ole">
              <mc:AlternateContent xmlns:mc="http://schemas.openxmlformats.org/markup-compatibility/2006">
                <mc:Choice xmlns:v="urn:schemas-microsoft-com:vml" Requires="v">
                  <p:oleObj spid="_x0000_s112444" name="Equation" r:id="rId24" imgW="479972" imgH="198228" progId="Equation.3">
                    <p:embed/>
                  </p:oleObj>
                </mc:Choice>
                <mc:Fallback>
                  <p:oleObj name="Equation" r:id="rId24" imgW="479972" imgH="198228" progId="Equation.3">
                    <p:embed/>
                    <p:pic>
                      <p:nvPicPr>
                        <p:cNvPr id="25635" name="Object 3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65" y="2523"/>
                          <a:ext cx="374" cy="1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36" name="Object 32"/>
            <p:cNvGraphicFramePr>
              <a:graphicFrameLocks noChangeAspect="1"/>
            </p:cNvGraphicFramePr>
            <p:nvPr/>
          </p:nvGraphicFramePr>
          <p:xfrm>
            <a:off x="1467" y="2331"/>
            <a:ext cx="374" cy="144"/>
          </p:xfrm>
          <a:graphic>
            <a:graphicData uri="http://schemas.openxmlformats.org/presentationml/2006/ole">
              <mc:AlternateContent xmlns:mc="http://schemas.openxmlformats.org/markup-compatibility/2006">
                <mc:Choice xmlns:v="urn:schemas-microsoft-com:vml" Requires="v">
                  <p:oleObj spid="_x0000_s112445" name="Equation" r:id="rId26" imgW="457281" imgH="198228" progId="Equation.3">
                    <p:embed/>
                  </p:oleObj>
                </mc:Choice>
                <mc:Fallback>
                  <p:oleObj name="Equation" r:id="rId26" imgW="457281" imgH="198228" progId="Equation.3">
                    <p:embed/>
                    <p:pic>
                      <p:nvPicPr>
                        <p:cNvPr id="25636" name="Object 3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67" y="2331"/>
                          <a:ext cx="374" cy="1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37" name="Line 33"/>
            <p:cNvSpPr>
              <a:spLocks noChangeShapeType="1"/>
            </p:cNvSpPr>
            <p:nvPr/>
          </p:nvSpPr>
          <p:spPr bwMode="auto">
            <a:xfrm>
              <a:off x="2012" y="1680"/>
              <a:ext cx="274" cy="151"/>
            </a:xfrm>
            <a:prstGeom prst="line">
              <a:avLst/>
            </a:prstGeom>
            <a:noFill/>
            <a:ln w="1905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8" name="Line 34"/>
            <p:cNvSpPr>
              <a:spLocks noChangeShapeType="1"/>
            </p:cNvSpPr>
            <p:nvPr/>
          </p:nvSpPr>
          <p:spPr bwMode="auto">
            <a:xfrm flipH="1">
              <a:off x="1496" y="1680"/>
              <a:ext cx="244" cy="144"/>
            </a:xfrm>
            <a:prstGeom prst="line">
              <a:avLst/>
            </a:prstGeom>
            <a:noFill/>
            <a:ln w="1905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9" name="Line 35"/>
            <p:cNvSpPr>
              <a:spLocks noChangeShapeType="1"/>
            </p:cNvSpPr>
            <p:nvPr/>
          </p:nvSpPr>
          <p:spPr bwMode="auto">
            <a:xfrm flipH="1">
              <a:off x="960" y="2328"/>
              <a:ext cx="88" cy="168"/>
            </a:xfrm>
            <a:prstGeom prst="line">
              <a:avLst/>
            </a:prstGeom>
            <a:noFill/>
            <a:ln w="1905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0" name="Line 36"/>
            <p:cNvSpPr>
              <a:spLocks noChangeShapeType="1"/>
            </p:cNvSpPr>
            <p:nvPr/>
          </p:nvSpPr>
          <p:spPr bwMode="auto">
            <a:xfrm flipH="1">
              <a:off x="2368" y="2328"/>
              <a:ext cx="88" cy="168"/>
            </a:xfrm>
            <a:prstGeom prst="line">
              <a:avLst/>
            </a:prstGeom>
            <a:noFill/>
            <a:ln w="1905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1" name="Line 37"/>
            <p:cNvSpPr>
              <a:spLocks noChangeShapeType="1"/>
            </p:cNvSpPr>
            <p:nvPr/>
          </p:nvSpPr>
          <p:spPr bwMode="auto">
            <a:xfrm>
              <a:off x="2708" y="2328"/>
              <a:ext cx="88" cy="168"/>
            </a:xfrm>
            <a:prstGeom prst="line">
              <a:avLst/>
            </a:prstGeom>
            <a:noFill/>
            <a:ln w="1905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2" name="Line 38"/>
            <p:cNvSpPr>
              <a:spLocks noChangeShapeType="1"/>
            </p:cNvSpPr>
            <p:nvPr/>
          </p:nvSpPr>
          <p:spPr bwMode="auto">
            <a:xfrm>
              <a:off x="1300" y="2328"/>
              <a:ext cx="88" cy="168"/>
            </a:xfrm>
            <a:prstGeom prst="line">
              <a:avLst/>
            </a:prstGeom>
            <a:noFill/>
            <a:ln w="1905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3" name="Line 39"/>
            <p:cNvSpPr>
              <a:spLocks noChangeShapeType="1"/>
            </p:cNvSpPr>
            <p:nvPr/>
          </p:nvSpPr>
          <p:spPr bwMode="auto">
            <a:xfrm flipV="1">
              <a:off x="904" y="2668"/>
              <a:ext cx="88" cy="168"/>
            </a:xfrm>
            <a:prstGeom prst="line">
              <a:avLst/>
            </a:prstGeom>
            <a:noFill/>
            <a:ln w="190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4" name="Line 40"/>
            <p:cNvSpPr>
              <a:spLocks noChangeShapeType="1"/>
            </p:cNvSpPr>
            <p:nvPr/>
          </p:nvSpPr>
          <p:spPr bwMode="auto">
            <a:xfrm flipV="1">
              <a:off x="2316" y="2668"/>
              <a:ext cx="88" cy="168"/>
            </a:xfrm>
            <a:prstGeom prst="line">
              <a:avLst/>
            </a:prstGeom>
            <a:noFill/>
            <a:ln w="190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5" name="Line 41"/>
            <p:cNvSpPr>
              <a:spLocks noChangeShapeType="1"/>
            </p:cNvSpPr>
            <p:nvPr/>
          </p:nvSpPr>
          <p:spPr bwMode="auto">
            <a:xfrm flipH="1" flipV="1">
              <a:off x="2760" y="2668"/>
              <a:ext cx="88" cy="168"/>
            </a:xfrm>
            <a:prstGeom prst="line">
              <a:avLst/>
            </a:prstGeom>
            <a:noFill/>
            <a:ln w="190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6" name="Line 42"/>
            <p:cNvSpPr>
              <a:spLocks noChangeShapeType="1"/>
            </p:cNvSpPr>
            <p:nvPr/>
          </p:nvSpPr>
          <p:spPr bwMode="auto">
            <a:xfrm flipH="1" flipV="1">
              <a:off x="1356" y="2664"/>
              <a:ext cx="88" cy="168"/>
            </a:xfrm>
            <a:prstGeom prst="line">
              <a:avLst/>
            </a:prstGeom>
            <a:noFill/>
            <a:ln w="190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7" name="Line 43"/>
            <p:cNvSpPr>
              <a:spLocks noChangeShapeType="1"/>
            </p:cNvSpPr>
            <p:nvPr/>
          </p:nvSpPr>
          <p:spPr bwMode="auto">
            <a:xfrm flipH="1" flipV="1">
              <a:off x="2268" y="1980"/>
              <a:ext cx="244" cy="144"/>
            </a:xfrm>
            <a:prstGeom prst="line">
              <a:avLst/>
            </a:prstGeom>
            <a:noFill/>
            <a:ln w="190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8" name="Line 44"/>
            <p:cNvSpPr>
              <a:spLocks noChangeShapeType="1"/>
            </p:cNvSpPr>
            <p:nvPr/>
          </p:nvSpPr>
          <p:spPr bwMode="auto">
            <a:xfrm flipV="1">
              <a:off x="1236" y="1980"/>
              <a:ext cx="244" cy="144"/>
            </a:xfrm>
            <a:prstGeom prst="line">
              <a:avLst/>
            </a:prstGeom>
            <a:noFill/>
            <a:ln w="190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611" name="Text Box 45"/>
          <p:cNvSpPr txBox="1">
            <a:spLocks noChangeArrowheads="1"/>
          </p:cNvSpPr>
          <p:nvPr/>
        </p:nvSpPr>
        <p:spPr bwMode="auto">
          <a:xfrm>
            <a:off x="1603375" y="6089650"/>
            <a:ext cx="556418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1800" b="1">
                <a:solidFill>
                  <a:schemeClr val="hlink"/>
                </a:solidFill>
                <a:latin typeface="Tahoma" pitchFamily="34" charset="0"/>
              </a:rPr>
              <a:t>Trees are processed in linear time and memory</a:t>
            </a:r>
          </a:p>
        </p:txBody>
      </p:sp>
      <p:sp>
        <p:nvSpPr>
          <p:cNvPr id="2" name="Footer Placeholder 1"/>
          <p:cNvSpPr>
            <a:spLocks noGrp="1"/>
          </p:cNvSpPr>
          <p:nvPr>
            <p:ph type="ftr" sz="quarter" idx="11"/>
          </p:nvPr>
        </p:nvSpPr>
        <p:spPr/>
        <p:txBody>
          <a:bodyPr/>
          <a:lstStyle/>
          <a:p>
            <a:pPr>
              <a:defRPr/>
            </a:pPr>
            <a:r>
              <a:rPr lang="en-US"/>
              <a:t>Dechter, TPM 14/19</a:t>
            </a:r>
          </a:p>
        </p:txBody>
      </p:sp>
    </p:spTree>
    <p:extLst>
      <p:ext uri="{BB962C8B-B14F-4D97-AF65-F5344CB8AC3E}">
        <p14:creationId xmlns:p14="http://schemas.microsoft.com/office/powerpoint/2010/main" val="204346274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Tightening the bound</a:t>
            </a:r>
          </a:p>
        </p:txBody>
      </p:sp>
      <p:sp>
        <p:nvSpPr>
          <p:cNvPr id="3" name="Content Placeholder 2"/>
          <p:cNvSpPr>
            <a:spLocks noGrp="1"/>
          </p:cNvSpPr>
          <p:nvPr>
            <p:ph idx="1"/>
          </p:nvPr>
        </p:nvSpPr>
        <p:spPr>
          <a:xfrm>
            <a:off x="348207" y="1058384"/>
            <a:ext cx="8686659" cy="5677044"/>
          </a:xfrm>
        </p:spPr>
        <p:txBody>
          <a:bodyPr>
            <a:normAutofit/>
          </a:bodyPr>
          <a:lstStyle/>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Many names for the same class of bounds</a:t>
            </a:r>
          </a:p>
          <a:p>
            <a:pPr lvl="1"/>
            <a:r>
              <a:rPr lang="en-US" sz="2000" dirty="0"/>
              <a:t>Dual decomposition	</a:t>
            </a:r>
            <a:r>
              <a:rPr lang="en-US" sz="1600" dirty="0">
                <a:solidFill>
                  <a:schemeClr val="accent1"/>
                </a:solidFill>
              </a:rPr>
              <a:t>[</a:t>
            </a:r>
            <a:r>
              <a:rPr lang="en-US" sz="1600" dirty="0" err="1">
                <a:solidFill>
                  <a:schemeClr val="accent1"/>
                </a:solidFill>
              </a:rPr>
              <a:t>Komodakis</a:t>
            </a:r>
            <a:r>
              <a:rPr lang="en-US" sz="1600" dirty="0">
                <a:solidFill>
                  <a:schemeClr val="accent1"/>
                </a:solidFill>
              </a:rPr>
              <a:t> et al. 2007]</a:t>
            </a:r>
            <a:endParaRPr lang="en-US" sz="2000" dirty="0">
              <a:solidFill>
                <a:schemeClr val="accent1"/>
              </a:solidFill>
            </a:endParaRPr>
          </a:p>
          <a:p>
            <a:pPr lvl="1"/>
            <a:r>
              <a:rPr lang="en-US" sz="2000" dirty="0"/>
              <a:t>TRW, MPLP			</a:t>
            </a:r>
            <a:r>
              <a:rPr lang="en-US" sz="1600" dirty="0">
                <a:solidFill>
                  <a:schemeClr val="accent1"/>
                </a:solidFill>
              </a:rPr>
              <a:t>[Wainwright et al. 2005; </a:t>
            </a:r>
            <a:r>
              <a:rPr lang="en-US" sz="1600" dirty="0" err="1">
                <a:solidFill>
                  <a:schemeClr val="accent1"/>
                </a:solidFill>
              </a:rPr>
              <a:t>Globerson</a:t>
            </a:r>
            <a:r>
              <a:rPr lang="en-US" sz="1600" dirty="0">
                <a:solidFill>
                  <a:schemeClr val="accent1"/>
                </a:solidFill>
              </a:rPr>
              <a:t> &amp; </a:t>
            </a:r>
            <a:r>
              <a:rPr lang="en-US" sz="1600" dirty="0" err="1">
                <a:solidFill>
                  <a:schemeClr val="accent1"/>
                </a:solidFill>
              </a:rPr>
              <a:t>Jaakkola</a:t>
            </a:r>
            <a:r>
              <a:rPr lang="en-US" sz="1600" dirty="0">
                <a:solidFill>
                  <a:schemeClr val="accent1"/>
                </a:solidFill>
              </a:rPr>
              <a:t> 2007]</a:t>
            </a:r>
            <a:endParaRPr lang="en-US" sz="2000" dirty="0"/>
          </a:p>
          <a:p>
            <a:pPr lvl="1"/>
            <a:r>
              <a:rPr lang="en-US" sz="2000" dirty="0"/>
              <a:t>Soft arc consistency	</a:t>
            </a:r>
            <a:r>
              <a:rPr lang="en-US" sz="1600" dirty="0">
                <a:solidFill>
                  <a:schemeClr val="accent1"/>
                </a:solidFill>
              </a:rPr>
              <a:t>[Cooper &amp; </a:t>
            </a:r>
            <a:r>
              <a:rPr lang="en-US" sz="1600" dirty="0" err="1">
                <a:solidFill>
                  <a:schemeClr val="accent1"/>
                </a:solidFill>
              </a:rPr>
              <a:t>Schiex</a:t>
            </a:r>
            <a:r>
              <a:rPr lang="en-US" sz="1600" dirty="0">
                <a:solidFill>
                  <a:schemeClr val="accent1"/>
                </a:solidFill>
              </a:rPr>
              <a:t> 2004]</a:t>
            </a:r>
            <a:endParaRPr lang="en-US" sz="2000" dirty="0"/>
          </a:p>
          <a:p>
            <a:pPr lvl="1"/>
            <a:r>
              <a:rPr lang="en-US" sz="2000" dirty="0"/>
              <a:t>Max-sum diffusion		</a:t>
            </a:r>
            <a:r>
              <a:rPr lang="en-US" sz="1600" dirty="0">
                <a:solidFill>
                  <a:schemeClr val="accent1"/>
                </a:solidFill>
              </a:rPr>
              <a:t>[Warner 2007]</a:t>
            </a:r>
            <a:endParaRPr lang="en-US" sz="2000" dirty="0"/>
          </a:p>
        </p:txBody>
      </p:sp>
      <p:grpSp>
        <p:nvGrpSpPr>
          <p:cNvPr id="38" name="Group 19"/>
          <p:cNvGrpSpPr>
            <a:grpSpLocks/>
          </p:cNvGrpSpPr>
          <p:nvPr/>
        </p:nvGrpSpPr>
        <p:grpSpPr bwMode="auto">
          <a:xfrm>
            <a:off x="1270039" y="1679178"/>
            <a:ext cx="1394467" cy="1000480"/>
            <a:chOff x="2713993" y="4848225"/>
            <a:chExt cx="1817758" cy="1304585"/>
          </a:xfrm>
          <a:effectLst/>
        </p:grpSpPr>
        <p:sp>
          <p:nvSpPr>
            <p:cNvPr id="48" name="Oval 47"/>
            <p:cNvSpPr/>
            <p:nvPr/>
          </p:nvSpPr>
          <p:spPr bwMode="auto">
            <a:xfrm>
              <a:off x="2713993" y="4848225"/>
              <a:ext cx="434220" cy="434356"/>
            </a:xfrm>
            <a:prstGeom prst="ellipse">
              <a:avLst/>
            </a:prstGeom>
            <a:noFill/>
            <a:ln w="28575" cap="flat" cmpd="sng" algn="ctr">
              <a:solidFill>
                <a:schemeClr val="accent1"/>
              </a:solidFill>
              <a:prstDash val="solid"/>
              <a:round/>
              <a:headEnd type="none" w="med" len="med"/>
              <a:tailEnd type="none" w="med" len="med"/>
            </a:ln>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pic>
          <p:nvPicPr>
            <p:cNvPr id="49" name="Picture 25" descr="TP_tmp.png"/>
            <p:cNvPicPr>
              <a:picLocks noChangeAspect="1"/>
            </p:cNvPicPr>
            <p:nvPr>
              <p:custDataLst>
                <p:tags r:id="rId25"/>
              </p:custDataLst>
            </p:nvPr>
          </p:nvPicPr>
          <p:blipFill>
            <a:blip r:embed="rId3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392" y="4997206"/>
              <a:ext cx="321447" cy="224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Oval 49"/>
            <p:cNvSpPr/>
            <p:nvPr/>
          </p:nvSpPr>
          <p:spPr bwMode="auto">
            <a:xfrm>
              <a:off x="3363281" y="5710238"/>
              <a:ext cx="442433" cy="442572"/>
            </a:xfrm>
            <a:prstGeom prst="ellipse">
              <a:avLst/>
            </a:prstGeom>
            <a:noFill/>
            <a:ln w="28575" cap="flat" cmpd="sng" algn="ctr">
              <a:solidFill>
                <a:schemeClr val="accent1"/>
              </a:solidFill>
              <a:prstDash val="solid"/>
              <a:round/>
              <a:headEnd type="none" w="med" len="med"/>
              <a:tailEnd type="none" w="med" len="med"/>
            </a:ln>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pic>
          <p:nvPicPr>
            <p:cNvPr id="51" name="Picture 26" descr="TP_tmp.png"/>
            <p:cNvPicPr>
              <a:picLocks noChangeAspect="1"/>
            </p:cNvPicPr>
            <p:nvPr>
              <p:custDataLst>
                <p:tags r:id="rId26"/>
              </p:custDataLst>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8635" y="5846519"/>
              <a:ext cx="321448" cy="22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 name="Oval 51"/>
            <p:cNvSpPr/>
            <p:nvPr/>
          </p:nvSpPr>
          <p:spPr bwMode="auto">
            <a:xfrm>
              <a:off x="4073727" y="4848225"/>
              <a:ext cx="458024" cy="458168"/>
            </a:xfrm>
            <a:prstGeom prst="ellipse">
              <a:avLst/>
            </a:prstGeom>
            <a:noFill/>
            <a:ln w="28575" cap="flat" cmpd="sng" algn="ctr">
              <a:solidFill>
                <a:schemeClr val="accent1"/>
              </a:solidFill>
              <a:prstDash val="solid"/>
              <a:round/>
              <a:headEnd type="none" w="med" len="med"/>
              <a:tailEnd type="none" w="med" len="med"/>
            </a:ln>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pic>
          <p:nvPicPr>
            <p:cNvPr id="53" name="Picture 13" descr="TP_tmp.png"/>
            <p:cNvPicPr>
              <a:picLocks noChangeAspect="1"/>
            </p:cNvPicPr>
            <p:nvPr>
              <p:custDataLst>
                <p:tags r:id="rId27"/>
              </p:custDataLst>
            </p:nvPr>
          </p:nvPicPr>
          <p:blipFill>
            <a:blip r:embed="rId3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6379" y="4997206"/>
              <a:ext cx="320160" cy="223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cxnSp>
        <p:nvCxnSpPr>
          <p:cNvPr id="39" name="Straight Arrow Connector 22"/>
          <p:cNvCxnSpPr>
            <a:cxnSpLocks noChangeShapeType="1"/>
            <a:stCxn id="48" idx="5"/>
            <a:endCxn id="50" idx="1"/>
          </p:cNvCxnSpPr>
          <p:nvPr/>
        </p:nvCxnSpPr>
        <p:spPr bwMode="auto">
          <a:xfrm>
            <a:off x="1554362" y="1963502"/>
            <a:ext cx="263474" cy="426455"/>
          </a:xfrm>
          <a:prstGeom prst="straightConnector1">
            <a:avLst/>
          </a:prstGeom>
          <a:noFill/>
          <a:ln w="50800">
            <a:solidFill>
              <a:schemeClr val="tx1"/>
            </a:solidFill>
            <a:round/>
            <a:headEnd/>
            <a:tailEnd/>
          </a:ln>
          <a:effectLst/>
          <a:extLst>
            <a:ext uri="{909E8E84-426E-40dd-AFC4-6F175D3DCCD1}">
              <a14:hiddenFill xmlns:a14="http://schemas.microsoft.com/office/drawing/2010/main" xmlns="">
                <a:noFill/>
              </a14:hiddenFill>
            </a:ext>
          </a:extLst>
        </p:spPr>
      </p:cxnSp>
      <p:cxnSp>
        <p:nvCxnSpPr>
          <p:cNvPr id="40" name="Straight Arrow Connector 22"/>
          <p:cNvCxnSpPr>
            <a:cxnSpLocks noChangeShapeType="1"/>
            <a:stCxn id="48" idx="6"/>
            <a:endCxn id="52" idx="2"/>
          </p:cNvCxnSpPr>
          <p:nvPr/>
        </p:nvCxnSpPr>
        <p:spPr bwMode="auto">
          <a:xfrm>
            <a:off x="1603144" y="1845731"/>
            <a:ext cx="709995" cy="9131"/>
          </a:xfrm>
          <a:prstGeom prst="straightConnector1">
            <a:avLst/>
          </a:prstGeom>
          <a:noFill/>
          <a:ln w="50800">
            <a:solidFill>
              <a:schemeClr val="tx1"/>
            </a:solidFill>
            <a:round/>
            <a:headEnd/>
            <a:tailEnd/>
          </a:ln>
          <a:effectLst/>
          <a:extLst>
            <a:ext uri="{909E8E84-426E-40dd-AFC4-6F175D3DCCD1}">
              <a14:hiddenFill xmlns:a14="http://schemas.microsoft.com/office/drawing/2010/main" xmlns="">
                <a:noFill/>
              </a14:hiddenFill>
            </a:ext>
          </a:extLst>
        </p:spPr>
      </p:cxnSp>
      <p:cxnSp>
        <p:nvCxnSpPr>
          <p:cNvPr id="41" name="Straight Arrow Connector 22"/>
          <p:cNvCxnSpPr>
            <a:cxnSpLocks noChangeShapeType="1"/>
            <a:stCxn id="52" idx="3"/>
            <a:endCxn id="50" idx="7"/>
          </p:cNvCxnSpPr>
          <p:nvPr/>
        </p:nvCxnSpPr>
        <p:spPr bwMode="auto">
          <a:xfrm flipH="1">
            <a:off x="2057832" y="1979089"/>
            <a:ext cx="306763" cy="410868"/>
          </a:xfrm>
          <a:prstGeom prst="straightConnector1">
            <a:avLst/>
          </a:prstGeom>
          <a:noFill/>
          <a:ln w="50800">
            <a:solidFill>
              <a:schemeClr val="tx1"/>
            </a:solidFill>
            <a:round/>
            <a:headEnd/>
            <a:tailEnd/>
          </a:ln>
          <a:effectLst/>
          <a:extLst>
            <a:ext uri="{909E8E84-426E-40dd-AFC4-6F175D3DCCD1}">
              <a14:hiddenFill xmlns:a14="http://schemas.microsoft.com/office/drawing/2010/main" xmlns="">
                <a:noFill/>
              </a14:hiddenFill>
            </a:ext>
          </a:extLst>
        </p:spPr>
      </p:cxnSp>
      <p:sp>
        <p:nvSpPr>
          <p:cNvPr id="42" name="Rectangle 41"/>
          <p:cNvSpPr/>
          <p:nvPr/>
        </p:nvSpPr>
        <p:spPr>
          <a:xfrm>
            <a:off x="1615315" y="2091414"/>
            <a:ext cx="115909" cy="115909"/>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1878283" y="1794357"/>
            <a:ext cx="115909" cy="115909"/>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2158296" y="2123067"/>
            <a:ext cx="115909" cy="115909"/>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0" name="Picture 169" descr="TP_tmp.png"/>
          <p:cNvPicPr>
            <a:picLocks noChangeAspect="1"/>
          </p:cNvPicPr>
          <p:nvPr>
            <p:custDataLst>
              <p:tags r:id="rId1"/>
            </p:custDataLst>
          </p:nvPr>
        </p:nvPicPr>
        <p:blipFill>
          <a:blip r:embed="rId3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376977" y="2223640"/>
            <a:ext cx="275420" cy="21186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71" name="Picture 170" descr="TP_tmp.png"/>
          <p:cNvPicPr>
            <a:picLocks noChangeAspect="1"/>
          </p:cNvPicPr>
          <p:nvPr>
            <p:custDataLst>
              <p:tags r:id="rId2"/>
            </p:custDataLst>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801626" y="1501160"/>
            <a:ext cx="275420" cy="21186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72" name="Picture 171" descr="TP_tmp.png"/>
          <p:cNvPicPr>
            <a:picLocks noChangeAspect="1"/>
          </p:cNvPicPr>
          <p:nvPr>
            <p:custDataLst>
              <p:tags r:id="rId3"/>
            </p:custDataLst>
          </p:nvPr>
        </p:nvPicPr>
        <p:blipFill>
          <a:blip r:embed="rId3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254914" y="2290059"/>
            <a:ext cx="275420" cy="21186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22" name="Picture 121" descr="TP_tmp.png"/>
          <p:cNvPicPr>
            <a:picLocks noChangeAspect="1"/>
          </p:cNvPicPr>
          <p:nvPr>
            <p:custDataLst>
              <p:tags r:id="rId4"/>
            </p:custDataLst>
          </p:nvPr>
        </p:nvPicPr>
        <p:blipFill>
          <a:blip r:embed="rId36">
            <a:extLst>
              <a:ext uri="{28A0092B-C50C-407E-A947-70E740481C1C}">
                <a14:useLocalDpi xmlns:a14="http://schemas.microsoft.com/office/drawing/2010/main" val="0"/>
              </a:ext>
            </a:extLst>
          </a:blip>
          <a:stretch>
            <a:fillRect/>
          </a:stretch>
        </p:blipFill>
        <p:spPr bwMode="auto">
          <a:xfrm>
            <a:off x="503328" y="3314751"/>
            <a:ext cx="2923081" cy="54498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nvGrpSpPr>
          <p:cNvPr id="88" name="Group 87"/>
          <p:cNvGrpSpPr/>
          <p:nvPr/>
        </p:nvGrpSpPr>
        <p:grpSpPr>
          <a:xfrm>
            <a:off x="3864961" y="3300640"/>
            <a:ext cx="3022207" cy="544981"/>
            <a:chOff x="3864961" y="3300640"/>
            <a:chExt cx="3022207" cy="544981"/>
          </a:xfrm>
        </p:grpSpPr>
        <p:pic>
          <p:nvPicPr>
            <p:cNvPr id="162" name="Picture 161" descr="TP_tmp.png"/>
            <p:cNvPicPr>
              <a:picLocks noChangeAspect="1"/>
            </p:cNvPicPr>
            <p:nvPr>
              <p:custDataLst>
                <p:tags r:id="rId23"/>
              </p:custDataLst>
            </p:nvPr>
          </p:nvPicPr>
          <p:blipFill>
            <a:blip r:embed="rId37">
              <a:extLst>
                <a:ext uri="{28A0092B-C50C-407E-A947-70E740481C1C}">
                  <a14:useLocalDpi xmlns:a14="http://schemas.microsoft.com/office/drawing/2010/main" val="0"/>
                </a:ext>
              </a:extLst>
            </a:blip>
            <a:stretch>
              <a:fillRect/>
            </a:stretch>
          </p:blipFill>
          <p:spPr bwMode="auto">
            <a:xfrm>
              <a:off x="4831103" y="3300640"/>
              <a:ext cx="2056065" cy="54498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64" name="Picture 163" descr="TP_tmp.png"/>
            <p:cNvPicPr>
              <a:picLocks noChangeAspect="1"/>
            </p:cNvPicPr>
            <p:nvPr>
              <p:custDataLst>
                <p:tags r:id="rId24"/>
              </p:custDataLst>
            </p:nvPr>
          </p:nvPicPr>
          <p:blipFill>
            <a:blip r:embed="rId38">
              <a:extLst>
                <a:ext uri="{28A0092B-C50C-407E-A947-70E740481C1C}">
                  <a14:useLocalDpi xmlns:a14="http://schemas.microsoft.com/office/drawing/2010/main" val="0"/>
                </a:ext>
              </a:extLst>
            </a:blip>
            <a:stretch>
              <a:fillRect/>
            </a:stretch>
          </p:blipFill>
          <p:spPr bwMode="auto">
            <a:xfrm>
              <a:off x="3864961" y="3398302"/>
              <a:ext cx="173403" cy="22294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87" name="Group 86"/>
          <p:cNvGrpSpPr/>
          <p:nvPr/>
        </p:nvGrpSpPr>
        <p:grpSpPr>
          <a:xfrm>
            <a:off x="4430971" y="1272049"/>
            <a:ext cx="1953283" cy="1531624"/>
            <a:chOff x="4430971" y="1272049"/>
            <a:chExt cx="1953283" cy="1531624"/>
          </a:xfrm>
          <a:effectLst/>
        </p:grpSpPr>
        <p:cxnSp>
          <p:nvCxnSpPr>
            <p:cNvPr id="58" name="Straight Arrow Connector 22"/>
            <p:cNvCxnSpPr>
              <a:cxnSpLocks noChangeShapeType="1"/>
              <a:stCxn id="79" idx="3"/>
              <a:endCxn id="77" idx="7"/>
            </p:cNvCxnSpPr>
            <p:nvPr/>
          </p:nvCxnSpPr>
          <p:spPr bwMode="auto">
            <a:xfrm flipH="1">
              <a:off x="5777580" y="2103104"/>
              <a:ext cx="306764" cy="410868"/>
            </a:xfrm>
            <a:prstGeom prst="straightConnector1">
              <a:avLst/>
            </a:prstGeom>
            <a:noFill/>
            <a:ln w="50800">
              <a:solidFill>
                <a:schemeClr val="tx1"/>
              </a:solidFill>
              <a:round/>
              <a:headEnd/>
              <a:tailEnd/>
            </a:ln>
            <a:extLst>
              <a:ext uri="{909E8E84-426E-40dd-AFC4-6F175D3DCCD1}">
                <a14:hiddenFill xmlns:a14="http://schemas.microsoft.com/office/drawing/2010/main" xmlns="">
                  <a:noFill/>
                </a14:hiddenFill>
              </a:ext>
            </a:extLst>
          </p:spPr>
        </p:cxnSp>
        <p:grpSp>
          <p:nvGrpSpPr>
            <p:cNvPr id="91" name="Group 90"/>
            <p:cNvGrpSpPr/>
            <p:nvPr/>
          </p:nvGrpSpPr>
          <p:grpSpPr>
            <a:xfrm>
              <a:off x="4430971" y="1769032"/>
              <a:ext cx="837499" cy="1000479"/>
              <a:chOff x="2991486" y="2381185"/>
              <a:chExt cx="837499" cy="1000479"/>
            </a:xfrm>
          </p:grpSpPr>
          <p:sp>
            <p:nvSpPr>
              <p:cNvPr id="65" name="Oval 64"/>
              <p:cNvSpPr/>
              <p:nvPr/>
            </p:nvSpPr>
            <p:spPr bwMode="auto">
              <a:xfrm>
                <a:off x="2991486" y="2381185"/>
                <a:ext cx="333106" cy="333106"/>
              </a:xfrm>
              <a:prstGeom prst="ellipse">
                <a:avLst/>
              </a:prstGeom>
              <a:noFill/>
              <a:ln w="28575" cap="flat" cmpd="sng" algn="ctr">
                <a:solidFill>
                  <a:schemeClr val="accent1"/>
                </a:solidFill>
                <a:prstDash val="solid"/>
                <a:round/>
                <a:headEnd type="none" w="med" len="med"/>
                <a:tailEnd type="none" w="med" len="med"/>
              </a:ln>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pic>
            <p:nvPicPr>
              <p:cNvPr id="66" name="Picture 25" descr="TP_tmp.png"/>
              <p:cNvPicPr>
                <a:picLocks noChangeAspect="1"/>
              </p:cNvPicPr>
              <p:nvPr>
                <p:custDataLst>
                  <p:tags r:id="rId21"/>
                </p:custDataLst>
              </p:nvPr>
            </p:nvPicPr>
            <p:blipFill>
              <a:blip r:embed="rId3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5519" y="2495438"/>
                <a:ext cx="246593" cy="172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 name="Oval 66"/>
              <p:cNvSpPr/>
              <p:nvPr/>
            </p:nvSpPr>
            <p:spPr bwMode="auto">
              <a:xfrm>
                <a:off x="3489579" y="3042258"/>
                <a:ext cx="339406" cy="339406"/>
              </a:xfrm>
              <a:prstGeom prst="ellipse">
                <a:avLst/>
              </a:prstGeom>
              <a:noFill/>
              <a:ln w="28575" cap="flat" cmpd="sng" algn="ctr">
                <a:solidFill>
                  <a:schemeClr val="accent1"/>
                </a:solidFill>
                <a:prstDash val="solid"/>
                <a:round/>
                <a:headEnd type="none" w="med" len="med"/>
                <a:tailEnd type="none" w="med" len="med"/>
              </a:ln>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pic>
            <p:nvPicPr>
              <p:cNvPr id="68" name="Picture 26" descr="TP_tmp.png"/>
              <p:cNvPicPr>
                <a:picLocks noChangeAspect="1"/>
              </p:cNvPicPr>
              <p:nvPr>
                <p:custDataLst>
                  <p:tags r:id="rId22"/>
                </p:custDataLst>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39713" y="3146772"/>
                <a:ext cx="246594" cy="172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6" name="Straight Arrow Connector 22"/>
              <p:cNvCxnSpPr>
                <a:cxnSpLocks noChangeShapeType="1"/>
                <a:stCxn id="65" idx="5"/>
                <a:endCxn id="67" idx="1"/>
              </p:cNvCxnSpPr>
              <p:nvPr/>
            </p:nvCxnSpPr>
            <p:spPr bwMode="auto">
              <a:xfrm>
                <a:off x="3275808" y="2665506"/>
                <a:ext cx="263474" cy="426455"/>
              </a:xfrm>
              <a:prstGeom prst="straightConnector1">
                <a:avLst/>
              </a:prstGeom>
              <a:noFill/>
              <a:ln w="50800">
                <a:solidFill>
                  <a:schemeClr val="tx1"/>
                </a:solidFill>
                <a:round/>
                <a:headEnd/>
                <a:tailEnd/>
              </a:ln>
              <a:extLst>
                <a:ext uri="{909E8E84-426E-40dd-AFC4-6F175D3DCCD1}">
                  <a14:hiddenFill xmlns:a14="http://schemas.microsoft.com/office/drawing/2010/main" xmlns="">
                    <a:noFill/>
                  </a14:hiddenFill>
                </a:ext>
              </a:extLst>
            </p:spPr>
          </p:cxnSp>
          <p:sp>
            <p:nvSpPr>
              <p:cNvPr id="59" name="Rectangle 58"/>
              <p:cNvSpPr/>
              <p:nvPr/>
            </p:nvSpPr>
            <p:spPr>
              <a:xfrm>
                <a:off x="3330965" y="2787622"/>
                <a:ext cx="127500" cy="127500"/>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5487879" y="1803194"/>
              <a:ext cx="896375" cy="1000479"/>
              <a:chOff x="4075848" y="2498151"/>
              <a:chExt cx="896375" cy="1000479"/>
            </a:xfrm>
          </p:grpSpPr>
          <p:sp>
            <p:nvSpPr>
              <p:cNvPr id="61" name="Rectangle 60"/>
              <p:cNvSpPr/>
              <p:nvPr/>
            </p:nvSpPr>
            <p:spPr>
              <a:xfrm>
                <a:off x="4466608" y="2918052"/>
                <a:ext cx="127500" cy="127500"/>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bwMode="auto">
              <a:xfrm>
                <a:off x="4075848" y="3159224"/>
                <a:ext cx="339406" cy="339406"/>
              </a:xfrm>
              <a:prstGeom prst="ellipse">
                <a:avLst/>
              </a:prstGeom>
              <a:noFill/>
              <a:ln w="28575" cap="flat" cmpd="sng" algn="ctr">
                <a:solidFill>
                  <a:schemeClr val="accent1"/>
                </a:solidFill>
                <a:prstDash val="solid"/>
                <a:round/>
                <a:headEnd type="none" w="med" len="med"/>
                <a:tailEnd type="none" w="med" len="med"/>
              </a:ln>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pic>
            <p:nvPicPr>
              <p:cNvPr id="78" name="Picture 26" descr="TP_tmp.png"/>
              <p:cNvPicPr>
                <a:picLocks noChangeAspect="1"/>
              </p:cNvPicPr>
              <p:nvPr>
                <p:custDataLst>
                  <p:tags r:id="rId19"/>
                </p:custDataLst>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25983" y="3263738"/>
                <a:ext cx="246594" cy="172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 name="Oval 78"/>
              <p:cNvSpPr/>
              <p:nvPr/>
            </p:nvSpPr>
            <p:spPr bwMode="auto">
              <a:xfrm>
                <a:off x="4620856" y="2498151"/>
                <a:ext cx="351367" cy="351367"/>
              </a:xfrm>
              <a:prstGeom prst="ellipse">
                <a:avLst/>
              </a:prstGeom>
              <a:noFill/>
              <a:ln w="28575" cap="flat" cmpd="sng" algn="ctr">
                <a:solidFill>
                  <a:schemeClr val="accent1"/>
                </a:solidFill>
                <a:prstDash val="solid"/>
                <a:round/>
                <a:headEnd type="none" w="med" len="med"/>
                <a:tailEnd type="none" w="med" len="med"/>
              </a:ln>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pic>
            <p:nvPicPr>
              <p:cNvPr id="80" name="Picture 13" descr="TP_tmp.png"/>
              <p:cNvPicPr>
                <a:picLocks noChangeAspect="1"/>
              </p:cNvPicPr>
              <p:nvPr>
                <p:custDataLst>
                  <p:tags r:id="rId20"/>
                </p:custDataLst>
              </p:nvPr>
            </p:nvPicPr>
            <p:blipFill>
              <a:blip r:embed="rId3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6590" y="2612404"/>
                <a:ext cx="245606" cy="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90" name="Group 89"/>
            <p:cNvGrpSpPr/>
            <p:nvPr/>
          </p:nvGrpSpPr>
          <p:grpSpPr>
            <a:xfrm>
              <a:off x="4762856" y="1431487"/>
              <a:ext cx="1291326" cy="354120"/>
              <a:chOff x="3587617" y="1924579"/>
              <a:chExt cx="1291326" cy="354120"/>
            </a:xfrm>
          </p:grpSpPr>
          <p:sp>
            <p:nvSpPr>
              <p:cNvPr id="69" name="Oval 68"/>
              <p:cNvSpPr/>
              <p:nvPr/>
            </p:nvSpPr>
            <p:spPr bwMode="auto">
              <a:xfrm>
                <a:off x="4527577" y="1927332"/>
                <a:ext cx="351366" cy="351367"/>
              </a:xfrm>
              <a:prstGeom prst="ellipse">
                <a:avLst/>
              </a:prstGeom>
              <a:noFill/>
              <a:ln w="28575" cap="flat" cmpd="sng" algn="ctr">
                <a:solidFill>
                  <a:schemeClr val="accent1"/>
                </a:solidFill>
                <a:prstDash val="solid"/>
                <a:round/>
                <a:headEnd type="none" w="med" len="med"/>
                <a:tailEnd type="none" w="med" len="med"/>
              </a:ln>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pic>
            <p:nvPicPr>
              <p:cNvPr id="70" name="Picture 13" descr="TP_tmp.png"/>
              <p:cNvPicPr>
                <a:picLocks noChangeAspect="1"/>
              </p:cNvPicPr>
              <p:nvPr>
                <p:custDataLst>
                  <p:tags r:id="rId17"/>
                </p:custDataLst>
              </p:nvPr>
            </p:nvPicPr>
            <p:blipFill>
              <a:blip r:embed="rId3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83309" y="2041579"/>
                <a:ext cx="245606" cy="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7" name="Straight Arrow Connector 22"/>
              <p:cNvCxnSpPr>
                <a:cxnSpLocks noChangeShapeType="1"/>
                <a:stCxn id="84" idx="6"/>
                <a:endCxn id="69" idx="2"/>
              </p:cNvCxnSpPr>
              <p:nvPr/>
            </p:nvCxnSpPr>
            <p:spPr bwMode="auto">
              <a:xfrm>
                <a:off x="3920723" y="2091132"/>
                <a:ext cx="606854" cy="11884"/>
              </a:xfrm>
              <a:prstGeom prst="straightConnector1">
                <a:avLst/>
              </a:prstGeom>
              <a:noFill/>
              <a:ln w="50800">
                <a:solidFill>
                  <a:schemeClr val="tx1"/>
                </a:solidFill>
                <a:round/>
                <a:headEnd/>
                <a:tailEnd/>
              </a:ln>
              <a:extLst>
                <a:ext uri="{909E8E84-426E-40dd-AFC4-6F175D3DCCD1}">
                  <a14:hiddenFill xmlns:a14="http://schemas.microsoft.com/office/drawing/2010/main" xmlns="">
                    <a:noFill/>
                  </a14:hiddenFill>
                </a:ext>
              </a:extLst>
            </p:spPr>
          </p:cxnSp>
          <p:sp>
            <p:nvSpPr>
              <p:cNvPr id="60" name="Rectangle 59"/>
              <p:cNvSpPr/>
              <p:nvPr/>
            </p:nvSpPr>
            <p:spPr>
              <a:xfrm>
                <a:off x="4167691" y="2040771"/>
                <a:ext cx="127500" cy="127500"/>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bwMode="auto">
              <a:xfrm>
                <a:off x="3587617" y="1924579"/>
                <a:ext cx="333106" cy="333106"/>
              </a:xfrm>
              <a:prstGeom prst="ellipse">
                <a:avLst/>
              </a:prstGeom>
              <a:noFill/>
              <a:ln w="28575" cap="flat" cmpd="sng" algn="ctr">
                <a:solidFill>
                  <a:schemeClr val="accent1"/>
                </a:solidFill>
                <a:prstDash val="solid"/>
                <a:round/>
                <a:headEnd type="none" w="med" len="med"/>
                <a:tailEnd type="none" w="med" len="med"/>
              </a:ln>
              <a:effectLst/>
            </p:spPr>
            <p:txBody>
              <a:bodyPr wrap="none"/>
              <a:lstStyle/>
              <a:p>
                <a:pPr>
                  <a:defRPr/>
                </a:pPr>
                <a:r>
                  <a:rPr lang="en-US" sz="4400" dirty="0">
                    <a:latin typeface="Times New Roman" pitchFamily="18" charset="0"/>
                    <a:ea typeface="ＭＳ Ｐゴシック" pitchFamily="1" charset="-128"/>
                    <a:cs typeface="+mn-cs"/>
                  </a:rPr>
                  <a:t> </a:t>
                </a:r>
                <a:endParaRPr lang="en-US" dirty="0">
                  <a:latin typeface="Times New Roman" pitchFamily="18" charset="0"/>
                  <a:ea typeface="ＭＳ Ｐゴシック" pitchFamily="1" charset="-128"/>
                  <a:cs typeface="+mn-cs"/>
                </a:endParaRPr>
              </a:p>
            </p:txBody>
          </p:sp>
          <p:pic>
            <p:nvPicPr>
              <p:cNvPr id="85" name="Picture 25" descr="TP_tmp.png"/>
              <p:cNvPicPr>
                <a:picLocks noChangeAspect="1"/>
              </p:cNvPicPr>
              <p:nvPr>
                <p:custDataLst>
                  <p:tags r:id="rId18"/>
                </p:custDataLst>
              </p:nvPr>
            </p:nvPicPr>
            <p:blipFill>
              <a:blip r:embed="rId3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1650" y="2038832"/>
                <a:ext cx="246593" cy="172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73" name="Picture 172" descr="TP_tmp.png"/>
            <p:cNvPicPr>
              <a:picLocks noChangeAspect="1"/>
            </p:cNvPicPr>
            <p:nvPr>
              <p:custDataLst>
                <p:tags r:id="rId14"/>
              </p:custDataLst>
            </p:nvPr>
          </p:nvPicPr>
          <p:blipFill>
            <a:blip r:embed="rId3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533938" y="2291917"/>
              <a:ext cx="275420" cy="21186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74" name="Picture 173" descr="TP_tmp.png"/>
            <p:cNvPicPr>
              <a:picLocks noChangeAspect="1"/>
            </p:cNvPicPr>
            <p:nvPr>
              <p:custDataLst>
                <p:tags r:id="rId15"/>
              </p:custDataLst>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263697" y="1272049"/>
              <a:ext cx="275420" cy="21186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75" name="Picture 174" descr="TP_tmp.png"/>
            <p:cNvPicPr>
              <a:picLocks noChangeAspect="1"/>
            </p:cNvPicPr>
            <p:nvPr>
              <p:custDataLst>
                <p:tags r:id="rId16"/>
              </p:custDataLst>
            </p:nvPr>
          </p:nvPicPr>
          <p:blipFill>
            <a:blip r:embed="rId3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069629" y="2329571"/>
              <a:ext cx="275420" cy="21186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117" name="Group 116"/>
          <p:cNvGrpSpPr/>
          <p:nvPr/>
        </p:nvGrpSpPr>
        <p:grpSpPr bwMode="auto">
          <a:xfrm>
            <a:off x="3491945" y="1097126"/>
            <a:ext cx="4947754" cy="2776717"/>
            <a:chOff x="3491945" y="1097126"/>
            <a:chExt cx="4947754" cy="2776717"/>
          </a:xfrm>
        </p:grpSpPr>
        <p:grpSp>
          <p:nvGrpSpPr>
            <p:cNvPr id="166" name="Group 165"/>
            <p:cNvGrpSpPr/>
            <p:nvPr/>
          </p:nvGrpSpPr>
          <p:grpSpPr bwMode="auto">
            <a:xfrm>
              <a:off x="6019232" y="1240813"/>
              <a:ext cx="225825" cy="244884"/>
              <a:chOff x="6002726" y="1240813"/>
              <a:chExt cx="225825" cy="244884"/>
            </a:xfrm>
          </p:grpSpPr>
          <p:cxnSp>
            <p:nvCxnSpPr>
              <p:cNvPr id="95" name="Straight Arrow Connector 22"/>
              <p:cNvCxnSpPr>
                <a:cxnSpLocks noChangeShapeType="1"/>
                <a:stCxn id="69" idx="7"/>
                <a:endCxn id="96" idx="2"/>
              </p:cNvCxnSpPr>
              <p:nvPr/>
            </p:nvCxnSpPr>
            <p:spPr bwMode="auto">
              <a:xfrm flipV="1">
                <a:off x="6002726" y="1356722"/>
                <a:ext cx="167871" cy="128975"/>
              </a:xfrm>
              <a:prstGeom prst="straightConnector1">
                <a:avLst/>
              </a:prstGeom>
              <a:noFill/>
              <a:ln w="50800">
                <a:solidFill>
                  <a:schemeClr val="accent2"/>
                </a:solidFill>
                <a:round/>
                <a:headEnd/>
                <a:tailEnd/>
              </a:ln>
              <a:extLst>
                <a:ext uri="{909E8E84-426E-40dd-AFC4-6F175D3DCCD1}">
                  <a14:hiddenFill xmlns:a14="http://schemas.microsoft.com/office/drawing/2010/main" xmlns="">
                    <a:noFill/>
                  </a14:hiddenFill>
                </a:ext>
              </a:extLst>
            </p:spPr>
          </p:cxnSp>
          <p:sp>
            <p:nvSpPr>
              <p:cNvPr id="96" name="Rectangle 95"/>
              <p:cNvSpPr/>
              <p:nvPr/>
            </p:nvSpPr>
            <p:spPr bwMode="auto">
              <a:xfrm>
                <a:off x="6112642" y="1240813"/>
                <a:ext cx="115909" cy="115909"/>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5" name="Group 164"/>
            <p:cNvGrpSpPr/>
            <p:nvPr/>
          </p:nvGrpSpPr>
          <p:grpSpPr bwMode="auto">
            <a:xfrm>
              <a:off x="6225077" y="1534323"/>
              <a:ext cx="186491" cy="268871"/>
              <a:chOff x="6208571" y="1534323"/>
              <a:chExt cx="186491" cy="268871"/>
            </a:xfrm>
          </p:grpSpPr>
          <p:cxnSp>
            <p:nvCxnSpPr>
              <p:cNvPr id="101" name="Straight Arrow Connector 22"/>
              <p:cNvCxnSpPr>
                <a:cxnSpLocks noChangeShapeType="1"/>
                <a:stCxn id="79" idx="0"/>
                <a:endCxn id="102" idx="2"/>
              </p:cNvCxnSpPr>
              <p:nvPr/>
            </p:nvCxnSpPr>
            <p:spPr bwMode="auto">
              <a:xfrm flipV="1">
                <a:off x="6208571" y="1650232"/>
                <a:ext cx="128537" cy="152962"/>
              </a:xfrm>
              <a:prstGeom prst="straightConnector1">
                <a:avLst/>
              </a:prstGeom>
              <a:noFill/>
              <a:ln w="50800">
                <a:solidFill>
                  <a:schemeClr val="accent2"/>
                </a:solidFill>
                <a:round/>
                <a:headEnd/>
                <a:tailEnd/>
              </a:ln>
              <a:extLst>
                <a:ext uri="{909E8E84-426E-40dd-AFC4-6F175D3DCCD1}">
                  <a14:hiddenFill xmlns:a14="http://schemas.microsoft.com/office/drawing/2010/main" xmlns="">
                    <a:noFill/>
                  </a14:hiddenFill>
                </a:ext>
              </a:extLst>
            </p:spPr>
          </p:cxnSp>
          <p:sp>
            <p:nvSpPr>
              <p:cNvPr id="102" name="Rectangle 101"/>
              <p:cNvSpPr/>
              <p:nvPr/>
            </p:nvSpPr>
            <p:spPr bwMode="auto">
              <a:xfrm>
                <a:off x="6279153" y="1534323"/>
                <a:ext cx="115909" cy="115909"/>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6" name="Group 105"/>
            <p:cNvGrpSpPr/>
            <p:nvPr/>
          </p:nvGrpSpPr>
          <p:grpSpPr bwMode="auto">
            <a:xfrm>
              <a:off x="4443637" y="1534323"/>
              <a:ext cx="170393" cy="234709"/>
              <a:chOff x="5483371" y="1182562"/>
              <a:chExt cx="170393" cy="234709"/>
            </a:xfrm>
          </p:grpSpPr>
          <p:cxnSp>
            <p:nvCxnSpPr>
              <p:cNvPr id="104" name="Straight Arrow Connector 22"/>
              <p:cNvCxnSpPr>
                <a:cxnSpLocks noChangeShapeType="1"/>
                <a:stCxn id="65" idx="0"/>
                <a:endCxn id="105" idx="2"/>
              </p:cNvCxnSpPr>
              <p:nvPr/>
            </p:nvCxnSpPr>
            <p:spPr bwMode="auto">
              <a:xfrm flipH="1" flipV="1">
                <a:off x="5541326" y="1298471"/>
                <a:ext cx="112438" cy="118800"/>
              </a:xfrm>
              <a:prstGeom prst="straightConnector1">
                <a:avLst/>
              </a:prstGeom>
              <a:noFill/>
              <a:ln w="50800">
                <a:solidFill>
                  <a:schemeClr val="accent2"/>
                </a:solidFill>
                <a:round/>
                <a:headEnd/>
                <a:tailEnd/>
              </a:ln>
              <a:extLst>
                <a:ext uri="{909E8E84-426E-40dd-AFC4-6F175D3DCCD1}">
                  <a14:hiddenFill xmlns:a14="http://schemas.microsoft.com/office/drawing/2010/main" xmlns="">
                    <a:noFill/>
                  </a14:hiddenFill>
                </a:ext>
              </a:extLst>
            </p:spPr>
          </p:cxnSp>
          <p:sp>
            <p:nvSpPr>
              <p:cNvPr id="105" name="Rectangle 104"/>
              <p:cNvSpPr/>
              <p:nvPr/>
            </p:nvSpPr>
            <p:spPr bwMode="auto">
              <a:xfrm>
                <a:off x="5483371" y="1182562"/>
                <a:ext cx="115909" cy="115909"/>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7" name="Group 106"/>
            <p:cNvGrpSpPr/>
            <p:nvPr/>
          </p:nvGrpSpPr>
          <p:grpSpPr bwMode="auto">
            <a:xfrm>
              <a:off x="4648672" y="1231825"/>
              <a:ext cx="207308" cy="225129"/>
              <a:chOff x="5384594" y="1196673"/>
              <a:chExt cx="207307" cy="225129"/>
            </a:xfrm>
          </p:grpSpPr>
          <p:cxnSp>
            <p:nvCxnSpPr>
              <p:cNvPr id="108" name="Straight Arrow Connector 22"/>
              <p:cNvCxnSpPr>
                <a:cxnSpLocks noChangeShapeType="1"/>
              </p:cNvCxnSpPr>
              <p:nvPr/>
            </p:nvCxnSpPr>
            <p:spPr bwMode="auto">
              <a:xfrm flipH="1" flipV="1">
                <a:off x="5425616" y="1278716"/>
                <a:ext cx="166285" cy="143086"/>
              </a:xfrm>
              <a:prstGeom prst="straightConnector1">
                <a:avLst/>
              </a:prstGeom>
              <a:noFill/>
              <a:ln w="50800">
                <a:solidFill>
                  <a:schemeClr val="accent2"/>
                </a:solidFill>
                <a:round/>
                <a:headEnd/>
                <a:tailEnd/>
              </a:ln>
              <a:extLst>
                <a:ext uri="{909E8E84-426E-40dd-AFC4-6F175D3DCCD1}">
                  <a14:hiddenFill xmlns:a14="http://schemas.microsoft.com/office/drawing/2010/main" xmlns="">
                    <a:noFill/>
                  </a14:hiddenFill>
                </a:ext>
              </a:extLst>
            </p:spPr>
          </p:cxnSp>
          <p:sp>
            <p:nvSpPr>
              <p:cNvPr id="109" name="Rectangle 108"/>
              <p:cNvSpPr/>
              <p:nvPr/>
            </p:nvSpPr>
            <p:spPr bwMode="auto">
              <a:xfrm>
                <a:off x="5384594" y="1196673"/>
                <a:ext cx="115909" cy="115909"/>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0" name="Group 109"/>
            <p:cNvGrpSpPr/>
            <p:nvPr/>
          </p:nvGrpSpPr>
          <p:grpSpPr bwMode="auto">
            <a:xfrm>
              <a:off x="5055486" y="2769511"/>
              <a:ext cx="115909" cy="240408"/>
              <a:chOff x="4904820" y="1043952"/>
              <a:chExt cx="115909" cy="240408"/>
            </a:xfrm>
          </p:grpSpPr>
          <p:cxnSp>
            <p:nvCxnSpPr>
              <p:cNvPr id="111" name="Straight Arrow Connector 22"/>
              <p:cNvCxnSpPr>
                <a:cxnSpLocks noChangeShapeType="1"/>
                <a:stCxn id="67" idx="4"/>
                <a:endCxn id="112" idx="0"/>
              </p:cNvCxnSpPr>
              <p:nvPr/>
            </p:nvCxnSpPr>
            <p:spPr bwMode="auto">
              <a:xfrm flipH="1">
                <a:off x="4962775" y="1043952"/>
                <a:ext cx="1832" cy="124499"/>
              </a:xfrm>
              <a:prstGeom prst="straightConnector1">
                <a:avLst/>
              </a:prstGeom>
              <a:noFill/>
              <a:ln w="50800">
                <a:solidFill>
                  <a:schemeClr val="accent2"/>
                </a:solidFill>
                <a:round/>
                <a:headEnd/>
                <a:tailEnd/>
              </a:ln>
              <a:extLst>
                <a:ext uri="{909E8E84-426E-40dd-AFC4-6F175D3DCCD1}">
                  <a14:hiddenFill xmlns:a14="http://schemas.microsoft.com/office/drawing/2010/main" xmlns="">
                    <a:noFill/>
                  </a14:hiddenFill>
                </a:ext>
              </a:extLst>
            </p:spPr>
          </p:cxnSp>
          <p:sp>
            <p:nvSpPr>
              <p:cNvPr id="112" name="Rectangle 111"/>
              <p:cNvSpPr/>
              <p:nvPr/>
            </p:nvSpPr>
            <p:spPr bwMode="auto">
              <a:xfrm>
                <a:off x="4904820" y="1168451"/>
                <a:ext cx="115909" cy="115909"/>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3" name="Group 112"/>
            <p:cNvGrpSpPr/>
            <p:nvPr/>
          </p:nvGrpSpPr>
          <p:grpSpPr bwMode="auto">
            <a:xfrm>
              <a:off x="5621048" y="2803673"/>
              <a:ext cx="115909" cy="228492"/>
              <a:chOff x="5314039" y="1084090"/>
              <a:chExt cx="115909" cy="228492"/>
            </a:xfrm>
          </p:grpSpPr>
          <p:cxnSp>
            <p:nvCxnSpPr>
              <p:cNvPr id="114" name="Straight Arrow Connector 22"/>
              <p:cNvCxnSpPr>
                <a:cxnSpLocks noChangeShapeType="1"/>
                <a:stCxn id="77" idx="4"/>
                <a:endCxn id="115" idx="0"/>
              </p:cNvCxnSpPr>
              <p:nvPr/>
            </p:nvCxnSpPr>
            <p:spPr bwMode="auto">
              <a:xfrm>
                <a:off x="5367079" y="1084090"/>
                <a:ext cx="4915" cy="112583"/>
              </a:xfrm>
              <a:prstGeom prst="straightConnector1">
                <a:avLst/>
              </a:prstGeom>
              <a:noFill/>
              <a:ln w="50800">
                <a:solidFill>
                  <a:schemeClr val="accent2"/>
                </a:solidFill>
                <a:round/>
                <a:headEnd/>
                <a:tailEnd/>
              </a:ln>
              <a:extLst>
                <a:ext uri="{909E8E84-426E-40dd-AFC4-6F175D3DCCD1}">
                  <a14:hiddenFill xmlns:a14="http://schemas.microsoft.com/office/drawing/2010/main" xmlns="">
                    <a:noFill/>
                  </a14:hiddenFill>
                </a:ext>
              </a:extLst>
            </p:spPr>
          </p:cxnSp>
          <p:sp>
            <p:nvSpPr>
              <p:cNvPr id="115" name="Rectangle 114"/>
              <p:cNvSpPr/>
              <p:nvPr/>
            </p:nvSpPr>
            <p:spPr bwMode="auto">
              <a:xfrm>
                <a:off x="5314039" y="1196673"/>
                <a:ext cx="115909" cy="115909"/>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descr="TP_tmp.png"/>
            <p:cNvPicPr>
              <a:picLocks noChangeAspect="1"/>
            </p:cNvPicPr>
            <p:nvPr>
              <p:custDataLst>
                <p:tags r:id="rId6"/>
              </p:custDataLst>
            </p:nvPr>
          </p:nvPicPr>
          <p:blipFill>
            <a:blip r:embed="rId39">
              <a:extLst>
                <a:ext uri="{28A0092B-C50C-407E-A947-70E740481C1C}">
                  <a14:useLocalDpi xmlns:a14="http://schemas.microsoft.com/office/drawing/2010/main" val="0"/>
                </a:ext>
              </a:extLst>
            </a:blip>
            <a:stretch>
              <a:fillRect/>
            </a:stretch>
          </p:blipFill>
          <p:spPr bwMode="auto">
            <a:xfrm>
              <a:off x="6321454" y="1097126"/>
              <a:ext cx="902720" cy="23092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5" name="Picture 34" descr="TP_tmp.png"/>
            <p:cNvPicPr>
              <a:picLocks noChangeAspect="1"/>
            </p:cNvPicPr>
            <p:nvPr>
              <p:custDataLst>
                <p:tags r:id="rId7"/>
              </p:custDataLst>
            </p:nvPr>
          </p:nvPicPr>
          <p:blipFill>
            <a:blip r:embed="rId40">
              <a:extLst>
                <a:ext uri="{28A0092B-C50C-407E-A947-70E740481C1C}">
                  <a14:useLocalDpi xmlns:a14="http://schemas.microsoft.com/office/drawing/2010/main" val="0"/>
                </a:ext>
              </a:extLst>
            </a:blip>
            <a:stretch>
              <a:fillRect/>
            </a:stretch>
          </p:blipFill>
          <p:spPr bwMode="auto">
            <a:xfrm>
              <a:off x="6480908" y="1511586"/>
              <a:ext cx="902720" cy="23092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47" name="Picture 46" descr="TP_tmp.png"/>
            <p:cNvPicPr>
              <a:picLocks noChangeAspect="1"/>
            </p:cNvPicPr>
            <p:nvPr>
              <p:custDataLst>
                <p:tags r:id="rId8"/>
              </p:custDataLst>
            </p:nvPr>
          </p:nvPicPr>
          <p:blipFill>
            <a:blip r:embed="rId41">
              <a:extLst>
                <a:ext uri="{28A0092B-C50C-407E-A947-70E740481C1C}">
                  <a14:useLocalDpi xmlns:a14="http://schemas.microsoft.com/office/drawing/2010/main" val="0"/>
                </a:ext>
              </a:extLst>
            </a:blip>
            <a:stretch>
              <a:fillRect/>
            </a:stretch>
          </p:blipFill>
          <p:spPr bwMode="auto">
            <a:xfrm>
              <a:off x="4109493" y="2806461"/>
              <a:ext cx="902720" cy="23092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63" name="Picture 62" descr="TP_tmp.png"/>
            <p:cNvPicPr>
              <a:picLocks noChangeAspect="1"/>
            </p:cNvPicPr>
            <p:nvPr>
              <p:custDataLst>
                <p:tags r:id="rId9"/>
              </p:custDataLst>
            </p:nvPr>
          </p:nvPicPr>
          <p:blipFill>
            <a:blip r:embed="rId42">
              <a:extLst>
                <a:ext uri="{28A0092B-C50C-407E-A947-70E740481C1C}">
                  <a14:useLocalDpi xmlns:a14="http://schemas.microsoft.com/office/drawing/2010/main" val="0"/>
                </a:ext>
              </a:extLst>
            </a:blip>
            <a:stretch>
              <a:fillRect/>
            </a:stretch>
          </p:blipFill>
          <p:spPr bwMode="auto">
            <a:xfrm>
              <a:off x="5836030" y="2829091"/>
              <a:ext cx="902720" cy="23092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74" name="Picture 73" descr="TP_tmp.png"/>
            <p:cNvPicPr>
              <a:picLocks noChangeAspect="1"/>
            </p:cNvPicPr>
            <p:nvPr>
              <p:custDataLst>
                <p:tags r:id="rId10"/>
              </p:custDataLst>
            </p:nvPr>
          </p:nvPicPr>
          <p:blipFill>
            <a:blip r:embed="rId43">
              <a:extLst>
                <a:ext uri="{28A0092B-C50C-407E-A947-70E740481C1C}">
                  <a14:useLocalDpi xmlns:a14="http://schemas.microsoft.com/office/drawing/2010/main" val="0"/>
                </a:ext>
              </a:extLst>
            </a:blip>
            <a:stretch>
              <a:fillRect/>
            </a:stretch>
          </p:blipFill>
          <p:spPr bwMode="auto">
            <a:xfrm>
              <a:off x="3699380" y="1124571"/>
              <a:ext cx="902720" cy="23092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89" name="Picture 88" descr="TP_tmp.png"/>
            <p:cNvPicPr>
              <a:picLocks noChangeAspect="1"/>
            </p:cNvPicPr>
            <p:nvPr>
              <p:custDataLst>
                <p:tags r:id="rId11"/>
              </p:custDataLst>
            </p:nvPr>
          </p:nvPicPr>
          <p:blipFill>
            <a:blip r:embed="rId44">
              <a:extLst>
                <a:ext uri="{28A0092B-C50C-407E-A947-70E740481C1C}">
                  <a14:useLocalDpi xmlns:a14="http://schemas.microsoft.com/office/drawing/2010/main" val="0"/>
                </a:ext>
              </a:extLst>
            </a:blip>
            <a:stretch>
              <a:fillRect/>
            </a:stretch>
          </p:blipFill>
          <p:spPr bwMode="auto">
            <a:xfrm>
              <a:off x="3491945" y="1510809"/>
              <a:ext cx="902720" cy="23092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97" name="Picture 96" descr="TP_tmp.png"/>
            <p:cNvPicPr>
              <a:picLocks noChangeAspect="1"/>
            </p:cNvPicPr>
            <p:nvPr>
              <p:custDataLst>
                <p:tags r:id="rId12"/>
              </p:custDataLst>
            </p:nvPr>
          </p:nvPicPr>
          <p:blipFill>
            <a:blip r:embed="rId45">
              <a:extLst>
                <a:ext uri="{28A0092B-C50C-407E-A947-70E740481C1C}">
                  <a14:useLocalDpi xmlns:a14="http://schemas.microsoft.com/office/drawing/2010/main" val="0"/>
                </a:ext>
              </a:extLst>
            </a:blip>
            <a:stretch>
              <a:fillRect/>
            </a:stretch>
          </p:blipFill>
          <p:spPr bwMode="auto">
            <a:xfrm>
              <a:off x="6730440" y="3304090"/>
              <a:ext cx="1709259" cy="56975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00" name="Picture 99" descr="TP_tmp.png"/>
            <p:cNvPicPr>
              <a:picLocks noChangeAspect="1"/>
            </p:cNvPicPr>
            <p:nvPr>
              <p:custDataLst>
                <p:tags r:id="rId13"/>
              </p:custDataLst>
            </p:nvPr>
          </p:nvPicPr>
          <p:blipFill>
            <a:blip r:embed="rId46">
              <a:extLst>
                <a:ext uri="{28A0092B-C50C-407E-A947-70E740481C1C}">
                  <a14:useLocalDpi xmlns:a14="http://schemas.microsoft.com/office/drawing/2010/main" val="0"/>
                </a:ext>
              </a:extLst>
            </a:blip>
            <a:stretch>
              <a:fillRect/>
            </a:stretch>
          </p:blipFill>
          <p:spPr bwMode="auto">
            <a:xfrm>
              <a:off x="4142206" y="3392704"/>
              <a:ext cx="668840" cy="3963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sp>
        <p:nvSpPr>
          <p:cNvPr id="136" name="TextBox 135"/>
          <p:cNvSpPr txBox="1"/>
          <p:nvPr/>
        </p:nvSpPr>
        <p:spPr>
          <a:xfrm>
            <a:off x="6523039" y="29342"/>
            <a:ext cx="2620961" cy="923330"/>
          </a:xfrm>
          <a:prstGeom prst="rect">
            <a:avLst/>
          </a:prstGeom>
          <a:noFill/>
        </p:spPr>
        <p:txBody>
          <a:bodyPr wrap="square" rtlCol="0">
            <a:spAutoFit/>
          </a:bodyPr>
          <a:lstStyle/>
          <a:p>
            <a:r>
              <a:rPr lang="en-US" dirty="0">
                <a:solidFill>
                  <a:srgbClr val="C0504D"/>
                </a:solidFill>
              </a:rPr>
              <a:t>Add factors that “adjust”  </a:t>
            </a:r>
          </a:p>
          <a:p>
            <a:r>
              <a:rPr lang="en-US" dirty="0">
                <a:solidFill>
                  <a:srgbClr val="C0504D"/>
                </a:solidFill>
              </a:rPr>
              <a:t>    each local term, but</a:t>
            </a:r>
          </a:p>
          <a:p>
            <a:r>
              <a:rPr lang="en-US" dirty="0">
                <a:solidFill>
                  <a:srgbClr val="C0504D"/>
                </a:solidFill>
              </a:rPr>
              <a:t>    cancel out in total</a:t>
            </a:r>
          </a:p>
        </p:txBody>
      </p:sp>
      <p:grpSp>
        <p:nvGrpSpPr>
          <p:cNvPr id="83" name="Group 82"/>
          <p:cNvGrpSpPr/>
          <p:nvPr/>
        </p:nvGrpSpPr>
        <p:grpSpPr bwMode="auto">
          <a:xfrm>
            <a:off x="6845622" y="1928825"/>
            <a:ext cx="2233445" cy="889243"/>
            <a:chOff x="6845622" y="1928825"/>
            <a:chExt cx="2233445" cy="889243"/>
          </a:xfrm>
        </p:grpSpPr>
        <p:pic>
          <p:nvPicPr>
            <p:cNvPr id="86" name="Picture 85" descr="TP_tmp.png"/>
            <p:cNvPicPr>
              <a:picLocks noChangeAspect="1"/>
            </p:cNvPicPr>
            <p:nvPr>
              <p:custDataLst>
                <p:tags r:id="rId5"/>
              </p:custDataLst>
            </p:nvPr>
          </p:nvPicPr>
          <p:blipFill>
            <a:blip r:embed="rId47">
              <a:extLst>
                <a:ext uri="{28A0092B-C50C-407E-A947-70E740481C1C}">
                  <a14:useLocalDpi xmlns:a14="http://schemas.microsoft.com/office/drawing/2010/main" val="0"/>
                </a:ext>
              </a:extLst>
            </a:blip>
            <a:stretch>
              <a:fillRect/>
            </a:stretch>
          </p:blipFill>
          <p:spPr bwMode="auto">
            <a:xfrm>
              <a:off x="6894638" y="2300111"/>
              <a:ext cx="2184429" cy="51795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92" name="TextBox 91"/>
            <p:cNvSpPr txBox="1"/>
            <p:nvPr/>
          </p:nvSpPr>
          <p:spPr bwMode="auto">
            <a:xfrm>
              <a:off x="6845622" y="1928825"/>
              <a:ext cx="1894068" cy="338554"/>
            </a:xfrm>
            <a:prstGeom prst="rect">
              <a:avLst/>
            </a:prstGeom>
            <a:noFill/>
          </p:spPr>
          <p:txBody>
            <a:bodyPr wrap="none" rtlCol="0">
              <a:spAutoFit/>
            </a:bodyPr>
            <a:lstStyle/>
            <a:p>
              <a:r>
                <a:rPr lang="en-US" sz="1600" dirty="0" err="1">
                  <a:solidFill>
                    <a:srgbClr val="C0504D"/>
                  </a:solidFill>
                </a:rPr>
                <a:t>Reparameterization</a:t>
              </a:r>
              <a:r>
                <a:rPr lang="en-US" sz="1600" dirty="0">
                  <a:solidFill>
                    <a:srgbClr val="C0504D"/>
                  </a:solidFill>
                </a:rPr>
                <a:t>:</a:t>
              </a:r>
            </a:p>
          </p:txBody>
        </p:sp>
      </p:grpSp>
      <p:sp>
        <p:nvSpPr>
          <p:cNvPr id="5" name="Footer Placeholder 4"/>
          <p:cNvSpPr>
            <a:spLocks noGrp="1"/>
          </p:cNvSpPr>
          <p:nvPr>
            <p:ph type="ftr" sz="quarter" idx="11"/>
          </p:nvPr>
        </p:nvSpPr>
        <p:spPr/>
        <p:txBody>
          <a:bodyPr/>
          <a:lstStyle/>
          <a:p>
            <a:r>
              <a:rPr lang="en-US"/>
              <a:t>Dechter, TPM 14/19</a:t>
            </a:r>
          </a:p>
        </p:txBody>
      </p:sp>
    </p:spTree>
    <p:extLst>
      <p:ext uri="{BB962C8B-B14F-4D97-AF65-F5344CB8AC3E}">
        <p14:creationId xmlns:p14="http://schemas.microsoft.com/office/powerpoint/2010/main" val="787338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Box 131"/>
          <p:cNvSpPr txBox="1"/>
          <p:nvPr/>
        </p:nvSpPr>
        <p:spPr>
          <a:xfrm>
            <a:off x="5115815" y="4031402"/>
            <a:ext cx="380533" cy="400110"/>
          </a:xfrm>
          <a:prstGeom prst="rect">
            <a:avLst/>
          </a:prstGeom>
          <a:noFill/>
        </p:spPr>
        <p:txBody>
          <a:bodyPr wrap="none" rtlCol="0">
            <a:spAutoFit/>
          </a:bodyPr>
          <a:lstStyle/>
          <a:p>
            <a:r>
              <a:rPr lang="en-IE" sz="2000" b="1" dirty="0"/>
              <a:t>E:</a:t>
            </a:r>
          </a:p>
        </p:txBody>
      </p:sp>
      <p:sp>
        <p:nvSpPr>
          <p:cNvPr id="133" name="TextBox 132"/>
          <p:cNvSpPr txBox="1"/>
          <p:nvPr/>
        </p:nvSpPr>
        <p:spPr>
          <a:xfrm>
            <a:off x="5115815" y="2838138"/>
            <a:ext cx="391178" cy="400110"/>
          </a:xfrm>
          <a:prstGeom prst="rect">
            <a:avLst/>
          </a:prstGeom>
          <a:noFill/>
        </p:spPr>
        <p:txBody>
          <a:bodyPr wrap="none" rtlCol="0">
            <a:spAutoFit/>
          </a:bodyPr>
          <a:lstStyle/>
          <a:p>
            <a:r>
              <a:rPr lang="en-IE" sz="2000" b="1" dirty="0"/>
              <a:t>C:</a:t>
            </a:r>
          </a:p>
        </p:txBody>
      </p:sp>
      <p:sp>
        <p:nvSpPr>
          <p:cNvPr id="134" name="TextBox 133"/>
          <p:cNvSpPr txBox="1"/>
          <p:nvPr/>
        </p:nvSpPr>
        <p:spPr>
          <a:xfrm>
            <a:off x="5115815" y="3434770"/>
            <a:ext cx="417101" cy="400110"/>
          </a:xfrm>
          <a:prstGeom prst="rect">
            <a:avLst/>
          </a:prstGeom>
          <a:noFill/>
        </p:spPr>
        <p:txBody>
          <a:bodyPr wrap="none" rtlCol="0">
            <a:spAutoFit/>
          </a:bodyPr>
          <a:lstStyle/>
          <a:p>
            <a:r>
              <a:rPr lang="en-IE" sz="2000" b="1" dirty="0"/>
              <a:t>D:</a:t>
            </a:r>
          </a:p>
        </p:txBody>
      </p:sp>
      <p:sp>
        <p:nvSpPr>
          <p:cNvPr id="135" name="TextBox 134"/>
          <p:cNvSpPr txBox="1"/>
          <p:nvPr/>
        </p:nvSpPr>
        <p:spPr>
          <a:xfrm>
            <a:off x="5115815" y="2238964"/>
            <a:ext cx="399193" cy="400110"/>
          </a:xfrm>
          <a:prstGeom prst="rect">
            <a:avLst/>
          </a:prstGeom>
          <a:noFill/>
        </p:spPr>
        <p:txBody>
          <a:bodyPr wrap="none" rtlCol="0">
            <a:spAutoFit/>
          </a:bodyPr>
          <a:lstStyle/>
          <a:p>
            <a:r>
              <a:rPr lang="en-IE" sz="2000" b="1" dirty="0"/>
              <a:t>B:</a:t>
            </a:r>
          </a:p>
        </p:txBody>
      </p:sp>
      <p:sp>
        <p:nvSpPr>
          <p:cNvPr id="136" name="TextBox 135"/>
          <p:cNvSpPr txBox="1"/>
          <p:nvPr/>
        </p:nvSpPr>
        <p:spPr>
          <a:xfrm>
            <a:off x="5115815" y="4628034"/>
            <a:ext cx="423664" cy="400110"/>
          </a:xfrm>
          <a:prstGeom prst="rect">
            <a:avLst/>
          </a:prstGeom>
          <a:noFill/>
        </p:spPr>
        <p:txBody>
          <a:bodyPr wrap="none" rtlCol="0">
            <a:spAutoFit/>
          </a:bodyPr>
          <a:lstStyle/>
          <a:p>
            <a:r>
              <a:rPr lang="en-IE" sz="2000" b="1" dirty="0"/>
              <a:t>A:</a:t>
            </a:r>
          </a:p>
        </p:txBody>
      </p:sp>
      <p:sp>
        <p:nvSpPr>
          <p:cNvPr id="2" name="Title 1"/>
          <p:cNvSpPr>
            <a:spLocks noGrp="1"/>
          </p:cNvSpPr>
          <p:nvPr>
            <p:ph type="title"/>
          </p:nvPr>
        </p:nvSpPr>
        <p:spPr/>
        <p:txBody>
          <a:bodyPr>
            <a:normAutofit fontScale="90000"/>
          </a:bodyPr>
          <a:lstStyle/>
          <a:p>
            <a:r>
              <a:rPr lang="en-IE" dirty="0"/>
              <a:t>Mini-Bucket with Moment-Matching</a:t>
            </a:r>
          </a:p>
        </p:txBody>
      </p:sp>
      <p:sp>
        <p:nvSpPr>
          <p:cNvPr id="120" name="TextBox 119"/>
          <p:cNvSpPr txBox="1"/>
          <p:nvPr/>
        </p:nvSpPr>
        <p:spPr>
          <a:xfrm>
            <a:off x="5929287" y="5409547"/>
            <a:ext cx="1796323" cy="369332"/>
          </a:xfrm>
          <a:prstGeom prst="rect">
            <a:avLst/>
          </a:prstGeom>
          <a:noFill/>
        </p:spPr>
        <p:txBody>
          <a:bodyPr wrap="none" rtlCol="0">
            <a:spAutoFit/>
          </a:bodyPr>
          <a:lstStyle/>
          <a:p>
            <a:r>
              <a:rPr lang="en-IE" b="1" dirty="0">
                <a:solidFill>
                  <a:srgbClr val="FF0000"/>
                </a:solidFill>
              </a:rPr>
              <a:t>U = upper bound</a:t>
            </a:r>
          </a:p>
        </p:txBody>
      </p:sp>
      <p:cxnSp>
        <p:nvCxnSpPr>
          <p:cNvPr id="121" name="Straight Arrow Connector 120"/>
          <p:cNvCxnSpPr>
            <a:stCxn id="96" idx="4"/>
            <a:endCxn id="120" idx="0"/>
          </p:cNvCxnSpPr>
          <p:nvPr/>
        </p:nvCxnSpPr>
        <p:spPr>
          <a:xfrm flipH="1">
            <a:off x="6827449" y="5137429"/>
            <a:ext cx="113347" cy="2721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685517" y="1734419"/>
            <a:ext cx="1090940" cy="338554"/>
          </a:xfrm>
          <a:prstGeom prst="rect">
            <a:avLst/>
          </a:prstGeom>
          <a:noFill/>
        </p:spPr>
        <p:txBody>
          <a:bodyPr wrap="none" rtlCol="0">
            <a:spAutoFit/>
          </a:bodyPr>
          <a:lstStyle/>
          <a:p>
            <a:r>
              <a:rPr lang="en-IE" sz="1600" dirty="0">
                <a:solidFill>
                  <a:srgbClr val="0070C0"/>
                </a:solidFill>
              </a:rPr>
              <a:t>Join graph:</a:t>
            </a:r>
          </a:p>
        </p:txBody>
      </p:sp>
      <p:sp>
        <p:nvSpPr>
          <p:cNvPr id="3" name="TextBox 2"/>
          <p:cNvSpPr txBox="1"/>
          <p:nvPr/>
        </p:nvSpPr>
        <p:spPr>
          <a:xfrm>
            <a:off x="5972296" y="2269742"/>
            <a:ext cx="827232" cy="369332"/>
          </a:xfrm>
          <a:prstGeom prst="rect">
            <a:avLst/>
          </a:prstGeom>
          <a:noFill/>
        </p:spPr>
        <p:txBody>
          <a:bodyPr wrap="none" rtlCol="0">
            <a:spAutoFit/>
          </a:bodyPr>
          <a:lstStyle/>
          <a:p>
            <a:r>
              <a:rPr lang="en-US" dirty="0"/>
              <a:t>{A,B,C}</a:t>
            </a:r>
          </a:p>
        </p:txBody>
      </p:sp>
      <p:grpSp>
        <p:nvGrpSpPr>
          <p:cNvPr id="90" name="Group 89"/>
          <p:cNvGrpSpPr/>
          <p:nvPr/>
        </p:nvGrpSpPr>
        <p:grpSpPr>
          <a:xfrm>
            <a:off x="5890883" y="2240042"/>
            <a:ext cx="2840377" cy="2897387"/>
            <a:chOff x="9391057" y="2884113"/>
            <a:chExt cx="2840377" cy="2897387"/>
          </a:xfrm>
        </p:grpSpPr>
        <p:sp>
          <p:nvSpPr>
            <p:cNvPr id="91" name="Oval 90"/>
            <p:cNvSpPr/>
            <p:nvPr/>
          </p:nvSpPr>
          <p:spPr>
            <a:xfrm>
              <a:off x="9391057" y="2884113"/>
              <a:ext cx="1023924" cy="45883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Oval 91"/>
            <p:cNvSpPr/>
            <p:nvPr/>
          </p:nvSpPr>
          <p:spPr>
            <a:xfrm>
              <a:off x="11207510" y="2884493"/>
              <a:ext cx="1023924" cy="45883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3" name="Oval 92"/>
            <p:cNvSpPr/>
            <p:nvPr/>
          </p:nvSpPr>
          <p:spPr>
            <a:xfrm>
              <a:off x="9886086" y="3525042"/>
              <a:ext cx="1023924" cy="45883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4" name="Oval 93"/>
            <p:cNvSpPr/>
            <p:nvPr/>
          </p:nvSpPr>
          <p:spPr>
            <a:xfrm>
              <a:off x="11141577" y="4096876"/>
              <a:ext cx="1023924" cy="45883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Oval 94"/>
            <p:cNvSpPr/>
            <p:nvPr/>
          </p:nvSpPr>
          <p:spPr>
            <a:xfrm>
              <a:off x="10121514" y="4673433"/>
              <a:ext cx="721472" cy="48752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Oval 95"/>
            <p:cNvSpPr/>
            <p:nvPr/>
          </p:nvSpPr>
          <p:spPr>
            <a:xfrm>
              <a:off x="10119893" y="5366708"/>
              <a:ext cx="642154" cy="41479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97" name="Straight Connector 96"/>
            <p:cNvCxnSpPr>
              <a:stCxn id="91" idx="6"/>
              <a:endCxn id="92" idx="2"/>
            </p:cNvCxnSpPr>
            <p:nvPr/>
          </p:nvCxnSpPr>
          <p:spPr>
            <a:xfrm>
              <a:off x="10414981" y="3113528"/>
              <a:ext cx="792529" cy="3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91" idx="4"/>
              <a:endCxn id="93" idx="1"/>
            </p:cNvCxnSpPr>
            <p:nvPr/>
          </p:nvCxnSpPr>
          <p:spPr>
            <a:xfrm>
              <a:off x="9903019" y="3342943"/>
              <a:ext cx="133017" cy="249293"/>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2" idx="4"/>
              <a:endCxn id="94" idx="0"/>
            </p:cNvCxnSpPr>
            <p:nvPr/>
          </p:nvCxnSpPr>
          <p:spPr>
            <a:xfrm flipH="1">
              <a:off x="11653539" y="3343323"/>
              <a:ext cx="65933" cy="753553"/>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93" idx="4"/>
              <a:endCxn id="95" idx="0"/>
            </p:cNvCxnSpPr>
            <p:nvPr/>
          </p:nvCxnSpPr>
          <p:spPr>
            <a:xfrm>
              <a:off x="10398048" y="3983872"/>
              <a:ext cx="84202" cy="68956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94" idx="4"/>
              <a:endCxn id="96" idx="6"/>
            </p:cNvCxnSpPr>
            <p:nvPr/>
          </p:nvCxnSpPr>
          <p:spPr>
            <a:xfrm flipH="1">
              <a:off x="10762047" y="4555706"/>
              <a:ext cx="891492" cy="10183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95" idx="4"/>
              <a:endCxn id="96" idx="1"/>
            </p:cNvCxnSpPr>
            <p:nvPr/>
          </p:nvCxnSpPr>
          <p:spPr>
            <a:xfrm flipH="1">
              <a:off x="10213934" y="5160955"/>
              <a:ext cx="268316" cy="2664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40" name="TextBox 139"/>
          <p:cNvSpPr txBox="1"/>
          <p:nvPr/>
        </p:nvSpPr>
        <p:spPr>
          <a:xfrm>
            <a:off x="7787296" y="2251305"/>
            <a:ext cx="838691" cy="369332"/>
          </a:xfrm>
          <a:prstGeom prst="rect">
            <a:avLst/>
          </a:prstGeom>
          <a:noFill/>
        </p:spPr>
        <p:txBody>
          <a:bodyPr wrap="none" rtlCol="0">
            <a:spAutoFit/>
          </a:bodyPr>
          <a:lstStyle/>
          <a:p>
            <a:r>
              <a:rPr lang="en-US" dirty="0"/>
              <a:t>{B,D,E}</a:t>
            </a:r>
          </a:p>
        </p:txBody>
      </p:sp>
      <p:sp>
        <p:nvSpPr>
          <p:cNvPr id="141" name="TextBox 140"/>
          <p:cNvSpPr txBox="1"/>
          <p:nvPr/>
        </p:nvSpPr>
        <p:spPr>
          <a:xfrm>
            <a:off x="6464781" y="2897366"/>
            <a:ext cx="814383" cy="369332"/>
          </a:xfrm>
          <a:prstGeom prst="rect">
            <a:avLst/>
          </a:prstGeom>
          <a:noFill/>
        </p:spPr>
        <p:txBody>
          <a:bodyPr wrap="none" rtlCol="0">
            <a:spAutoFit/>
          </a:bodyPr>
          <a:lstStyle/>
          <a:p>
            <a:r>
              <a:rPr lang="en-US" dirty="0"/>
              <a:t>{A,C,E}</a:t>
            </a:r>
          </a:p>
        </p:txBody>
      </p:sp>
      <p:sp>
        <p:nvSpPr>
          <p:cNvPr id="142" name="TextBox 141"/>
          <p:cNvSpPr txBox="1"/>
          <p:nvPr/>
        </p:nvSpPr>
        <p:spPr>
          <a:xfrm>
            <a:off x="7710790" y="3479955"/>
            <a:ext cx="838691" cy="369332"/>
          </a:xfrm>
          <a:prstGeom prst="rect">
            <a:avLst/>
          </a:prstGeom>
          <a:noFill/>
        </p:spPr>
        <p:txBody>
          <a:bodyPr wrap="none" rtlCol="0">
            <a:spAutoFit/>
          </a:bodyPr>
          <a:lstStyle/>
          <a:p>
            <a:r>
              <a:rPr lang="en-US" dirty="0"/>
              <a:t>{A,D,E}</a:t>
            </a:r>
          </a:p>
        </p:txBody>
      </p:sp>
      <p:sp>
        <p:nvSpPr>
          <p:cNvPr id="143" name="TextBox 142"/>
          <p:cNvSpPr txBox="1"/>
          <p:nvPr/>
        </p:nvSpPr>
        <p:spPr>
          <a:xfrm>
            <a:off x="6678678" y="4065241"/>
            <a:ext cx="633707" cy="369332"/>
          </a:xfrm>
          <a:prstGeom prst="rect">
            <a:avLst/>
          </a:prstGeom>
          <a:noFill/>
        </p:spPr>
        <p:txBody>
          <a:bodyPr wrap="none" rtlCol="0">
            <a:spAutoFit/>
          </a:bodyPr>
          <a:lstStyle/>
          <a:p>
            <a:r>
              <a:rPr lang="en-US" dirty="0"/>
              <a:t>{A,E}</a:t>
            </a:r>
          </a:p>
        </p:txBody>
      </p:sp>
      <p:sp>
        <p:nvSpPr>
          <p:cNvPr id="144" name="TextBox 143"/>
          <p:cNvSpPr txBox="1"/>
          <p:nvPr/>
        </p:nvSpPr>
        <p:spPr>
          <a:xfrm>
            <a:off x="6691119" y="4745367"/>
            <a:ext cx="466794" cy="369332"/>
          </a:xfrm>
          <a:prstGeom prst="rect">
            <a:avLst/>
          </a:prstGeom>
          <a:noFill/>
        </p:spPr>
        <p:txBody>
          <a:bodyPr wrap="none" rtlCol="0">
            <a:spAutoFit/>
          </a:bodyPr>
          <a:lstStyle/>
          <a:p>
            <a:r>
              <a:rPr lang="en-US" dirty="0"/>
              <a:t>{A}</a:t>
            </a:r>
          </a:p>
        </p:txBody>
      </p:sp>
      <p:sp>
        <p:nvSpPr>
          <p:cNvPr id="145" name="TextBox 144"/>
          <p:cNvSpPr txBox="1"/>
          <p:nvPr/>
        </p:nvSpPr>
        <p:spPr>
          <a:xfrm>
            <a:off x="7080885" y="2152808"/>
            <a:ext cx="415498" cy="307777"/>
          </a:xfrm>
          <a:prstGeom prst="rect">
            <a:avLst/>
          </a:prstGeom>
          <a:noFill/>
        </p:spPr>
        <p:txBody>
          <a:bodyPr wrap="none" rtlCol="0">
            <a:spAutoFit/>
          </a:bodyPr>
          <a:lstStyle/>
          <a:p>
            <a:r>
              <a:rPr lang="en-US" sz="1400" dirty="0">
                <a:solidFill>
                  <a:srgbClr val="4F81BD"/>
                </a:solidFill>
              </a:rPr>
              <a:t>{A}</a:t>
            </a:r>
          </a:p>
        </p:txBody>
      </p:sp>
      <p:sp>
        <p:nvSpPr>
          <p:cNvPr id="146" name="TextBox 145"/>
          <p:cNvSpPr txBox="1"/>
          <p:nvPr/>
        </p:nvSpPr>
        <p:spPr>
          <a:xfrm>
            <a:off x="8147734" y="2930306"/>
            <a:ext cx="543739" cy="307777"/>
          </a:xfrm>
          <a:prstGeom prst="rect">
            <a:avLst/>
          </a:prstGeom>
          <a:noFill/>
        </p:spPr>
        <p:txBody>
          <a:bodyPr wrap="none" rtlCol="0">
            <a:spAutoFit/>
          </a:bodyPr>
          <a:lstStyle/>
          <a:p>
            <a:r>
              <a:rPr lang="en-US" sz="1400" dirty="0">
                <a:solidFill>
                  <a:srgbClr val="4F81BD"/>
                </a:solidFill>
              </a:rPr>
              <a:t>{D,E}</a:t>
            </a:r>
          </a:p>
        </p:txBody>
      </p:sp>
      <p:sp>
        <p:nvSpPr>
          <p:cNvPr id="147" name="TextBox 146"/>
          <p:cNvSpPr txBox="1"/>
          <p:nvPr/>
        </p:nvSpPr>
        <p:spPr>
          <a:xfrm>
            <a:off x="7640945" y="4298352"/>
            <a:ext cx="415498" cy="307777"/>
          </a:xfrm>
          <a:prstGeom prst="rect">
            <a:avLst/>
          </a:prstGeom>
          <a:noFill/>
        </p:spPr>
        <p:txBody>
          <a:bodyPr wrap="none" rtlCol="0">
            <a:spAutoFit/>
          </a:bodyPr>
          <a:lstStyle/>
          <a:p>
            <a:r>
              <a:rPr lang="en-US" sz="1400" dirty="0">
                <a:solidFill>
                  <a:srgbClr val="4F81BD"/>
                </a:solidFill>
              </a:rPr>
              <a:t>{A}</a:t>
            </a:r>
          </a:p>
        </p:txBody>
      </p:sp>
      <p:sp>
        <p:nvSpPr>
          <p:cNvPr id="148" name="TextBox 147"/>
          <p:cNvSpPr txBox="1"/>
          <p:nvPr/>
        </p:nvSpPr>
        <p:spPr>
          <a:xfrm>
            <a:off x="6447938" y="4432219"/>
            <a:ext cx="415498" cy="307777"/>
          </a:xfrm>
          <a:prstGeom prst="rect">
            <a:avLst/>
          </a:prstGeom>
          <a:noFill/>
        </p:spPr>
        <p:txBody>
          <a:bodyPr wrap="none" rtlCol="0">
            <a:spAutoFit/>
          </a:bodyPr>
          <a:lstStyle/>
          <a:p>
            <a:r>
              <a:rPr lang="en-US" sz="1400" dirty="0">
                <a:solidFill>
                  <a:srgbClr val="4F81BD"/>
                </a:solidFill>
              </a:rPr>
              <a:t>{A}</a:t>
            </a:r>
          </a:p>
        </p:txBody>
      </p:sp>
      <p:sp>
        <p:nvSpPr>
          <p:cNvPr id="149" name="TextBox 148"/>
          <p:cNvSpPr txBox="1"/>
          <p:nvPr/>
        </p:nvSpPr>
        <p:spPr>
          <a:xfrm>
            <a:off x="6441462" y="3512756"/>
            <a:ext cx="543739" cy="307777"/>
          </a:xfrm>
          <a:prstGeom prst="rect">
            <a:avLst/>
          </a:prstGeom>
          <a:noFill/>
        </p:spPr>
        <p:txBody>
          <a:bodyPr wrap="none" rtlCol="0">
            <a:spAutoFit/>
          </a:bodyPr>
          <a:lstStyle/>
          <a:p>
            <a:r>
              <a:rPr lang="en-US" sz="1400" dirty="0">
                <a:solidFill>
                  <a:srgbClr val="4F81BD"/>
                </a:solidFill>
              </a:rPr>
              <a:t>{A,E}</a:t>
            </a:r>
          </a:p>
        </p:txBody>
      </p:sp>
      <p:sp>
        <p:nvSpPr>
          <p:cNvPr id="150" name="TextBox 149"/>
          <p:cNvSpPr txBox="1"/>
          <p:nvPr/>
        </p:nvSpPr>
        <p:spPr>
          <a:xfrm>
            <a:off x="5965697" y="2686861"/>
            <a:ext cx="543739" cy="307777"/>
          </a:xfrm>
          <a:prstGeom prst="rect">
            <a:avLst/>
          </a:prstGeom>
          <a:noFill/>
        </p:spPr>
        <p:txBody>
          <a:bodyPr wrap="none" rtlCol="0">
            <a:spAutoFit/>
          </a:bodyPr>
          <a:lstStyle/>
          <a:p>
            <a:r>
              <a:rPr lang="en-US" sz="1400" dirty="0">
                <a:solidFill>
                  <a:srgbClr val="4F81BD"/>
                </a:solidFill>
              </a:rPr>
              <a:t>{A,C}</a:t>
            </a:r>
          </a:p>
        </p:txBody>
      </p:sp>
      <p:sp>
        <p:nvSpPr>
          <p:cNvPr id="151" name="Rounded Rectangle 150"/>
          <p:cNvSpPr/>
          <p:nvPr/>
        </p:nvSpPr>
        <p:spPr>
          <a:xfrm>
            <a:off x="330495" y="1488678"/>
            <a:ext cx="4343105" cy="4618654"/>
          </a:xfrm>
          <a:prstGeom prst="round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Ins="0" anchor="ctr"/>
          <a:lstStyle/>
          <a:p>
            <a:pPr marL="285750" indent="-285750">
              <a:buFont typeface="Arial"/>
              <a:buChar char="•"/>
            </a:pPr>
            <a:r>
              <a:rPr lang="en-US" sz="2000" dirty="0">
                <a:solidFill>
                  <a:srgbClr val="000000"/>
                </a:solidFill>
                <a:cs typeface="Times New Roman"/>
              </a:rPr>
              <a:t>Downward pass as cost shifting</a:t>
            </a:r>
          </a:p>
          <a:p>
            <a:pPr marL="285750" indent="-285750">
              <a:buFont typeface="Arial"/>
              <a:buChar char="•"/>
            </a:pPr>
            <a:endParaRPr lang="en-US" sz="2000" b="1" dirty="0">
              <a:solidFill>
                <a:srgbClr val="000000"/>
              </a:solidFill>
              <a:cs typeface="Times New Roman"/>
            </a:endParaRPr>
          </a:p>
          <a:p>
            <a:pPr marL="285750" indent="-285750">
              <a:buFont typeface="Arial"/>
              <a:buChar char="•"/>
            </a:pPr>
            <a:r>
              <a:rPr lang="en-US" sz="2000" dirty="0">
                <a:solidFill>
                  <a:srgbClr val="000000"/>
                </a:solidFill>
                <a:cs typeface="Times New Roman"/>
              </a:rPr>
              <a:t>Can also do cost shifting within  mini-buckets:</a:t>
            </a:r>
          </a:p>
          <a:p>
            <a:pPr lvl="1"/>
            <a:r>
              <a:rPr lang="en-US" sz="2000" dirty="0">
                <a:solidFill>
                  <a:srgbClr val="000000"/>
                </a:solidFill>
                <a:cs typeface="Times New Roman"/>
              </a:rPr>
              <a:t>“Join graph” message passing</a:t>
            </a:r>
          </a:p>
          <a:p>
            <a:pPr marL="285750" indent="-285750">
              <a:buFont typeface="Arial"/>
              <a:buChar char="•"/>
            </a:pPr>
            <a:endParaRPr lang="en-US" sz="2000" dirty="0">
              <a:solidFill>
                <a:srgbClr val="000000"/>
              </a:solidFill>
              <a:cs typeface="Times New Roman"/>
            </a:endParaRPr>
          </a:p>
          <a:p>
            <a:pPr marL="285750" indent="-285750">
              <a:buFont typeface="Arial"/>
              <a:buChar char="•"/>
            </a:pPr>
            <a:r>
              <a:rPr lang="en-US" sz="2000" dirty="0">
                <a:solidFill>
                  <a:srgbClr val="000000"/>
                </a:solidFill>
                <a:cs typeface="Times New Roman"/>
              </a:rPr>
              <a:t>“Moment-matching” version:</a:t>
            </a:r>
          </a:p>
          <a:p>
            <a:pPr marL="457200" lvl="2"/>
            <a:r>
              <a:rPr lang="en-US" sz="2000" dirty="0">
                <a:solidFill>
                  <a:srgbClr val="000000"/>
                </a:solidFill>
                <a:cs typeface="Times New Roman"/>
              </a:rPr>
              <a:t>One message exchange within each bucket, during downward sweep</a:t>
            </a:r>
          </a:p>
          <a:p>
            <a:pPr marL="457200" lvl="2"/>
            <a:endParaRPr lang="en-US" sz="2000" dirty="0">
              <a:solidFill>
                <a:srgbClr val="000000"/>
              </a:solidFill>
              <a:cs typeface="Times New Roman"/>
            </a:endParaRPr>
          </a:p>
          <a:p>
            <a:pPr marL="285750" indent="-285750">
              <a:buFont typeface="Arial"/>
              <a:buChar char="•"/>
            </a:pPr>
            <a:r>
              <a:rPr lang="en-US" sz="2000" dirty="0">
                <a:solidFill>
                  <a:srgbClr val="000000"/>
                </a:solidFill>
                <a:cs typeface="Times New Roman"/>
              </a:rPr>
              <a:t>Optimal bound defined by cliques (“regions”) and cost-shifting </a:t>
            </a:r>
            <a:r>
              <a:rPr lang="en-US" sz="2000" dirty="0" err="1">
                <a:solidFill>
                  <a:srgbClr val="000000"/>
                </a:solidFill>
                <a:cs typeface="Times New Roman"/>
              </a:rPr>
              <a:t>f’n</a:t>
            </a:r>
            <a:r>
              <a:rPr lang="en-US" sz="2000" dirty="0">
                <a:solidFill>
                  <a:srgbClr val="000000"/>
                </a:solidFill>
                <a:cs typeface="Times New Roman"/>
              </a:rPr>
              <a:t> scopes (“coordinates”)</a:t>
            </a:r>
          </a:p>
        </p:txBody>
      </p:sp>
      <p:sp>
        <p:nvSpPr>
          <p:cNvPr id="152" name="TextBox 151"/>
          <p:cNvSpPr txBox="1"/>
          <p:nvPr/>
        </p:nvSpPr>
        <p:spPr>
          <a:xfrm>
            <a:off x="6723755" y="1192132"/>
            <a:ext cx="1792490" cy="369332"/>
          </a:xfrm>
          <a:prstGeom prst="rect">
            <a:avLst/>
          </a:prstGeom>
          <a:noFill/>
        </p:spPr>
        <p:txBody>
          <a:bodyPr wrap="none" rtlCol="0">
            <a:spAutoFit/>
          </a:bodyPr>
          <a:lstStyle/>
          <a:p>
            <a:r>
              <a:rPr lang="en-US" dirty="0">
                <a:solidFill>
                  <a:schemeClr val="accent1"/>
                </a:solidFill>
              </a:rPr>
              <a:t>[Ihler et al. 2012]</a:t>
            </a:r>
          </a:p>
        </p:txBody>
      </p:sp>
      <p:sp>
        <p:nvSpPr>
          <p:cNvPr id="4" name="Footer Placeholder 3"/>
          <p:cNvSpPr>
            <a:spLocks noGrp="1"/>
          </p:cNvSpPr>
          <p:nvPr>
            <p:ph type="ftr" sz="quarter" idx="10"/>
          </p:nvPr>
        </p:nvSpPr>
        <p:spPr/>
        <p:txBody>
          <a:bodyPr/>
          <a:lstStyle/>
          <a:p>
            <a:r>
              <a:rPr lang="en-US"/>
              <a:t>Dechter, TPM 14/19</a:t>
            </a:r>
            <a:endParaRPr lang="en-US" dirty="0"/>
          </a:p>
        </p:txBody>
      </p:sp>
    </p:spTree>
    <p:extLst>
      <p:ext uri="{BB962C8B-B14F-4D97-AF65-F5344CB8AC3E}">
        <p14:creationId xmlns:p14="http://schemas.microsoft.com/office/powerpoint/2010/main" val="389032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Anytime Approximation</a:t>
            </a:r>
          </a:p>
        </p:txBody>
      </p:sp>
      <p:sp>
        <p:nvSpPr>
          <p:cNvPr id="3" name="Content Placeholder 2"/>
          <p:cNvSpPr>
            <a:spLocks noGrp="1"/>
          </p:cNvSpPr>
          <p:nvPr>
            <p:ph idx="1"/>
          </p:nvPr>
        </p:nvSpPr>
        <p:spPr>
          <a:xfrm>
            <a:off x="628650" y="4658061"/>
            <a:ext cx="7886700" cy="1518902"/>
          </a:xfrm>
        </p:spPr>
        <p:txBody>
          <a:bodyPr>
            <a:normAutofit/>
          </a:bodyPr>
          <a:lstStyle/>
          <a:p>
            <a:r>
              <a:rPr lang="en-IE" sz="2000" dirty="0"/>
              <a:t>Can tighten the bound in various ways</a:t>
            </a:r>
          </a:p>
          <a:p>
            <a:pPr lvl="1"/>
            <a:r>
              <a:rPr lang="en-IE" sz="1800" dirty="0"/>
              <a:t>Cost-shifting         (improve consistency between cliques)</a:t>
            </a:r>
          </a:p>
          <a:p>
            <a:pPr lvl="1"/>
            <a:r>
              <a:rPr lang="en-IE" sz="1800" dirty="0"/>
              <a:t>Increase </a:t>
            </a:r>
            <a:r>
              <a:rPr lang="en-IE" sz="1800" dirty="0" err="1"/>
              <a:t>i</a:t>
            </a:r>
            <a:r>
              <a:rPr lang="en-IE" sz="1800" dirty="0"/>
              <a:t>-bound  (higher order consistency)</a:t>
            </a:r>
          </a:p>
          <a:p>
            <a:r>
              <a:rPr lang="en-IE" sz="2000" dirty="0"/>
              <a:t>Simple moment-matching step improves bound significantly</a:t>
            </a:r>
          </a:p>
        </p:txBody>
      </p:sp>
      <p:sp>
        <p:nvSpPr>
          <p:cNvPr id="4" name="Footer Placeholder 3"/>
          <p:cNvSpPr>
            <a:spLocks noGrp="1"/>
          </p:cNvSpPr>
          <p:nvPr>
            <p:ph type="ftr" sz="quarter" idx="11"/>
          </p:nvPr>
        </p:nvSpPr>
        <p:spPr/>
        <p:txBody>
          <a:bodyPr/>
          <a:lstStyle/>
          <a:p>
            <a:r>
              <a:rPr lang="en-IE"/>
              <a:t>Dechter, TPM 14/19</a:t>
            </a:r>
          </a:p>
        </p:txBody>
      </p:sp>
      <p:pic>
        <p:nvPicPr>
          <p:cNvPr id="5" name="Picture 4"/>
          <p:cNvPicPr>
            <a:picLocks noChangeAspect="1"/>
          </p:cNvPicPr>
          <p:nvPr/>
        </p:nvPicPr>
        <p:blipFill>
          <a:blip r:embed="rId3"/>
          <a:stretch>
            <a:fillRect/>
          </a:stretch>
        </p:blipFill>
        <p:spPr>
          <a:xfrm>
            <a:off x="304204" y="1307266"/>
            <a:ext cx="8535591" cy="3081638"/>
          </a:xfrm>
          <a:prstGeom prst="rect">
            <a:avLst/>
          </a:prstGeom>
        </p:spPr>
      </p:pic>
    </p:spTree>
    <p:extLst>
      <p:ext uri="{BB962C8B-B14F-4D97-AF65-F5344CB8AC3E}">
        <p14:creationId xmlns:p14="http://schemas.microsoft.com/office/powerpoint/2010/main" val="3909527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Anytime Approximation</a:t>
            </a:r>
          </a:p>
        </p:txBody>
      </p:sp>
      <p:sp>
        <p:nvSpPr>
          <p:cNvPr id="3" name="Content Placeholder 2"/>
          <p:cNvSpPr>
            <a:spLocks noGrp="1"/>
          </p:cNvSpPr>
          <p:nvPr>
            <p:ph idx="1"/>
          </p:nvPr>
        </p:nvSpPr>
        <p:spPr>
          <a:xfrm>
            <a:off x="628650" y="4658061"/>
            <a:ext cx="7886700" cy="1518902"/>
          </a:xfrm>
        </p:spPr>
        <p:txBody>
          <a:bodyPr>
            <a:normAutofit/>
          </a:bodyPr>
          <a:lstStyle/>
          <a:p>
            <a:r>
              <a:rPr lang="en-IE" sz="2000" dirty="0"/>
              <a:t>Can tighten the bound in various ways</a:t>
            </a:r>
          </a:p>
          <a:p>
            <a:pPr lvl="1"/>
            <a:r>
              <a:rPr lang="en-IE" sz="1800" dirty="0"/>
              <a:t>Cost-shifting         (improve consistency between cliques)</a:t>
            </a:r>
          </a:p>
          <a:p>
            <a:pPr lvl="1"/>
            <a:r>
              <a:rPr lang="en-IE" sz="1800" dirty="0"/>
              <a:t>Increase </a:t>
            </a:r>
            <a:r>
              <a:rPr lang="en-IE" sz="1800" dirty="0" err="1"/>
              <a:t>i</a:t>
            </a:r>
            <a:r>
              <a:rPr lang="en-IE" sz="1800" dirty="0"/>
              <a:t>-bound  (higher order consistency)</a:t>
            </a:r>
          </a:p>
          <a:p>
            <a:r>
              <a:rPr lang="en-IE" sz="2000" dirty="0"/>
              <a:t>Simple moment-matching step improves bound significantly</a:t>
            </a:r>
          </a:p>
        </p:txBody>
      </p:sp>
      <p:sp>
        <p:nvSpPr>
          <p:cNvPr id="4" name="Footer Placeholder 3"/>
          <p:cNvSpPr>
            <a:spLocks noGrp="1"/>
          </p:cNvSpPr>
          <p:nvPr>
            <p:ph type="ftr" sz="quarter" idx="11"/>
          </p:nvPr>
        </p:nvSpPr>
        <p:spPr/>
        <p:txBody>
          <a:bodyPr/>
          <a:lstStyle/>
          <a:p>
            <a:r>
              <a:rPr lang="en-IE"/>
              <a:t>Dechter, TPM 14/19</a:t>
            </a:r>
          </a:p>
        </p:txBody>
      </p:sp>
      <p:pic>
        <p:nvPicPr>
          <p:cNvPr id="6" name="Picture 5"/>
          <p:cNvPicPr>
            <a:picLocks noChangeAspect="1"/>
          </p:cNvPicPr>
          <p:nvPr/>
        </p:nvPicPr>
        <p:blipFill>
          <a:blip r:embed="rId3"/>
          <a:stretch>
            <a:fillRect/>
          </a:stretch>
        </p:blipFill>
        <p:spPr>
          <a:xfrm>
            <a:off x="304204" y="1307268"/>
            <a:ext cx="8535591" cy="3081638"/>
          </a:xfrm>
          <a:prstGeom prst="rect">
            <a:avLst/>
          </a:prstGeom>
        </p:spPr>
      </p:pic>
    </p:spTree>
    <p:extLst>
      <p:ext uri="{BB962C8B-B14F-4D97-AF65-F5344CB8AC3E}">
        <p14:creationId xmlns:p14="http://schemas.microsoft.com/office/powerpoint/2010/main" val="346971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Anytime Approximation</a:t>
            </a:r>
          </a:p>
        </p:txBody>
      </p:sp>
      <p:sp>
        <p:nvSpPr>
          <p:cNvPr id="3" name="Content Placeholder 2"/>
          <p:cNvSpPr>
            <a:spLocks noGrp="1"/>
          </p:cNvSpPr>
          <p:nvPr>
            <p:ph idx="1"/>
          </p:nvPr>
        </p:nvSpPr>
        <p:spPr>
          <a:xfrm>
            <a:off x="628650" y="4658061"/>
            <a:ext cx="7886700" cy="1518902"/>
          </a:xfrm>
        </p:spPr>
        <p:txBody>
          <a:bodyPr>
            <a:normAutofit/>
          </a:bodyPr>
          <a:lstStyle/>
          <a:p>
            <a:r>
              <a:rPr lang="en-IE" sz="2000" dirty="0"/>
              <a:t>Can tighten the bound in various ways</a:t>
            </a:r>
          </a:p>
          <a:p>
            <a:pPr lvl="1"/>
            <a:r>
              <a:rPr lang="en-IE" sz="1800" dirty="0"/>
              <a:t>Cost-shifting         (improve consistency between cliques)</a:t>
            </a:r>
          </a:p>
          <a:p>
            <a:pPr lvl="1"/>
            <a:r>
              <a:rPr lang="en-IE" sz="1800" dirty="0"/>
              <a:t>Increase </a:t>
            </a:r>
            <a:r>
              <a:rPr lang="en-IE" sz="1800" dirty="0" err="1"/>
              <a:t>i</a:t>
            </a:r>
            <a:r>
              <a:rPr lang="en-IE" sz="1800" dirty="0"/>
              <a:t>-bound  (higher order consistency)</a:t>
            </a:r>
          </a:p>
          <a:p>
            <a:r>
              <a:rPr lang="en-IE" sz="2000" dirty="0"/>
              <a:t>Simple moment-matching step improves bound significantly</a:t>
            </a:r>
          </a:p>
        </p:txBody>
      </p:sp>
      <p:pic>
        <p:nvPicPr>
          <p:cNvPr id="6" name="Picture 5"/>
          <p:cNvPicPr>
            <a:picLocks noChangeAspect="1"/>
          </p:cNvPicPr>
          <p:nvPr/>
        </p:nvPicPr>
        <p:blipFill>
          <a:blip r:embed="rId3"/>
          <a:stretch>
            <a:fillRect/>
          </a:stretch>
        </p:blipFill>
        <p:spPr>
          <a:xfrm>
            <a:off x="304204" y="1307266"/>
            <a:ext cx="8535591" cy="3081638"/>
          </a:xfrm>
          <a:prstGeom prst="rect">
            <a:avLst/>
          </a:prstGeom>
        </p:spPr>
      </p:pic>
      <p:sp>
        <p:nvSpPr>
          <p:cNvPr id="7" name="Footer Placeholder 6"/>
          <p:cNvSpPr>
            <a:spLocks noGrp="1"/>
          </p:cNvSpPr>
          <p:nvPr>
            <p:ph type="ftr" sz="quarter" idx="10"/>
          </p:nvPr>
        </p:nvSpPr>
        <p:spPr/>
        <p:txBody>
          <a:bodyPr/>
          <a:lstStyle/>
          <a:p>
            <a:r>
              <a:rPr lang="en-US"/>
              <a:t>Dechter, TPM 14/19</a:t>
            </a:r>
            <a:endParaRPr lang="en-US" dirty="0"/>
          </a:p>
        </p:txBody>
      </p:sp>
    </p:spTree>
    <p:extLst>
      <p:ext uri="{BB962C8B-B14F-4D97-AF65-F5344CB8AC3E}">
        <p14:creationId xmlns:p14="http://schemas.microsoft.com/office/powerpoint/2010/main" val="96908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zero_limit2_2.eps"/>
          <p:cNvPicPr>
            <a:picLocks noChangeAspect="1"/>
          </p:cNvPicPr>
          <p:nvPr/>
        </p:nvPicPr>
        <p:blipFill>
          <a:blip r:embed="rId9"/>
          <a:stretch>
            <a:fillRect/>
          </a:stretch>
        </p:blipFill>
        <p:spPr>
          <a:xfrm>
            <a:off x="6742327" y="3576094"/>
            <a:ext cx="2097708" cy="1662545"/>
          </a:xfrm>
          <a:prstGeom prst="rect">
            <a:avLst/>
          </a:prstGeom>
        </p:spPr>
      </p:pic>
      <p:sp>
        <p:nvSpPr>
          <p:cNvPr id="2" name="Title 1"/>
          <p:cNvSpPr>
            <a:spLocks noGrp="1"/>
          </p:cNvSpPr>
          <p:nvPr>
            <p:ph type="title"/>
          </p:nvPr>
        </p:nvSpPr>
        <p:spPr/>
        <p:txBody>
          <a:bodyPr/>
          <a:lstStyle/>
          <a:p>
            <a:r>
              <a:rPr lang="en-US" dirty="0"/>
              <a:t>Mini-Bucket for Summation</a:t>
            </a:r>
          </a:p>
        </p:txBody>
      </p:sp>
      <p:sp>
        <p:nvSpPr>
          <p:cNvPr id="3" name="Content Placeholder 2"/>
          <p:cNvSpPr>
            <a:spLocks noGrp="1"/>
          </p:cNvSpPr>
          <p:nvPr>
            <p:ph idx="1"/>
          </p:nvPr>
        </p:nvSpPr>
        <p:spPr/>
        <p:txBody>
          <a:bodyPr>
            <a:normAutofit/>
          </a:bodyPr>
          <a:lstStyle/>
          <a:p>
            <a:r>
              <a:rPr lang="en-US" sz="2400" dirty="0"/>
              <a:t>Generalize technique to sum via Holder’s inequality:</a:t>
            </a:r>
          </a:p>
          <a:p>
            <a:endParaRPr lang="en-US" sz="2400" dirty="0"/>
          </a:p>
          <a:p>
            <a:pPr lvl="1"/>
            <a:endParaRPr lang="en-US" sz="2000" dirty="0"/>
          </a:p>
          <a:p>
            <a:pPr lvl="1"/>
            <a:endParaRPr lang="en-US" sz="2000" dirty="0"/>
          </a:p>
          <a:p>
            <a:r>
              <a:rPr lang="en-US" sz="2400" dirty="0"/>
              <a:t>Define the weighted (or powered) sum:</a:t>
            </a:r>
          </a:p>
          <a:p>
            <a:endParaRPr lang="en-US" sz="2400" dirty="0"/>
          </a:p>
          <a:p>
            <a:endParaRPr lang="en-US" sz="2400" dirty="0"/>
          </a:p>
          <a:p>
            <a:pPr lvl="2"/>
            <a:endParaRPr lang="en-US" sz="1600" dirty="0"/>
          </a:p>
          <a:p>
            <a:pPr lvl="1"/>
            <a:r>
              <a:rPr lang="en-US" sz="2000" dirty="0"/>
              <a:t>“Temperature” interpolates between sum &amp; max:</a:t>
            </a:r>
          </a:p>
          <a:p>
            <a:pPr lvl="1"/>
            <a:endParaRPr lang="en-US" sz="2000" dirty="0"/>
          </a:p>
          <a:p>
            <a:pPr lvl="1"/>
            <a:r>
              <a:rPr lang="en-US" sz="2000" dirty="0"/>
              <a:t>Different weights do not commute:</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lvl="1"/>
            <a:endParaRPr lang="en-US" sz="2000" dirty="0"/>
          </a:p>
        </p:txBody>
      </p:sp>
      <p:pic>
        <p:nvPicPr>
          <p:cNvPr id="6" name="Picture 5" descr="TP_tmp.png"/>
          <p:cNvPicPr>
            <a:picLocks noChangeAspect="1"/>
          </p:cNvPicPr>
          <p:nvPr>
            <p:custDataLst>
              <p:tags r:id="rId1"/>
            </p:custDataLst>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807997" y="690020"/>
            <a:ext cx="2243802" cy="283699"/>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8" name="Picture 7" descr="TP_tmp.png"/>
          <p:cNvPicPr>
            <a:picLocks noChangeAspect="1"/>
          </p:cNvPicPr>
          <p:nvPr>
            <p:custDataLst>
              <p:tags r:id="rId2"/>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955505" y="1578841"/>
            <a:ext cx="6499288" cy="64477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9" name="Picture 8" descr="TP_tmp.png"/>
          <p:cNvPicPr>
            <a:picLocks noChangeAspect="1"/>
          </p:cNvPicPr>
          <p:nvPr>
            <p:custDataLst>
              <p:tags r:id="rId3"/>
            </p:custDataLst>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214705" y="3186731"/>
            <a:ext cx="3223853" cy="74793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0" name="Picture 9" descr="TP_tmp.png"/>
          <p:cNvPicPr>
            <a:picLocks noChangeAspect="1"/>
          </p:cNvPicPr>
          <p:nvPr>
            <p:custDataLst>
              <p:tags r:id="rId4"/>
            </p:custDataLst>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304904" y="5272505"/>
            <a:ext cx="2649421" cy="65649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1" name="Picture 10" descr="TP_tmp.png"/>
          <p:cNvPicPr>
            <a:picLocks noChangeAspect="1"/>
          </p:cNvPicPr>
          <p:nvPr>
            <p:custDataLst>
              <p:tags r:id="rId5"/>
            </p:custDataLst>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236197" y="5490009"/>
            <a:ext cx="3587269" cy="67994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7" name="Picture 6" descr="TP_tmp.png"/>
          <p:cNvPicPr>
            <a:picLocks noChangeAspect="1"/>
          </p:cNvPicPr>
          <p:nvPr>
            <p:custDataLst>
              <p:tags r:id="rId6"/>
            </p:custDataLst>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688230" y="2118104"/>
            <a:ext cx="1266095" cy="21101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13" name="TextBox 12"/>
          <p:cNvSpPr txBox="1"/>
          <p:nvPr/>
        </p:nvSpPr>
        <p:spPr>
          <a:xfrm>
            <a:off x="6742327" y="247135"/>
            <a:ext cx="1795107" cy="369332"/>
          </a:xfrm>
          <a:prstGeom prst="rect">
            <a:avLst/>
          </a:prstGeom>
          <a:noFill/>
        </p:spPr>
        <p:txBody>
          <a:bodyPr wrap="none" rtlCol="0">
            <a:spAutoFit/>
          </a:bodyPr>
          <a:lstStyle/>
          <a:p>
            <a:r>
              <a:rPr lang="en-US" dirty="0">
                <a:solidFill>
                  <a:schemeClr val="bg1">
                    <a:lumMod val="65000"/>
                  </a:schemeClr>
                </a:solidFill>
              </a:rPr>
              <a:t>(Liu &amp;</a:t>
            </a:r>
            <a:r>
              <a:rPr lang="en-US" dirty="0" err="1">
                <a:solidFill>
                  <a:schemeClr val="bg1">
                    <a:lumMod val="65000"/>
                  </a:schemeClr>
                </a:solidFill>
              </a:rPr>
              <a:t>Ihler</a:t>
            </a:r>
            <a:r>
              <a:rPr lang="en-US" dirty="0">
                <a:solidFill>
                  <a:schemeClr val="bg1">
                    <a:lumMod val="65000"/>
                  </a:schemeClr>
                </a:solidFill>
              </a:rPr>
              <a:t>, 2011)</a:t>
            </a:r>
          </a:p>
        </p:txBody>
      </p:sp>
      <p:sp>
        <p:nvSpPr>
          <p:cNvPr id="5" name="Footer Placeholder 4"/>
          <p:cNvSpPr>
            <a:spLocks noGrp="1"/>
          </p:cNvSpPr>
          <p:nvPr>
            <p:ph type="ftr" sz="quarter" idx="11"/>
          </p:nvPr>
        </p:nvSpPr>
        <p:spPr/>
        <p:txBody>
          <a:bodyPr/>
          <a:lstStyle/>
          <a:p>
            <a:r>
              <a:rPr lang="en-US"/>
              <a:t>Dechter, ISI 4/18</a:t>
            </a:r>
          </a:p>
        </p:txBody>
      </p:sp>
    </p:spTree>
    <p:extLst>
      <p:ext uri="{BB962C8B-B14F-4D97-AF65-F5344CB8AC3E}">
        <p14:creationId xmlns:p14="http://schemas.microsoft.com/office/powerpoint/2010/main" val="246784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WMB for Marginal MAP</a:t>
            </a:r>
          </a:p>
        </p:txBody>
      </p:sp>
      <p:sp>
        <p:nvSpPr>
          <p:cNvPr id="5" name="TextBox 4"/>
          <p:cNvSpPr txBox="1"/>
          <p:nvPr/>
        </p:nvSpPr>
        <p:spPr>
          <a:xfrm>
            <a:off x="4302959" y="4227415"/>
            <a:ext cx="1041632" cy="369332"/>
          </a:xfrm>
          <a:prstGeom prst="rect">
            <a:avLst/>
          </a:prstGeom>
          <a:noFill/>
        </p:spPr>
        <p:txBody>
          <a:bodyPr wrap="none" rtlCol="0">
            <a:spAutoFit/>
          </a:bodyPr>
          <a:lstStyle/>
          <a:p>
            <a:r>
              <a:rPr lang="en-IE" dirty="0"/>
              <a:t>bucket E:</a:t>
            </a:r>
          </a:p>
        </p:txBody>
      </p:sp>
      <p:sp>
        <p:nvSpPr>
          <p:cNvPr id="6" name="TextBox 5"/>
          <p:cNvSpPr txBox="1"/>
          <p:nvPr/>
        </p:nvSpPr>
        <p:spPr>
          <a:xfrm>
            <a:off x="4304563" y="3034151"/>
            <a:ext cx="1052852" cy="369332"/>
          </a:xfrm>
          <a:prstGeom prst="rect">
            <a:avLst/>
          </a:prstGeom>
          <a:noFill/>
        </p:spPr>
        <p:txBody>
          <a:bodyPr wrap="none" rtlCol="0">
            <a:spAutoFit/>
          </a:bodyPr>
          <a:lstStyle/>
          <a:p>
            <a:r>
              <a:rPr lang="en-IE" dirty="0"/>
              <a:t>bucket C:</a:t>
            </a:r>
          </a:p>
        </p:txBody>
      </p:sp>
      <p:sp>
        <p:nvSpPr>
          <p:cNvPr id="7" name="TextBox 6"/>
          <p:cNvSpPr txBox="1"/>
          <p:nvPr/>
        </p:nvSpPr>
        <p:spPr>
          <a:xfrm>
            <a:off x="4302959" y="3630783"/>
            <a:ext cx="1072088" cy="369332"/>
          </a:xfrm>
          <a:prstGeom prst="rect">
            <a:avLst/>
          </a:prstGeom>
          <a:noFill/>
        </p:spPr>
        <p:txBody>
          <a:bodyPr wrap="none" rtlCol="0">
            <a:spAutoFit/>
          </a:bodyPr>
          <a:lstStyle/>
          <a:p>
            <a:r>
              <a:rPr lang="en-IE" dirty="0"/>
              <a:t>bucket D:</a:t>
            </a:r>
          </a:p>
        </p:txBody>
      </p:sp>
      <p:sp>
        <p:nvSpPr>
          <p:cNvPr id="8" name="TextBox 7"/>
          <p:cNvSpPr txBox="1"/>
          <p:nvPr/>
        </p:nvSpPr>
        <p:spPr>
          <a:xfrm>
            <a:off x="4302959" y="2434977"/>
            <a:ext cx="1054456" cy="369332"/>
          </a:xfrm>
          <a:prstGeom prst="rect">
            <a:avLst/>
          </a:prstGeom>
          <a:noFill/>
        </p:spPr>
        <p:txBody>
          <a:bodyPr wrap="none" rtlCol="0">
            <a:spAutoFit/>
          </a:bodyPr>
          <a:lstStyle/>
          <a:p>
            <a:r>
              <a:rPr lang="en-IE" dirty="0"/>
              <a:t>bucket B:</a:t>
            </a:r>
          </a:p>
        </p:txBody>
      </p:sp>
      <p:sp>
        <p:nvSpPr>
          <p:cNvPr id="9" name="TextBox 8"/>
          <p:cNvSpPr txBox="1"/>
          <p:nvPr/>
        </p:nvSpPr>
        <p:spPr>
          <a:xfrm>
            <a:off x="4302959" y="4824047"/>
            <a:ext cx="1062470" cy="369332"/>
          </a:xfrm>
          <a:prstGeom prst="rect">
            <a:avLst/>
          </a:prstGeom>
          <a:noFill/>
        </p:spPr>
        <p:txBody>
          <a:bodyPr wrap="none" rtlCol="0">
            <a:spAutoFit/>
          </a:bodyPr>
          <a:lstStyle/>
          <a:p>
            <a:r>
              <a:rPr lang="en-IE" dirty="0"/>
              <a:t>bucket A:</a:t>
            </a:r>
          </a:p>
        </p:txBody>
      </p:sp>
      <p:cxnSp>
        <p:nvCxnSpPr>
          <p:cNvPr id="10" name="Straight Arrow Connector 9"/>
          <p:cNvCxnSpPr/>
          <p:nvPr/>
        </p:nvCxnSpPr>
        <p:spPr>
          <a:xfrm>
            <a:off x="4152452" y="2328545"/>
            <a:ext cx="4414" cy="29603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455836" y="2481143"/>
                <a:ext cx="72840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b="0" i="1" smtClean="0">
                          <a:latin typeface="Cambria Math" panose="02040503050406030204" pitchFamily="18" charset="0"/>
                        </a:rPr>
                        <m:t>𝑓</m:t>
                      </m:r>
                      <m:d>
                        <m:dPr>
                          <m:ctrlPr>
                            <a:rPr lang="en-IE" b="0" i="1" smtClean="0">
                              <a:latin typeface="Cambria Math" panose="02040503050406030204" pitchFamily="18" charset="0"/>
                            </a:rPr>
                          </m:ctrlPr>
                        </m:dPr>
                        <m:e>
                          <m:r>
                            <a:rPr lang="en-IE" b="0" i="1" smtClean="0">
                              <a:latin typeface="Cambria Math" panose="02040503050406030204" pitchFamily="18" charset="0"/>
                            </a:rPr>
                            <m:t>𝑎</m:t>
                          </m:r>
                          <m:r>
                            <a:rPr lang="en-IE" b="0" i="1" smtClean="0">
                              <a:latin typeface="Cambria Math" panose="02040503050406030204" pitchFamily="18" charset="0"/>
                            </a:rPr>
                            <m:t>,</m:t>
                          </m:r>
                          <m:r>
                            <a:rPr lang="en-IE" b="0" i="1" smtClean="0">
                              <a:latin typeface="Cambria Math" panose="02040503050406030204" pitchFamily="18" charset="0"/>
                            </a:rPr>
                            <m:t>𝑏</m:t>
                          </m:r>
                        </m:e>
                      </m:d>
                    </m:oMath>
                  </m:oMathPara>
                </a14:m>
                <a:endParaRPr lang="en-IE" dirty="0"/>
              </a:p>
            </p:txBody>
          </p:sp>
        </mc:Choice>
        <mc:Fallback xmlns="">
          <p:sp>
            <p:nvSpPr>
              <p:cNvPr id="11" name="TextBox 10"/>
              <p:cNvSpPr txBox="1">
                <a:spLocks noRot="1" noChangeAspect="1" noMove="1" noResize="1" noEditPoints="1" noAdjustHandles="1" noChangeArrowheads="1" noChangeShapeType="1" noTextEdit="1"/>
              </p:cNvSpPr>
              <p:nvPr/>
            </p:nvSpPr>
            <p:spPr>
              <a:xfrm>
                <a:off x="5455836" y="2481143"/>
                <a:ext cx="728405" cy="276999"/>
              </a:xfrm>
              <a:prstGeom prst="rect">
                <a:avLst/>
              </a:prstGeom>
              <a:blipFill>
                <a:blip r:embed="rId3"/>
                <a:stretch>
                  <a:fillRect l="-10924" t="-2222" b="-3555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288109" y="2481143"/>
                <a:ext cx="7076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b="0" i="1" smtClean="0">
                          <a:latin typeface="Cambria Math" panose="02040503050406030204" pitchFamily="18" charset="0"/>
                        </a:rPr>
                        <m:t>𝑓</m:t>
                      </m:r>
                      <m:d>
                        <m:dPr>
                          <m:ctrlPr>
                            <a:rPr lang="en-IE" b="0" i="1" smtClean="0">
                              <a:latin typeface="Cambria Math" panose="02040503050406030204" pitchFamily="18" charset="0"/>
                            </a:rPr>
                          </m:ctrlPr>
                        </m:dPr>
                        <m:e>
                          <m:r>
                            <a:rPr lang="en-IE" b="0" i="1" smtClean="0">
                              <a:latin typeface="Cambria Math" panose="02040503050406030204" pitchFamily="18" charset="0"/>
                            </a:rPr>
                            <m:t>𝑏</m:t>
                          </m:r>
                          <m:r>
                            <a:rPr lang="en-IE" b="0" i="1" smtClean="0">
                              <a:latin typeface="Cambria Math" panose="02040503050406030204" pitchFamily="18" charset="0"/>
                            </a:rPr>
                            <m:t>,</m:t>
                          </m:r>
                          <m:r>
                            <a:rPr lang="en-IE" b="0" i="1" smtClean="0">
                              <a:latin typeface="Cambria Math" panose="02040503050406030204" pitchFamily="18" charset="0"/>
                            </a:rPr>
                            <m:t>𝑐</m:t>
                          </m:r>
                        </m:e>
                      </m:d>
                    </m:oMath>
                  </m:oMathPara>
                </a14:m>
                <a:endParaRPr lang="en-IE" dirty="0"/>
              </a:p>
            </p:txBody>
          </p:sp>
        </mc:Choice>
        <mc:Fallback xmlns="">
          <p:sp>
            <p:nvSpPr>
              <p:cNvPr id="12" name="TextBox 11"/>
              <p:cNvSpPr txBox="1">
                <a:spLocks noRot="1" noChangeAspect="1" noMove="1" noResize="1" noEditPoints="1" noAdjustHandles="1" noChangeArrowheads="1" noChangeShapeType="1" noTextEdit="1"/>
              </p:cNvSpPr>
              <p:nvPr/>
            </p:nvSpPr>
            <p:spPr>
              <a:xfrm>
                <a:off x="6288109" y="2481143"/>
                <a:ext cx="707630" cy="276999"/>
              </a:xfrm>
              <a:prstGeom prst="rect">
                <a:avLst/>
              </a:prstGeom>
              <a:blipFill>
                <a:blip r:embed="rId4"/>
                <a:stretch>
                  <a:fillRect l="-11207" t="-2222" b="-3555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442800" y="2481143"/>
                <a:ext cx="7348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b="0" i="1" smtClean="0">
                          <a:latin typeface="Cambria Math" panose="02040503050406030204" pitchFamily="18" charset="0"/>
                        </a:rPr>
                        <m:t>𝑓</m:t>
                      </m:r>
                      <m:d>
                        <m:dPr>
                          <m:ctrlPr>
                            <a:rPr lang="en-IE" b="0" i="1" smtClean="0">
                              <a:latin typeface="Cambria Math" panose="02040503050406030204" pitchFamily="18" charset="0"/>
                            </a:rPr>
                          </m:ctrlPr>
                        </m:dPr>
                        <m:e>
                          <m:r>
                            <a:rPr lang="en-IE" b="0" i="1" smtClean="0">
                              <a:latin typeface="Cambria Math" panose="02040503050406030204" pitchFamily="18" charset="0"/>
                            </a:rPr>
                            <m:t>𝑏</m:t>
                          </m:r>
                          <m:r>
                            <a:rPr lang="en-IE" b="0" i="1" smtClean="0">
                              <a:latin typeface="Cambria Math" panose="02040503050406030204" pitchFamily="18" charset="0"/>
                            </a:rPr>
                            <m:t>,</m:t>
                          </m:r>
                          <m:r>
                            <a:rPr lang="en-IE" b="0" i="1" smtClean="0">
                              <a:latin typeface="Cambria Math" panose="02040503050406030204" pitchFamily="18" charset="0"/>
                            </a:rPr>
                            <m:t>𝑑</m:t>
                          </m:r>
                        </m:e>
                      </m:d>
                    </m:oMath>
                  </m:oMathPara>
                </a14:m>
                <a:endParaRPr lang="en-IE" dirty="0"/>
              </a:p>
            </p:txBody>
          </p:sp>
        </mc:Choice>
        <mc:Fallback xmlns="">
          <p:sp>
            <p:nvSpPr>
              <p:cNvPr id="13" name="TextBox 12"/>
              <p:cNvSpPr txBox="1">
                <a:spLocks noRot="1" noChangeAspect="1" noMove="1" noResize="1" noEditPoints="1" noAdjustHandles="1" noChangeArrowheads="1" noChangeShapeType="1" noTextEdit="1"/>
              </p:cNvSpPr>
              <p:nvPr/>
            </p:nvSpPr>
            <p:spPr>
              <a:xfrm>
                <a:off x="7442800" y="2481143"/>
                <a:ext cx="734881" cy="276999"/>
              </a:xfrm>
              <a:prstGeom prst="rect">
                <a:avLst/>
              </a:prstGeom>
              <a:blipFill>
                <a:blip r:embed="rId5"/>
                <a:stretch>
                  <a:fillRect l="-10833" t="-2222" b="-3555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8280505" y="2481142"/>
                <a:ext cx="7134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b="0" i="1" smtClean="0">
                          <a:latin typeface="Cambria Math" panose="02040503050406030204" pitchFamily="18" charset="0"/>
                        </a:rPr>
                        <m:t>𝑓</m:t>
                      </m:r>
                      <m:d>
                        <m:dPr>
                          <m:ctrlPr>
                            <a:rPr lang="en-IE" b="0" i="1" smtClean="0">
                              <a:latin typeface="Cambria Math" panose="02040503050406030204" pitchFamily="18" charset="0"/>
                            </a:rPr>
                          </m:ctrlPr>
                        </m:dPr>
                        <m:e>
                          <m:r>
                            <a:rPr lang="en-IE" b="0" i="1" smtClean="0">
                              <a:latin typeface="Cambria Math" panose="02040503050406030204" pitchFamily="18" charset="0"/>
                            </a:rPr>
                            <m:t>𝑏</m:t>
                          </m:r>
                          <m:r>
                            <a:rPr lang="en-IE" b="0" i="1" smtClean="0">
                              <a:latin typeface="Cambria Math" panose="02040503050406030204" pitchFamily="18" charset="0"/>
                            </a:rPr>
                            <m:t>,</m:t>
                          </m:r>
                          <m:r>
                            <a:rPr lang="en-IE" b="0" i="1" smtClean="0">
                              <a:latin typeface="Cambria Math" panose="02040503050406030204" pitchFamily="18" charset="0"/>
                            </a:rPr>
                            <m:t>𝑒</m:t>
                          </m:r>
                        </m:e>
                      </m:d>
                    </m:oMath>
                  </m:oMathPara>
                </a14:m>
                <a:endParaRPr lang="en-IE" dirty="0"/>
              </a:p>
            </p:txBody>
          </p:sp>
        </mc:Choice>
        <mc:Fallback xmlns="">
          <p:sp>
            <p:nvSpPr>
              <p:cNvPr id="14" name="TextBox 13"/>
              <p:cNvSpPr txBox="1">
                <a:spLocks noRot="1" noChangeAspect="1" noMove="1" noResize="1" noEditPoints="1" noAdjustHandles="1" noChangeArrowheads="1" noChangeShapeType="1" noTextEdit="1"/>
              </p:cNvSpPr>
              <p:nvPr/>
            </p:nvSpPr>
            <p:spPr>
              <a:xfrm>
                <a:off x="8280505" y="2481142"/>
                <a:ext cx="713400" cy="276999"/>
              </a:xfrm>
              <a:prstGeom prst="rect">
                <a:avLst/>
              </a:prstGeom>
              <a:blipFill>
                <a:blip r:embed="rId6"/>
                <a:stretch>
                  <a:fillRect l="-11111" t="-2222" b="-3555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583825" y="3084966"/>
                <a:ext cx="7321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b="0" i="1" smtClean="0">
                          <a:latin typeface="Cambria Math" panose="02040503050406030204" pitchFamily="18" charset="0"/>
                        </a:rPr>
                        <m:t>𝑓</m:t>
                      </m:r>
                      <m:d>
                        <m:dPr>
                          <m:ctrlPr>
                            <a:rPr lang="en-IE" b="0" i="1" smtClean="0">
                              <a:latin typeface="Cambria Math" panose="02040503050406030204" pitchFamily="18" charset="0"/>
                            </a:rPr>
                          </m:ctrlPr>
                        </m:dPr>
                        <m:e>
                          <m:r>
                            <a:rPr lang="en-IE" b="0" i="1" smtClean="0">
                              <a:latin typeface="Cambria Math" panose="02040503050406030204" pitchFamily="18" charset="0"/>
                            </a:rPr>
                            <m:t>𝑎</m:t>
                          </m:r>
                          <m:r>
                            <a:rPr lang="en-IE" b="0" i="1" smtClean="0">
                              <a:latin typeface="Cambria Math" panose="02040503050406030204" pitchFamily="18" charset="0"/>
                            </a:rPr>
                            <m:t>,</m:t>
                          </m:r>
                          <m:r>
                            <a:rPr lang="en-IE" b="0" i="1" smtClean="0">
                              <a:latin typeface="Cambria Math" panose="02040503050406030204" pitchFamily="18" charset="0"/>
                            </a:rPr>
                            <m:t>𝑐</m:t>
                          </m:r>
                        </m:e>
                      </m:d>
                    </m:oMath>
                  </m:oMathPara>
                </a14:m>
                <a:endParaRPr lang="en-IE" dirty="0"/>
              </a:p>
            </p:txBody>
          </p:sp>
        </mc:Choice>
        <mc:Fallback xmlns="">
          <p:sp>
            <p:nvSpPr>
              <p:cNvPr id="15" name="TextBox 14"/>
              <p:cNvSpPr txBox="1">
                <a:spLocks noRot="1" noChangeAspect="1" noMove="1" noResize="1" noEditPoints="1" noAdjustHandles="1" noChangeArrowheads="1" noChangeShapeType="1" noTextEdit="1"/>
              </p:cNvSpPr>
              <p:nvPr/>
            </p:nvSpPr>
            <p:spPr>
              <a:xfrm>
                <a:off x="6583825" y="3084966"/>
                <a:ext cx="732187" cy="276999"/>
              </a:xfrm>
              <a:prstGeom prst="rect">
                <a:avLst/>
              </a:prstGeom>
              <a:blipFill>
                <a:blip r:embed="rId7"/>
                <a:stretch>
                  <a:fillRect l="-9167" t="-2174" b="-32609"/>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405710" y="3080101"/>
                <a:ext cx="6964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b="0" i="1" smtClean="0">
                          <a:latin typeface="Cambria Math" panose="02040503050406030204" pitchFamily="18" charset="0"/>
                        </a:rPr>
                        <m:t>𝑓</m:t>
                      </m:r>
                      <m:d>
                        <m:dPr>
                          <m:ctrlPr>
                            <a:rPr lang="en-IE" b="0" i="1" smtClean="0">
                              <a:latin typeface="Cambria Math" panose="02040503050406030204" pitchFamily="18" charset="0"/>
                            </a:rPr>
                          </m:ctrlPr>
                        </m:dPr>
                        <m:e>
                          <m:r>
                            <a:rPr lang="en-IE" b="0" i="1" smtClean="0">
                              <a:latin typeface="Cambria Math" panose="02040503050406030204" pitchFamily="18" charset="0"/>
                            </a:rPr>
                            <m:t>𝑐</m:t>
                          </m:r>
                          <m:r>
                            <a:rPr lang="en-IE" b="0" i="1" smtClean="0">
                              <a:latin typeface="Cambria Math" panose="02040503050406030204" pitchFamily="18" charset="0"/>
                            </a:rPr>
                            <m:t>,</m:t>
                          </m:r>
                          <m:r>
                            <a:rPr lang="en-IE" b="0" i="1" smtClean="0">
                              <a:latin typeface="Cambria Math" panose="02040503050406030204" pitchFamily="18" charset="0"/>
                            </a:rPr>
                            <m:t>𝑒</m:t>
                          </m:r>
                        </m:e>
                      </m:d>
                    </m:oMath>
                  </m:oMathPara>
                </a14:m>
                <a:endParaRPr lang="en-IE" dirty="0"/>
              </a:p>
            </p:txBody>
          </p:sp>
        </mc:Choice>
        <mc:Fallback xmlns="">
          <p:sp>
            <p:nvSpPr>
              <p:cNvPr id="16" name="TextBox 15"/>
              <p:cNvSpPr txBox="1">
                <a:spLocks noRot="1" noChangeAspect="1" noMove="1" noResize="1" noEditPoints="1" noAdjustHandles="1" noChangeArrowheads="1" noChangeShapeType="1" noTextEdit="1"/>
              </p:cNvSpPr>
              <p:nvPr/>
            </p:nvSpPr>
            <p:spPr>
              <a:xfrm>
                <a:off x="7405710" y="3080101"/>
                <a:ext cx="696409" cy="276999"/>
              </a:xfrm>
              <a:prstGeom prst="rect">
                <a:avLst/>
              </a:prstGeom>
              <a:blipFill>
                <a:blip r:embed="rId8"/>
                <a:stretch>
                  <a:fillRect l="-11404" t="-2174" b="-32609"/>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886611" y="3655518"/>
                <a:ext cx="7386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b="0" i="1" smtClean="0">
                          <a:latin typeface="Cambria Math" panose="02040503050406030204" pitchFamily="18" charset="0"/>
                        </a:rPr>
                        <m:t>𝑓</m:t>
                      </m:r>
                      <m:d>
                        <m:dPr>
                          <m:ctrlPr>
                            <a:rPr lang="en-IE" b="0" i="1" smtClean="0">
                              <a:latin typeface="Cambria Math" panose="02040503050406030204" pitchFamily="18" charset="0"/>
                            </a:rPr>
                          </m:ctrlPr>
                        </m:dPr>
                        <m:e>
                          <m:r>
                            <a:rPr lang="en-IE" b="0" i="1" smtClean="0">
                              <a:latin typeface="Cambria Math" panose="02040503050406030204" pitchFamily="18" charset="0"/>
                            </a:rPr>
                            <m:t>𝑎</m:t>
                          </m:r>
                          <m:r>
                            <a:rPr lang="en-IE" b="0" i="1" smtClean="0">
                              <a:latin typeface="Cambria Math" panose="02040503050406030204" pitchFamily="18" charset="0"/>
                            </a:rPr>
                            <m:t>,</m:t>
                          </m:r>
                          <m:r>
                            <a:rPr lang="en-IE" b="0" i="1" smtClean="0">
                              <a:latin typeface="Cambria Math" panose="02040503050406030204" pitchFamily="18" charset="0"/>
                            </a:rPr>
                            <m:t>𝑑</m:t>
                          </m:r>
                        </m:e>
                      </m:d>
                    </m:oMath>
                  </m:oMathPara>
                </a14:m>
                <a:endParaRPr lang="en-IE" dirty="0"/>
              </a:p>
            </p:txBody>
          </p:sp>
        </mc:Choice>
        <mc:Fallback xmlns="">
          <p:sp>
            <p:nvSpPr>
              <p:cNvPr id="17" name="TextBox 16"/>
              <p:cNvSpPr txBox="1">
                <a:spLocks noRot="1" noChangeAspect="1" noMove="1" noResize="1" noEditPoints="1" noAdjustHandles="1" noChangeArrowheads="1" noChangeShapeType="1" noTextEdit="1"/>
              </p:cNvSpPr>
              <p:nvPr/>
            </p:nvSpPr>
            <p:spPr>
              <a:xfrm>
                <a:off x="6886611" y="3655518"/>
                <a:ext cx="738664" cy="276999"/>
              </a:xfrm>
              <a:prstGeom prst="rect">
                <a:avLst/>
              </a:prstGeom>
              <a:blipFill>
                <a:blip r:embed="rId9"/>
                <a:stretch>
                  <a:fillRect l="-10744" t="-4444" b="-3555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883745" y="4860981"/>
                <a:ext cx="5117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b="0" i="1" smtClean="0">
                          <a:latin typeface="Cambria Math" panose="02040503050406030204" pitchFamily="18" charset="0"/>
                        </a:rPr>
                        <m:t>𝑓</m:t>
                      </m:r>
                      <m:d>
                        <m:dPr>
                          <m:ctrlPr>
                            <a:rPr lang="en-IE" b="0" i="1" smtClean="0">
                              <a:latin typeface="Cambria Math" panose="02040503050406030204" pitchFamily="18" charset="0"/>
                            </a:rPr>
                          </m:ctrlPr>
                        </m:dPr>
                        <m:e>
                          <m:r>
                            <a:rPr lang="en-IE" b="0" i="1" smtClean="0">
                              <a:latin typeface="Cambria Math" panose="02040503050406030204" pitchFamily="18" charset="0"/>
                            </a:rPr>
                            <m:t>𝑎</m:t>
                          </m:r>
                        </m:e>
                      </m:d>
                    </m:oMath>
                  </m:oMathPara>
                </a14:m>
                <a:endParaRPr lang="en-IE" dirty="0"/>
              </a:p>
            </p:txBody>
          </p:sp>
        </mc:Choice>
        <mc:Fallback xmlns="">
          <p:sp>
            <p:nvSpPr>
              <p:cNvPr id="18" name="TextBox 17"/>
              <p:cNvSpPr txBox="1">
                <a:spLocks noRot="1" noChangeAspect="1" noMove="1" noResize="1" noEditPoints="1" noAdjustHandles="1" noChangeArrowheads="1" noChangeShapeType="1" noTextEdit="1"/>
              </p:cNvSpPr>
              <p:nvPr/>
            </p:nvSpPr>
            <p:spPr>
              <a:xfrm>
                <a:off x="5883745" y="4860981"/>
                <a:ext cx="511743" cy="276999"/>
              </a:xfrm>
              <a:prstGeom prst="rect">
                <a:avLst/>
              </a:prstGeom>
              <a:blipFill>
                <a:blip r:embed="rId10"/>
                <a:stretch>
                  <a:fillRect l="-15476" t="-2174" b="-32609"/>
                </a:stretch>
              </a:blipFill>
            </p:spPr>
            <p:txBody>
              <a:bodyPr/>
              <a:lstStyle/>
              <a:p>
                <a:r>
                  <a:rPr lang="en-IE">
                    <a:noFill/>
                  </a:rPr>
                  <a:t> </a:t>
                </a:r>
              </a:p>
            </p:txBody>
          </p:sp>
        </mc:Fallback>
      </mc:AlternateContent>
      <p:sp>
        <p:nvSpPr>
          <p:cNvPr id="19" name="Left Brace 18"/>
          <p:cNvSpPr/>
          <p:nvPr/>
        </p:nvSpPr>
        <p:spPr>
          <a:xfrm rot="5400000">
            <a:off x="6155457" y="1616307"/>
            <a:ext cx="130025" cy="1507319"/>
          </a:xfrm>
          <a:prstGeom prst="leftBrace">
            <a:avLst>
              <a:gd name="adj1" fmla="val 3455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0" name="Left Brace 19"/>
          <p:cNvSpPr/>
          <p:nvPr/>
        </p:nvSpPr>
        <p:spPr>
          <a:xfrm rot="5400000">
            <a:off x="8135740" y="1639898"/>
            <a:ext cx="130025" cy="1507319"/>
          </a:xfrm>
          <a:prstGeom prst="leftBrace">
            <a:avLst>
              <a:gd name="adj1" fmla="val 3455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1" name="TextBox 20"/>
          <p:cNvSpPr txBox="1"/>
          <p:nvPr/>
        </p:nvSpPr>
        <p:spPr>
          <a:xfrm>
            <a:off x="6714854" y="1690689"/>
            <a:ext cx="1120500" cy="307777"/>
          </a:xfrm>
          <a:prstGeom prst="rect">
            <a:avLst/>
          </a:prstGeom>
          <a:noFill/>
        </p:spPr>
        <p:txBody>
          <a:bodyPr wrap="none" rtlCol="0">
            <a:spAutoFit/>
          </a:bodyPr>
          <a:lstStyle/>
          <a:p>
            <a:r>
              <a:rPr lang="en-IE" sz="1400" dirty="0">
                <a:solidFill>
                  <a:srgbClr val="0070C0"/>
                </a:solidFill>
              </a:rPr>
              <a:t>mini-buckets</a:t>
            </a:r>
          </a:p>
        </p:txBody>
      </p:sp>
      <p:cxnSp>
        <p:nvCxnSpPr>
          <p:cNvPr id="22" name="Straight Arrow Connector 21"/>
          <p:cNvCxnSpPr>
            <a:stCxn id="21" idx="2"/>
          </p:cNvCxnSpPr>
          <p:nvPr/>
        </p:nvCxnSpPr>
        <p:spPr>
          <a:xfrm flipH="1">
            <a:off x="6323828" y="1998466"/>
            <a:ext cx="951276" cy="140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1" idx="2"/>
          </p:cNvCxnSpPr>
          <p:nvPr/>
        </p:nvCxnSpPr>
        <p:spPr>
          <a:xfrm>
            <a:off x="7275104" y="1998466"/>
            <a:ext cx="306099" cy="149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5472108" y="3080100"/>
                <a:ext cx="10779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b="0" i="1" smtClean="0">
                              <a:solidFill>
                                <a:srgbClr val="0070C0"/>
                              </a:solidFill>
                              <a:latin typeface="Cambria Math" panose="02040503050406030204" pitchFamily="18" charset="0"/>
                            </a:rPr>
                          </m:ctrlPr>
                        </m:sSubPr>
                        <m:e>
                          <m:r>
                            <a:rPr lang="en-IE" b="0" i="1" smtClean="0">
                              <a:solidFill>
                                <a:srgbClr val="0070C0"/>
                              </a:solidFill>
                              <a:latin typeface="Cambria Math" panose="02040503050406030204" pitchFamily="18" charset="0"/>
                            </a:rPr>
                            <m:t>𝜆</m:t>
                          </m:r>
                        </m:e>
                        <m:sub>
                          <m:r>
                            <a:rPr lang="en-IE" b="0" i="1" smtClean="0">
                              <a:solidFill>
                                <a:srgbClr val="0070C0"/>
                              </a:solidFill>
                              <a:latin typeface="Cambria Math" panose="02040503050406030204" pitchFamily="18" charset="0"/>
                            </a:rPr>
                            <m:t>𝐵</m:t>
                          </m:r>
                          <m:r>
                            <a:rPr lang="en-IE" b="0" i="1" smtClean="0">
                              <a:solidFill>
                                <a:srgbClr val="0070C0"/>
                              </a:solidFill>
                              <a:latin typeface="Cambria Math" panose="02040503050406030204" pitchFamily="18" charset="0"/>
                              <a:ea typeface="Cambria Math" panose="02040503050406030204" pitchFamily="18" charset="0"/>
                            </a:rPr>
                            <m:t>→</m:t>
                          </m:r>
                          <m:r>
                            <a:rPr lang="en-IE" b="0" i="1" smtClean="0">
                              <a:solidFill>
                                <a:srgbClr val="0070C0"/>
                              </a:solidFill>
                              <a:latin typeface="Cambria Math" panose="02040503050406030204" pitchFamily="18" charset="0"/>
                              <a:ea typeface="Cambria Math" panose="02040503050406030204" pitchFamily="18" charset="0"/>
                            </a:rPr>
                            <m:t>𝐶</m:t>
                          </m:r>
                        </m:sub>
                      </m:sSub>
                      <m:r>
                        <a:rPr lang="en-IE" b="0" i="1" smtClean="0">
                          <a:solidFill>
                            <a:srgbClr val="0070C0"/>
                          </a:solidFill>
                          <a:latin typeface="Cambria Math" panose="02040503050406030204" pitchFamily="18" charset="0"/>
                        </a:rPr>
                        <m:t>(</m:t>
                      </m:r>
                      <m:r>
                        <a:rPr lang="en-IE" b="0" i="1" smtClean="0">
                          <a:solidFill>
                            <a:srgbClr val="0070C0"/>
                          </a:solidFill>
                          <a:latin typeface="Cambria Math" panose="02040503050406030204" pitchFamily="18" charset="0"/>
                        </a:rPr>
                        <m:t>𝑎</m:t>
                      </m:r>
                      <m:r>
                        <a:rPr lang="en-IE" b="0" i="1" smtClean="0">
                          <a:solidFill>
                            <a:srgbClr val="0070C0"/>
                          </a:solidFill>
                          <a:latin typeface="Cambria Math" panose="02040503050406030204" pitchFamily="18" charset="0"/>
                        </a:rPr>
                        <m:t>,</m:t>
                      </m:r>
                      <m:r>
                        <a:rPr lang="en-IE" b="0" i="1" smtClean="0">
                          <a:solidFill>
                            <a:srgbClr val="0070C0"/>
                          </a:solidFill>
                          <a:latin typeface="Cambria Math" panose="02040503050406030204" pitchFamily="18" charset="0"/>
                        </a:rPr>
                        <m:t>𝑐</m:t>
                      </m:r>
                      <m:r>
                        <a:rPr lang="en-IE" b="0" i="1" smtClean="0">
                          <a:solidFill>
                            <a:srgbClr val="0070C0"/>
                          </a:solidFill>
                          <a:latin typeface="Cambria Math" panose="02040503050406030204" pitchFamily="18" charset="0"/>
                        </a:rPr>
                        <m:t>)</m:t>
                      </m:r>
                    </m:oMath>
                  </m:oMathPara>
                </a14:m>
                <a:endParaRPr lang="en-IE" dirty="0">
                  <a:solidFill>
                    <a:srgbClr val="0070C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472108" y="3080100"/>
                <a:ext cx="1077923" cy="276999"/>
              </a:xfrm>
              <a:prstGeom prst="rect">
                <a:avLst/>
              </a:prstGeom>
              <a:blipFill>
                <a:blip r:embed="rId11"/>
                <a:stretch>
                  <a:fillRect l="-5114" t="-2174" r="-7955" b="-32609"/>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660402" y="3653531"/>
                <a:ext cx="11045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b="0" i="1" smtClean="0">
                              <a:solidFill>
                                <a:srgbClr val="0070C0"/>
                              </a:solidFill>
                              <a:latin typeface="Cambria Math" panose="02040503050406030204" pitchFamily="18" charset="0"/>
                            </a:rPr>
                          </m:ctrlPr>
                        </m:sSubPr>
                        <m:e>
                          <m:r>
                            <a:rPr lang="en-IE" b="0" i="1" smtClean="0">
                              <a:solidFill>
                                <a:srgbClr val="0070C0"/>
                              </a:solidFill>
                              <a:latin typeface="Cambria Math" panose="02040503050406030204" pitchFamily="18" charset="0"/>
                            </a:rPr>
                            <m:t>𝜆</m:t>
                          </m:r>
                        </m:e>
                        <m:sub>
                          <m:r>
                            <a:rPr lang="en-IE" b="0" i="1" smtClean="0">
                              <a:solidFill>
                                <a:srgbClr val="0070C0"/>
                              </a:solidFill>
                              <a:latin typeface="Cambria Math" panose="02040503050406030204" pitchFamily="18" charset="0"/>
                            </a:rPr>
                            <m:t>𝐵</m:t>
                          </m:r>
                          <m:r>
                            <a:rPr lang="en-IE" b="0" i="1" smtClean="0">
                              <a:solidFill>
                                <a:srgbClr val="0070C0"/>
                              </a:solidFill>
                              <a:latin typeface="Cambria Math" panose="02040503050406030204" pitchFamily="18" charset="0"/>
                              <a:ea typeface="Cambria Math" panose="02040503050406030204" pitchFamily="18" charset="0"/>
                            </a:rPr>
                            <m:t>→</m:t>
                          </m:r>
                          <m:r>
                            <a:rPr lang="en-IE" b="0" i="1" smtClean="0">
                              <a:solidFill>
                                <a:srgbClr val="0070C0"/>
                              </a:solidFill>
                              <a:latin typeface="Cambria Math" panose="02040503050406030204" pitchFamily="18" charset="0"/>
                              <a:ea typeface="Cambria Math" panose="02040503050406030204" pitchFamily="18" charset="0"/>
                            </a:rPr>
                            <m:t>𝐷</m:t>
                          </m:r>
                        </m:sub>
                      </m:sSub>
                      <m:r>
                        <a:rPr lang="en-IE" b="0" i="1" smtClean="0">
                          <a:solidFill>
                            <a:srgbClr val="0070C0"/>
                          </a:solidFill>
                          <a:latin typeface="Cambria Math" panose="02040503050406030204" pitchFamily="18" charset="0"/>
                        </a:rPr>
                        <m:t>(</m:t>
                      </m:r>
                      <m:r>
                        <a:rPr lang="en-IE" b="0" i="1" smtClean="0">
                          <a:solidFill>
                            <a:srgbClr val="0070C0"/>
                          </a:solidFill>
                          <a:latin typeface="Cambria Math" panose="02040503050406030204" pitchFamily="18" charset="0"/>
                        </a:rPr>
                        <m:t>𝑑</m:t>
                      </m:r>
                      <m:r>
                        <a:rPr lang="en-IE" b="0" i="1" smtClean="0">
                          <a:solidFill>
                            <a:srgbClr val="0070C0"/>
                          </a:solidFill>
                          <a:latin typeface="Cambria Math" panose="02040503050406030204" pitchFamily="18" charset="0"/>
                        </a:rPr>
                        <m:t>,</m:t>
                      </m:r>
                      <m:r>
                        <a:rPr lang="en-IE" b="0" i="1" smtClean="0">
                          <a:solidFill>
                            <a:srgbClr val="0070C0"/>
                          </a:solidFill>
                          <a:latin typeface="Cambria Math" panose="02040503050406030204" pitchFamily="18" charset="0"/>
                        </a:rPr>
                        <m:t>𝑒</m:t>
                      </m:r>
                      <m:r>
                        <a:rPr lang="en-IE" b="0" i="1" smtClean="0">
                          <a:solidFill>
                            <a:srgbClr val="0070C0"/>
                          </a:solidFill>
                          <a:latin typeface="Cambria Math" panose="02040503050406030204" pitchFamily="18" charset="0"/>
                        </a:rPr>
                        <m:t>)</m:t>
                      </m:r>
                    </m:oMath>
                  </m:oMathPara>
                </a14:m>
                <a:endParaRPr lang="en-IE" dirty="0">
                  <a:solidFill>
                    <a:srgbClr val="0070C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7660402" y="3653531"/>
                <a:ext cx="1104533" cy="276999"/>
              </a:xfrm>
              <a:prstGeom prst="rect">
                <a:avLst/>
              </a:prstGeom>
              <a:blipFill>
                <a:blip r:embed="rId12"/>
                <a:stretch>
                  <a:fillRect l="-4972" t="-2174" r="-7182" b="-32609"/>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179764" y="4263942"/>
                <a:ext cx="10793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b="0" i="1" smtClean="0">
                              <a:solidFill>
                                <a:srgbClr val="0070C0"/>
                              </a:solidFill>
                              <a:latin typeface="Cambria Math" panose="02040503050406030204" pitchFamily="18" charset="0"/>
                            </a:rPr>
                          </m:ctrlPr>
                        </m:sSubPr>
                        <m:e>
                          <m:r>
                            <a:rPr lang="en-IE" b="0" i="1" smtClean="0">
                              <a:solidFill>
                                <a:srgbClr val="0070C0"/>
                              </a:solidFill>
                              <a:latin typeface="Cambria Math" panose="02040503050406030204" pitchFamily="18" charset="0"/>
                            </a:rPr>
                            <m:t>𝜆</m:t>
                          </m:r>
                        </m:e>
                        <m:sub>
                          <m:r>
                            <a:rPr lang="en-IE" b="0" i="1" smtClean="0">
                              <a:solidFill>
                                <a:srgbClr val="0070C0"/>
                              </a:solidFill>
                              <a:latin typeface="Cambria Math" panose="02040503050406030204" pitchFamily="18" charset="0"/>
                            </a:rPr>
                            <m:t>𝐶</m:t>
                          </m:r>
                          <m:r>
                            <a:rPr lang="en-IE" b="0" i="1" smtClean="0">
                              <a:solidFill>
                                <a:srgbClr val="0070C0"/>
                              </a:solidFill>
                              <a:latin typeface="Cambria Math" panose="02040503050406030204" pitchFamily="18" charset="0"/>
                              <a:ea typeface="Cambria Math" panose="02040503050406030204" pitchFamily="18" charset="0"/>
                            </a:rPr>
                            <m:t>→</m:t>
                          </m:r>
                          <m:r>
                            <a:rPr lang="en-IE" b="0" i="1" smtClean="0">
                              <a:solidFill>
                                <a:srgbClr val="0070C0"/>
                              </a:solidFill>
                              <a:latin typeface="Cambria Math" panose="02040503050406030204" pitchFamily="18" charset="0"/>
                              <a:ea typeface="Cambria Math" panose="02040503050406030204" pitchFamily="18" charset="0"/>
                            </a:rPr>
                            <m:t>𝐸</m:t>
                          </m:r>
                        </m:sub>
                      </m:sSub>
                      <m:r>
                        <a:rPr lang="en-IE" b="0" i="1" smtClean="0">
                          <a:solidFill>
                            <a:srgbClr val="0070C0"/>
                          </a:solidFill>
                          <a:latin typeface="Cambria Math" panose="02040503050406030204" pitchFamily="18" charset="0"/>
                        </a:rPr>
                        <m:t>(</m:t>
                      </m:r>
                      <m:r>
                        <a:rPr lang="en-IE" b="0" i="1" smtClean="0">
                          <a:solidFill>
                            <a:srgbClr val="0070C0"/>
                          </a:solidFill>
                          <a:latin typeface="Cambria Math" panose="02040503050406030204" pitchFamily="18" charset="0"/>
                        </a:rPr>
                        <m:t>𝑎</m:t>
                      </m:r>
                      <m:r>
                        <a:rPr lang="en-IE" b="0" i="1" smtClean="0">
                          <a:solidFill>
                            <a:srgbClr val="0070C0"/>
                          </a:solidFill>
                          <a:latin typeface="Cambria Math" panose="02040503050406030204" pitchFamily="18" charset="0"/>
                        </a:rPr>
                        <m:t>,</m:t>
                      </m:r>
                      <m:r>
                        <a:rPr lang="en-IE" b="0" i="1" smtClean="0">
                          <a:solidFill>
                            <a:srgbClr val="0070C0"/>
                          </a:solidFill>
                          <a:latin typeface="Cambria Math" panose="02040503050406030204" pitchFamily="18" charset="0"/>
                        </a:rPr>
                        <m:t>𝑒</m:t>
                      </m:r>
                      <m:r>
                        <a:rPr lang="en-IE" b="0" i="1" smtClean="0">
                          <a:solidFill>
                            <a:srgbClr val="0070C0"/>
                          </a:solidFill>
                          <a:latin typeface="Cambria Math" panose="02040503050406030204" pitchFamily="18" charset="0"/>
                        </a:rPr>
                        <m:t>)</m:t>
                      </m:r>
                    </m:oMath>
                  </m:oMathPara>
                </a14:m>
                <a:endParaRPr lang="en-IE" dirty="0">
                  <a:solidFill>
                    <a:srgbClr val="0070C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179764" y="4263942"/>
                <a:ext cx="1079334" cy="276999"/>
              </a:xfrm>
              <a:prstGeom prst="rect">
                <a:avLst/>
              </a:prstGeom>
              <a:blipFill>
                <a:blip r:embed="rId13"/>
                <a:stretch>
                  <a:fillRect l="-5085" t="-2174" r="-7345" b="-32609"/>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322459" y="4263942"/>
                <a:ext cx="10936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b="0" i="1" smtClean="0">
                              <a:solidFill>
                                <a:srgbClr val="0070C0"/>
                              </a:solidFill>
                              <a:latin typeface="Cambria Math" panose="02040503050406030204" pitchFamily="18" charset="0"/>
                            </a:rPr>
                          </m:ctrlPr>
                        </m:sSubPr>
                        <m:e>
                          <m:r>
                            <a:rPr lang="en-IE" b="0" i="1" smtClean="0">
                              <a:solidFill>
                                <a:srgbClr val="0070C0"/>
                              </a:solidFill>
                              <a:latin typeface="Cambria Math" panose="02040503050406030204" pitchFamily="18" charset="0"/>
                            </a:rPr>
                            <m:t>𝜆</m:t>
                          </m:r>
                        </m:e>
                        <m:sub>
                          <m:r>
                            <a:rPr lang="en-IE" b="0" i="1" smtClean="0">
                              <a:solidFill>
                                <a:srgbClr val="0070C0"/>
                              </a:solidFill>
                              <a:latin typeface="Cambria Math" panose="02040503050406030204" pitchFamily="18" charset="0"/>
                            </a:rPr>
                            <m:t>𝐷</m:t>
                          </m:r>
                          <m:r>
                            <a:rPr lang="en-IE" b="0" i="1" smtClean="0">
                              <a:solidFill>
                                <a:srgbClr val="0070C0"/>
                              </a:solidFill>
                              <a:latin typeface="Cambria Math" panose="02040503050406030204" pitchFamily="18" charset="0"/>
                              <a:ea typeface="Cambria Math" panose="02040503050406030204" pitchFamily="18" charset="0"/>
                            </a:rPr>
                            <m:t>→</m:t>
                          </m:r>
                          <m:r>
                            <a:rPr lang="en-IE" b="0" i="1" smtClean="0">
                              <a:solidFill>
                                <a:srgbClr val="0070C0"/>
                              </a:solidFill>
                              <a:latin typeface="Cambria Math" panose="02040503050406030204" pitchFamily="18" charset="0"/>
                              <a:ea typeface="Cambria Math" panose="02040503050406030204" pitchFamily="18" charset="0"/>
                            </a:rPr>
                            <m:t>𝐸</m:t>
                          </m:r>
                        </m:sub>
                      </m:sSub>
                      <m:r>
                        <a:rPr lang="en-IE" b="0" i="1" smtClean="0">
                          <a:solidFill>
                            <a:srgbClr val="0070C0"/>
                          </a:solidFill>
                          <a:latin typeface="Cambria Math" panose="02040503050406030204" pitchFamily="18" charset="0"/>
                        </a:rPr>
                        <m:t>(</m:t>
                      </m:r>
                      <m:r>
                        <a:rPr lang="en-IE" b="0" i="1" smtClean="0">
                          <a:solidFill>
                            <a:srgbClr val="0070C0"/>
                          </a:solidFill>
                          <a:latin typeface="Cambria Math" panose="02040503050406030204" pitchFamily="18" charset="0"/>
                        </a:rPr>
                        <m:t>𝑎</m:t>
                      </m:r>
                      <m:r>
                        <a:rPr lang="en-IE" b="0" i="1" smtClean="0">
                          <a:solidFill>
                            <a:srgbClr val="0070C0"/>
                          </a:solidFill>
                          <a:latin typeface="Cambria Math" panose="02040503050406030204" pitchFamily="18" charset="0"/>
                        </a:rPr>
                        <m:t>,</m:t>
                      </m:r>
                      <m:r>
                        <a:rPr lang="en-IE" b="0" i="1" smtClean="0">
                          <a:solidFill>
                            <a:srgbClr val="0070C0"/>
                          </a:solidFill>
                          <a:latin typeface="Cambria Math" panose="02040503050406030204" pitchFamily="18" charset="0"/>
                        </a:rPr>
                        <m:t>𝑒</m:t>
                      </m:r>
                      <m:r>
                        <a:rPr lang="en-IE" b="0" i="1" smtClean="0">
                          <a:solidFill>
                            <a:srgbClr val="0070C0"/>
                          </a:solidFill>
                          <a:latin typeface="Cambria Math" panose="02040503050406030204" pitchFamily="18" charset="0"/>
                        </a:rPr>
                        <m:t>)</m:t>
                      </m:r>
                    </m:oMath>
                  </m:oMathPara>
                </a14:m>
                <a:endParaRPr lang="en-IE" dirty="0">
                  <a:solidFill>
                    <a:srgbClr val="0070C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7322459" y="4263942"/>
                <a:ext cx="1093696" cy="276999"/>
              </a:xfrm>
              <a:prstGeom prst="rect">
                <a:avLst/>
              </a:prstGeom>
              <a:blipFill>
                <a:blip r:embed="rId14"/>
                <a:stretch>
                  <a:fillRect l="-5000" t="-2174" r="-7222" b="-32609"/>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434416" y="4868551"/>
                <a:ext cx="8778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b="0" i="1" smtClean="0">
                              <a:solidFill>
                                <a:srgbClr val="0070C0"/>
                              </a:solidFill>
                              <a:latin typeface="Cambria Math" panose="02040503050406030204" pitchFamily="18" charset="0"/>
                            </a:rPr>
                          </m:ctrlPr>
                        </m:sSubPr>
                        <m:e>
                          <m:r>
                            <a:rPr lang="en-IE" b="0" i="1" smtClean="0">
                              <a:solidFill>
                                <a:srgbClr val="0070C0"/>
                              </a:solidFill>
                              <a:latin typeface="Cambria Math" panose="02040503050406030204" pitchFamily="18" charset="0"/>
                            </a:rPr>
                            <m:t>𝜆</m:t>
                          </m:r>
                        </m:e>
                        <m:sub>
                          <m:r>
                            <a:rPr lang="en-IE" b="0" i="1" smtClean="0">
                              <a:solidFill>
                                <a:srgbClr val="0070C0"/>
                              </a:solidFill>
                              <a:latin typeface="Cambria Math" panose="02040503050406030204" pitchFamily="18" charset="0"/>
                            </a:rPr>
                            <m:t>𝐸</m:t>
                          </m:r>
                          <m:r>
                            <a:rPr lang="en-IE" b="0" i="1" smtClean="0">
                              <a:solidFill>
                                <a:srgbClr val="0070C0"/>
                              </a:solidFill>
                              <a:latin typeface="Cambria Math" panose="02040503050406030204" pitchFamily="18" charset="0"/>
                              <a:ea typeface="Cambria Math" panose="02040503050406030204" pitchFamily="18" charset="0"/>
                            </a:rPr>
                            <m:t>→</m:t>
                          </m:r>
                          <m:r>
                            <a:rPr lang="en-IE" b="0" i="1" smtClean="0">
                              <a:solidFill>
                                <a:srgbClr val="0070C0"/>
                              </a:solidFill>
                              <a:latin typeface="Cambria Math" panose="02040503050406030204" pitchFamily="18" charset="0"/>
                              <a:ea typeface="Cambria Math" panose="02040503050406030204" pitchFamily="18" charset="0"/>
                            </a:rPr>
                            <m:t>𝐴</m:t>
                          </m:r>
                        </m:sub>
                      </m:sSub>
                      <m:r>
                        <a:rPr lang="en-IE" b="0" i="1" smtClean="0">
                          <a:solidFill>
                            <a:srgbClr val="0070C0"/>
                          </a:solidFill>
                          <a:latin typeface="Cambria Math" panose="02040503050406030204" pitchFamily="18" charset="0"/>
                        </a:rPr>
                        <m:t>(</m:t>
                      </m:r>
                      <m:r>
                        <a:rPr lang="en-IE" b="0" i="1" smtClean="0">
                          <a:solidFill>
                            <a:srgbClr val="0070C0"/>
                          </a:solidFill>
                          <a:latin typeface="Cambria Math" panose="02040503050406030204" pitchFamily="18" charset="0"/>
                        </a:rPr>
                        <m:t>𝑎</m:t>
                      </m:r>
                      <m:r>
                        <a:rPr lang="en-IE" b="0" i="1" smtClean="0">
                          <a:solidFill>
                            <a:srgbClr val="0070C0"/>
                          </a:solidFill>
                          <a:latin typeface="Cambria Math" panose="02040503050406030204" pitchFamily="18" charset="0"/>
                        </a:rPr>
                        <m:t>)</m:t>
                      </m:r>
                    </m:oMath>
                  </m:oMathPara>
                </a14:m>
                <a:endParaRPr lang="en-IE" dirty="0">
                  <a:solidFill>
                    <a:srgbClr val="0070C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6434416" y="4868551"/>
                <a:ext cx="877804" cy="276999"/>
              </a:xfrm>
              <a:prstGeom prst="rect">
                <a:avLst/>
              </a:prstGeom>
              <a:blipFill>
                <a:blip r:embed="rId15"/>
                <a:stretch>
                  <a:fillRect l="-6250" t="-4444" r="-9028" b="-35556"/>
                </a:stretch>
              </a:blipFill>
            </p:spPr>
            <p:txBody>
              <a:bodyPr/>
              <a:lstStyle/>
              <a:p>
                <a:r>
                  <a:rPr lang="en-IE">
                    <a:noFill/>
                  </a:rPr>
                  <a:t> </a:t>
                </a:r>
              </a:p>
            </p:txBody>
          </p:sp>
        </mc:Fallback>
      </mc:AlternateContent>
      <p:sp>
        <p:nvSpPr>
          <p:cNvPr id="29" name="Left Bracket 28"/>
          <p:cNvSpPr/>
          <p:nvPr/>
        </p:nvSpPr>
        <p:spPr>
          <a:xfrm rot="16200000">
            <a:off x="6167544" y="2043091"/>
            <a:ext cx="95268" cy="151790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30" name="Left Bracket 29"/>
          <p:cNvSpPr/>
          <p:nvPr/>
        </p:nvSpPr>
        <p:spPr>
          <a:xfrm rot="16200000">
            <a:off x="8148886" y="2033174"/>
            <a:ext cx="95268" cy="151790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31" name="Left Bracket 30"/>
          <p:cNvSpPr/>
          <p:nvPr/>
        </p:nvSpPr>
        <p:spPr>
          <a:xfrm rot="16200000">
            <a:off x="6735845" y="2077281"/>
            <a:ext cx="87184" cy="2630485"/>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32" name="Left Bracket 31"/>
          <p:cNvSpPr/>
          <p:nvPr/>
        </p:nvSpPr>
        <p:spPr>
          <a:xfrm rot="16200000">
            <a:off x="7802152" y="3076570"/>
            <a:ext cx="45719" cy="187985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33" name="Left Bracket 32"/>
          <p:cNvSpPr/>
          <p:nvPr/>
        </p:nvSpPr>
        <p:spPr>
          <a:xfrm rot="16200000">
            <a:off x="7266655" y="3402693"/>
            <a:ext cx="71393" cy="232313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34" name="Left Bracket 33"/>
          <p:cNvSpPr/>
          <p:nvPr/>
        </p:nvSpPr>
        <p:spPr>
          <a:xfrm rot="16200000">
            <a:off x="6576043" y="4468213"/>
            <a:ext cx="48722" cy="1450034"/>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cxnSp>
        <p:nvCxnSpPr>
          <p:cNvPr id="35" name="Straight Arrow Connector 34"/>
          <p:cNvCxnSpPr>
            <a:stCxn id="29" idx="1"/>
            <a:endCxn id="24" idx="0"/>
          </p:cNvCxnSpPr>
          <p:nvPr/>
        </p:nvCxnSpPr>
        <p:spPr>
          <a:xfrm flipH="1">
            <a:off x="6011070" y="2849677"/>
            <a:ext cx="204109" cy="2304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0" idx="1"/>
            <a:endCxn id="25" idx="0"/>
          </p:cNvCxnSpPr>
          <p:nvPr/>
        </p:nvCxnSpPr>
        <p:spPr>
          <a:xfrm>
            <a:off x="8196521" y="2839760"/>
            <a:ext cx="16148" cy="813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1" idx="1"/>
            <a:endCxn id="26" idx="0"/>
          </p:cNvCxnSpPr>
          <p:nvPr/>
        </p:nvCxnSpPr>
        <p:spPr>
          <a:xfrm flipH="1">
            <a:off x="6719431" y="3436116"/>
            <a:ext cx="60007" cy="8278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2" idx="1"/>
            <a:endCxn id="27" idx="0"/>
          </p:cNvCxnSpPr>
          <p:nvPr/>
        </p:nvCxnSpPr>
        <p:spPr>
          <a:xfrm>
            <a:off x="7825012" y="4039355"/>
            <a:ext cx="44295" cy="224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3" idx="1"/>
            <a:endCxn id="28" idx="0"/>
          </p:cNvCxnSpPr>
          <p:nvPr/>
        </p:nvCxnSpPr>
        <p:spPr>
          <a:xfrm flipH="1">
            <a:off x="6873318" y="4599955"/>
            <a:ext cx="429034" cy="2685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703259" y="5565128"/>
            <a:ext cx="1779654" cy="369332"/>
          </a:xfrm>
          <a:prstGeom prst="rect">
            <a:avLst/>
          </a:prstGeom>
          <a:noFill/>
        </p:spPr>
        <p:txBody>
          <a:bodyPr wrap="none" rtlCol="0">
            <a:spAutoFit/>
          </a:bodyPr>
          <a:lstStyle/>
          <a:p>
            <a:r>
              <a:rPr lang="en-IE" b="1" i="1" dirty="0">
                <a:solidFill>
                  <a:srgbClr val="FF0000"/>
                </a:solidFill>
              </a:rPr>
              <a:t>U = upper bound</a:t>
            </a:r>
          </a:p>
        </p:txBody>
      </p:sp>
      <p:cxnSp>
        <p:nvCxnSpPr>
          <p:cNvPr id="41" name="Straight Arrow Connector 40"/>
          <p:cNvCxnSpPr>
            <a:stCxn id="34" idx="1"/>
            <a:endCxn id="40" idx="0"/>
          </p:cNvCxnSpPr>
          <p:nvPr/>
        </p:nvCxnSpPr>
        <p:spPr>
          <a:xfrm flipH="1">
            <a:off x="6593086" y="5217591"/>
            <a:ext cx="7318" cy="3475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570547" y="1827481"/>
            <a:ext cx="1518429" cy="369332"/>
          </a:xfrm>
          <a:prstGeom prst="rect">
            <a:avLst/>
          </a:prstGeom>
          <a:noFill/>
        </p:spPr>
        <p:txBody>
          <a:bodyPr wrap="none" rtlCol="0">
            <a:spAutoFit/>
          </a:bodyPr>
          <a:lstStyle/>
          <a:p>
            <a:r>
              <a:rPr lang="en-IE" dirty="0"/>
              <a:t>Marginal MAP</a:t>
            </a:r>
          </a:p>
        </p:txBody>
      </p:sp>
      <mc:AlternateContent xmlns:mc="http://schemas.openxmlformats.org/markup-compatibility/2006" xmlns:a14="http://schemas.microsoft.com/office/drawing/2010/main">
        <mc:Choice Requires="a14">
          <p:sp>
            <p:nvSpPr>
              <p:cNvPr id="66" name="TextBox 65"/>
              <p:cNvSpPr txBox="1"/>
              <p:nvPr/>
            </p:nvSpPr>
            <p:spPr>
              <a:xfrm>
                <a:off x="3667713" y="2481142"/>
                <a:ext cx="34105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sz="2000" b="0" i="1" smtClean="0">
                              <a:latin typeface="Cambria Math" panose="02040503050406030204" pitchFamily="18" charset="0"/>
                            </a:rPr>
                          </m:ctrlPr>
                        </m:sSubPr>
                        <m:e>
                          <m:r>
                            <m:rPr>
                              <m:sty m:val="p"/>
                            </m:rPr>
                            <a:rPr lang="en-IE" sz="2000" b="0" i="0" smtClean="0">
                              <a:latin typeface="Cambria Math" panose="02040503050406030204" pitchFamily="18" charset="0"/>
                            </a:rPr>
                            <m:t>Σ</m:t>
                          </m:r>
                        </m:e>
                        <m:sub>
                          <m:r>
                            <a:rPr lang="en-IE" sz="2000" b="0" i="1" smtClean="0">
                              <a:latin typeface="Cambria Math" panose="02040503050406030204" pitchFamily="18" charset="0"/>
                            </a:rPr>
                            <m:t>𝐵</m:t>
                          </m:r>
                        </m:sub>
                      </m:sSub>
                    </m:oMath>
                  </m:oMathPara>
                </a14:m>
                <a:endParaRPr lang="en-IE" sz="2000" dirty="0"/>
              </a:p>
            </p:txBody>
          </p:sp>
        </mc:Choice>
        <mc:Fallback xmlns="">
          <p:sp>
            <p:nvSpPr>
              <p:cNvPr id="66" name="TextBox 65"/>
              <p:cNvSpPr txBox="1">
                <a:spLocks noRot="1" noChangeAspect="1" noMove="1" noResize="1" noEditPoints="1" noAdjustHandles="1" noChangeArrowheads="1" noChangeShapeType="1" noTextEdit="1"/>
              </p:cNvSpPr>
              <p:nvPr/>
            </p:nvSpPr>
            <p:spPr>
              <a:xfrm>
                <a:off x="3667713" y="2481142"/>
                <a:ext cx="341054" cy="307777"/>
              </a:xfrm>
              <a:prstGeom prst="rect">
                <a:avLst/>
              </a:prstGeom>
              <a:blipFill>
                <a:blip r:embed="rId16"/>
                <a:stretch>
                  <a:fillRect l="-17857" r="-5357" b="-18000"/>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3667713" y="3074143"/>
                <a:ext cx="34105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sz="2000" b="0" i="1" smtClean="0">
                              <a:latin typeface="Cambria Math" panose="02040503050406030204" pitchFamily="18" charset="0"/>
                            </a:rPr>
                          </m:ctrlPr>
                        </m:sSubPr>
                        <m:e>
                          <m:r>
                            <m:rPr>
                              <m:sty m:val="p"/>
                            </m:rPr>
                            <a:rPr lang="en-IE" sz="2000" b="0" i="0" smtClean="0">
                              <a:latin typeface="Cambria Math" panose="02040503050406030204" pitchFamily="18" charset="0"/>
                            </a:rPr>
                            <m:t>Σ</m:t>
                          </m:r>
                        </m:e>
                        <m:sub>
                          <m:r>
                            <a:rPr lang="en-IE" sz="2000" b="0" i="1" smtClean="0">
                              <a:latin typeface="Cambria Math" panose="02040503050406030204" pitchFamily="18" charset="0"/>
                            </a:rPr>
                            <m:t>𝐶</m:t>
                          </m:r>
                        </m:sub>
                      </m:sSub>
                    </m:oMath>
                  </m:oMathPara>
                </a14:m>
                <a:endParaRPr lang="en-IE" sz="2000" dirty="0"/>
              </a:p>
            </p:txBody>
          </p:sp>
        </mc:Choice>
        <mc:Fallback xmlns="">
          <p:sp>
            <p:nvSpPr>
              <p:cNvPr id="67" name="TextBox 66"/>
              <p:cNvSpPr txBox="1">
                <a:spLocks noRot="1" noChangeAspect="1" noMove="1" noResize="1" noEditPoints="1" noAdjustHandles="1" noChangeArrowheads="1" noChangeShapeType="1" noTextEdit="1"/>
              </p:cNvSpPr>
              <p:nvPr/>
            </p:nvSpPr>
            <p:spPr>
              <a:xfrm>
                <a:off x="3667713" y="3074143"/>
                <a:ext cx="341054" cy="307777"/>
              </a:xfrm>
              <a:prstGeom prst="rect">
                <a:avLst/>
              </a:prstGeom>
              <a:blipFill>
                <a:blip r:embed="rId17"/>
                <a:stretch>
                  <a:fillRect l="-16071" r="-3571" b="-15686"/>
                </a:stretch>
              </a:blipFill>
            </p:spPr>
            <p:txBody>
              <a:bodyPr/>
              <a:lstStyle/>
              <a:p>
                <a:r>
                  <a:rPr lang="en-IE">
                    <a:noFill/>
                  </a:rPr>
                  <a:t> </a:t>
                </a:r>
              </a:p>
            </p:txBody>
          </p:sp>
        </mc:Fallback>
      </mc:AlternateContent>
      <p:sp>
        <p:nvSpPr>
          <p:cNvPr id="69" name="TextBox 68"/>
          <p:cNvSpPr txBox="1"/>
          <p:nvPr/>
        </p:nvSpPr>
        <p:spPr>
          <a:xfrm>
            <a:off x="3530941" y="4808901"/>
            <a:ext cx="671466" cy="369332"/>
          </a:xfrm>
          <a:prstGeom prst="rect">
            <a:avLst/>
          </a:prstGeom>
          <a:noFill/>
        </p:spPr>
        <p:txBody>
          <a:bodyPr wrap="none" rtlCol="0">
            <a:spAutoFit/>
          </a:bodyPr>
          <a:lstStyle/>
          <a:p>
            <a:r>
              <a:rPr lang="en-IE" dirty="0" err="1"/>
              <a:t>max</a:t>
            </a:r>
            <a:r>
              <a:rPr lang="en-IE" baseline="-25000" dirty="0" err="1"/>
              <a:t>A</a:t>
            </a:r>
            <a:endParaRPr lang="en-IE" baseline="-25000" dirty="0"/>
          </a:p>
        </p:txBody>
      </p:sp>
      <p:sp>
        <p:nvSpPr>
          <p:cNvPr id="70" name="TextBox 69"/>
          <p:cNvSpPr txBox="1"/>
          <p:nvPr/>
        </p:nvSpPr>
        <p:spPr>
          <a:xfrm>
            <a:off x="3524320" y="4212843"/>
            <a:ext cx="671466" cy="369332"/>
          </a:xfrm>
          <a:prstGeom prst="rect">
            <a:avLst/>
          </a:prstGeom>
          <a:noFill/>
        </p:spPr>
        <p:txBody>
          <a:bodyPr wrap="none" rtlCol="0">
            <a:spAutoFit/>
          </a:bodyPr>
          <a:lstStyle/>
          <a:p>
            <a:r>
              <a:rPr lang="en-IE" dirty="0" err="1"/>
              <a:t>max</a:t>
            </a:r>
            <a:r>
              <a:rPr lang="en-IE" baseline="-25000" dirty="0" err="1"/>
              <a:t>E</a:t>
            </a:r>
            <a:endParaRPr lang="en-IE" baseline="-25000" dirty="0"/>
          </a:p>
        </p:txBody>
      </p:sp>
      <p:sp>
        <p:nvSpPr>
          <p:cNvPr id="71" name="TextBox 70"/>
          <p:cNvSpPr txBox="1"/>
          <p:nvPr/>
        </p:nvSpPr>
        <p:spPr>
          <a:xfrm>
            <a:off x="3530371" y="3614086"/>
            <a:ext cx="671466" cy="369332"/>
          </a:xfrm>
          <a:prstGeom prst="rect">
            <a:avLst/>
          </a:prstGeom>
          <a:noFill/>
        </p:spPr>
        <p:txBody>
          <a:bodyPr wrap="none" rtlCol="0">
            <a:spAutoFit/>
          </a:bodyPr>
          <a:lstStyle/>
          <a:p>
            <a:r>
              <a:rPr lang="en-IE" dirty="0" err="1"/>
              <a:t>max</a:t>
            </a:r>
            <a:r>
              <a:rPr lang="en-IE" baseline="-25000" dirty="0" err="1"/>
              <a:t>D</a:t>
            </a:r>
            <a:endParaRPr lang="en-IE" baseline="-25000" dirty="0"/>
          </a:p>
        </p:txBody>
      </p:sp>
      <mc:AlternateContent xmlns:mc="http://schemas.openxmlformats.org/markup-compatibility/2006" xmlns:a14="http://schemas.microsoft.com/office/drawing/2010/main">
        <mc:Choice Requires="a14">
          <p:sp>
            <p:nvSpPr>
              <p:cNvPr id="73" name="TextBox 72"/>
              <p:cNvSpPr txBox="1"/>
              <p:nvPr/>
            </p:nvSpPr>
            <p:spPr>
              <a:xfrm>
                <a:off x="255545" y="2013933"/>
                <a:ext cx="2752357" cy="6706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sz="1600" b="0" i="1" smtClean="0">
                              <a:solidFill>
                                <a:srgbClr val="0070C0"/>
                              </a:solidFill>
                              <a:latin typeface="Cambria Math" panose="02040503050406030204" pitchFamily="18" charset="0"/>
                            </a:rPr>
                          </m:ctrlPr>
                        </m:sSubPr>
                        <m:e>
                          <m:r>
                            <a:rPr lang="en-IE" sz="1600" b="0" i="1" smtClean="0">
                              <a:solidFill>
                                <a:srgbClr val="0070C0"/>
                              </a:solidFill>
                              <a:latin typeface="Cambria Math" panose="02040503050406030204" pitchFamily="18" charset="0"/>
                            </a:rPr>
                            <m:t>𝜆</m:t>
                          </m:r>
                        </m:e>
                        <m:sub>
                          <m:r>
                            <a:rPr lang="en-IE" sz="1600" b="0" i="1" smtClean="0">
                              <a:solidFill>
                                <a:srgbClr val="0070C0"/>
                              </a:solidFill>
                              <a:latin typeface="Cambria Math" panose="02040503050406030204" pitchFamily="18" charset="0"/>
                            </a:rPr>
                            <m:t>𝐵</m:t>
                          </m:r>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𝐶</m:t>
                          </m:r>
                        </m:sub>
                      </m:sSub>
                      <m:d>
                        <m:dPr>
                          <m:ctrlPr>
                            <a:rPr lang="en-IE" sz="1600" b="0" i="1" smtClean="0">
                              <a:solidFill>
                                <a:srgbClr val="0070C0"/>
                              </a:solidFill>
                              <a:latin typeface="Cambria Math" panose="02040503050406030204" pitchFamily="18" charset="0"/>
                            </a:rPr>
                          </m:ctrlPr>
                        </m:dPr>
                        <m:e>
                          <m:r>
                            <a:rPr lang="en-IE" sz="1600" b="0" i="1" smtClean="0">
                              <a:solidFill>
                                <a:srgbClr val="0070C0"/>
                              </a:solidFill>
                              <a:latin typeface="Cambria Math" panose="02040503050406030204" pitchFamily="18" charset="0"/>
                            </a:rPr>
                            <m:t>𝑎</m:t>
                          </m:r>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𝑐</m:t>
                          </m:r>
                        </m:e>
                      </m:d>
                      <m:r>
                        <a:rPr lang="en-IE" sz="1600" b="0" i="1" smtClean="0">
                          <a:latin typeface="Cambria Math" panose="02040503050406030204" pitchFamily="18" charset="0"/>
                        </a:rPr>
                        <m:t>= </m:t>
                      </m:r>
                      <m:nary>
                        <m:naryPr>
                          <m:chr m:val="∑"/>
                          <m:ctrlPr>
                            <a:rPr lang="en-IE" sz="1600" b="0" i="1" smtClean="0">
                              <a:latin typeface="Cambria Math" panose="02040503050406030204" pitchFamily="18" charset="0"/>
                            </a:rPr>
                          </m:ctrlPr>
                        </m:naryPr>
                        <m:sub>
                          <m:r>
                            <m:rPr>
                              <m:brk m:alnAt="23"/>
                            </m:rPr>
                            <a:rPr lang="en-IE" sz="1600" b="0" i="1" smtClean="0">
                              <a:latin typeface="Cambria Math" panose="02040503050406030204" pitchFamily="18" charset="0"/>
                            </a:rPr>
                            <m:t>𝑏</m:t>
                          </m:r>
                        </m:sub>
                        <m:sup>
                          <m:sSub>
                            <m:sSubPr>
                              <m:ctrlPr>
                                <a:rPr lang="en-IE" sz="1600" b="0" i="1" smtClean="0">
                                  <a:latin typeface="Cambria Math" panose="02040503050406030204" pitchFamily="18" charset="0"/>
                                </a:rPr>
                              </m:ctrlPr>
                            </m:sSubPr>
                            <m:e>
                              <m:r>
                                <a:rPr lang="en-IE" sz="1600" b="0" i="1" smtClean="0">
                                  <a:latin typeface="Cambria Math" panose="02040503050406030204" pitchFamily="18" charset="0"/>
                                </a:rPr>
                                <m:t>𝑤</m:t>
                              </m:r>
                            </m:e>
                            <m:sub>
                              <m:r>
                                <a:rPr lang="en-IE" sz="1600" b="0" i="1" smtClean="0">
                                  <a:latin typeface="Cambria Math" panose="02040503050406030204" pitchFamily="18" charset="0"/>
                                </a:rPr>
                                <m:t>1</m:t>
                              </m:r>
                            </m:sub>
                          </m:sSub>
                        </m:sup>
                        <m:e>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𝑎</m:t>
                              </m:r>
                              <m:r>
                                <a:rPr lang="en-IE" sz="1600" b="0" i="1" smtClean="0">
                                  <a:latin typeface="Cambria Math" panose="02040503050406030204" pitchFamily="18" charset="0"/>
                                </a:rPr>
                                <m:t>,</m:t>
                              </m:r>
                              <m:r>
                                <a:rPr lang="en-IE" sz="1600" b="0" i="1" smtClean="0">
                                  <a:latin typeface="Cambria Math" panose="02040503050406030204" pitchFamily="18" charset="0"/>
                                </a:rPr>
                                <m:t>𝑏</m:t>
                              </m:r>
                            </m:e>
                          </m:d>
                          <m:r>
                            <a:rPr lang="en-IE" sz="1600" b="0" i="1" smtClean="0">
                              <a:latin typeface="Cambria Math" panose="02040503050406030204" pitchFamily="18" charset="0"/>
                            </a:rPr>
                            <m:t>𝑓</m:t>
                          </m:r>
                          <m:r>
                            <a:rPr lang="en-IE" sz="1600" b="0" i="1" smtClean="0">
                              <a:latin typeface="Cambria Math" panose="02040503050406030204" pitchFamily="18" charset="0"/>
                            </a:rPr>
                            <m:t>(</m:t>
                          </m:r>
                          <m:r>
                            <a:rPr lang="en-IE" sz="1600" b="0" i="1" smtClean="0">
                              <a:latin typeface="Cambria Math" panose="02040503050406030204" pitchFamily="18" charset="0"/>
                            </a:rPr>
                            <m:t>𝑏</m:t>
                          </m:r>
                          <m:r>
                            <a:rPr lang="en-IE" sz="1600" b="0" i="1" smtClean="0">
                              <a:latin typeface="Cambria Math" panose="02040503050406030204" pitchFamily="18" charset="0"/>
                            </a:rPr>
                            <m:t>,</m:t>
                          </m:r>
                          <m:r>
                            <a:rPr lang="en-IE" sz="1600" b="0" i="1" smtClean="0">
                              <a:latin typeface="Cambria Math" panose="02040503050406030204" pitchFamily="18" charset="0"/>
                            </a:rPr>
                            <m:t>𝑐</m:t>
                          </m:r>
                          <m:r>
                            <a:rPr lang="en-IE" sz="1600" b="0" i="1" smtClean="0">
                              <a:latin typeface="Cambria Math" panose="02040503050406030204" pitchFamily="18" charset="0"/>
                            </a:rPr>
                            <m:t>)</m:t>
                          </m:r>
                        </m:e>
                      </m:nary>
                    </m:oMath>
                  </m:oMathPara>
                </a14:m>
                <a:endParaRPr lang="en-IE" sz="1600" dirty="0"/>
              </a:p>
            </p:txBody>
          </p:sp>
        </mc:Choice>
        <mc:Fallback xmlns="">
          <p:sp>
            <p:nvSpPr>
              <p:cNvPr id="73" name="TextBox 72"/>
              <p:cNvSpPr txBox="1">
                <a:spLocks noRot="1" noChangeAspect="1" noMove="1" noResize="1" noEditPoints="1" noAdjustHandles="1" noChangeArrowheads="1" noChangeShapeType="1" noTextEdit="1"/>
              </p:cNvSpPr>
              <p:nvPr/>
            </p:nvSpPr>
            <p:spPr>
              <a:xfrm>
                <a:off x="255545" y="2013933"/>
                <a:ext cx="2752357" cy="670633"/>
              </a:xfrm>
              <a:prstGeom prst="rect">
                <a:avLst/>
              </a:prstGeom>
              <a:blipFill>
                <a:blip r:embed="rId1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249245" y="2698834"/>
                <a:ext cx="2784160" cy="6706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sz="1600" b="0" i="1" smtClean="0">
                              <a:solidFill>
                                <a:srgbClr val="0070C0"/>
                              </a:solidFill>
                              <a:latin typeface="Cambria Math" panose="02040503050406030204" pitchFamily="18" charset="0"/>
                            </a:rPr>
                          </m:ctrlPr>
                        </m:sSubPr>
                        <m:e>
                          <m:r>
                            <a:rPr lang="en-IE" sz="1600" b="0" i="1" smtClean="0">
                              <a:solidFill>
                                <a:srgbClr val="0070C0"/>
                              </a:solidFill>
                              <a:latin typeface="Cambria Math" panose="02040503050406030204" pitchFamily="18" charset="0"/>
                            </a:rPr>
                            <m:t>𝜆</m:t>
                          </m:r>
                        </m:e>
                        <m:sub>
                          <m:r>
                            <a:rPr lang="en-IE" sz="1600" b="0" i="1" smtClean="0">
                              <a:solidFill>
                                <a:srgbClr val="0070C0"/>
                              </a:solidFill>
                              <a:latin typeface="Cambria Math" panose="02040503050406030204" pitchFamily="18" charset="0"/>
                            </a:rPr>
                            <m:t>𝐵</m:t>
                          </m:r>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𝐷</m:t>
                          </m:r>
                        </m:sub>
                      </m:sSub>
                      <m:d>
                        <m:dPr>
                          <m:ctrlPr>
                            <a:rPr lang="en-IE" sz="1600" b="0" i="1" smtClean="0">
                              <a:solidFill>
                                <a:srgbClr val="0070C0"/>
                              </a:solidFill>
                              <a:latin typeface="Cambria Math" panose="02040503050406030204" pitchFamily="18" charset="0"/>
                            </a:rPr>
                          </m:ctrlPr>
                        </m:dPr>
                        <m:e>
                          <m:r>
                            <a:rPr lang="en-IE" sz="1600" b="0" i="1" smtClean="0">
                              <a:solidFill>
                                <a:srgbClr val="0070C0"/>
                              </a:solidFill>
                              <a:latin typeface="Cambria Math" panose="02040503050406030204" pitchFamily="18" charset="0"/>
                            </a:rPr>
                            <m:t>𝑑</m:t>
                          </m:r>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𝑒</m:t>
                          </m:r>
                        </m:e>
                      </m:d>
                      <m:r>
                        <a:rPr lang="en-IE" sz="1600" b="0" i="1" smtClean="0">
                          <a:latin typeface="Cambria Math" panose="02040503050406030204" pitchFamily="18" charset="0"/>
                        </a:rPr>
                        <m:t>= </m:t>
                      </m:r>
                      <m:nary>
                        <m:naryPr>
                          <m:chr m:val="∑"/>
                          <m:ctrlPr>
                            <a:rPr lang="en-IE" sz="1600" b="0" i="1" smtClean="0">
                              <a:latin typeface="Cambria Math" panose="02040503050406030204" pitchFamily="18" charset="0"/>
                            </a:rPr>
                          </m:ctrlPr>
                        </m:naryPr>
                        <m:sub>
                          <m:r>
                            <m:rPr>
                              <m:brk m:alnAt="23"/>
                            </m:rPr>
                            <a:rPr lang="en-IE" sz="1600" b="0" i="1" smtClean="0">
                              <a:latin typeface="Cambria Math" panose="02040503050406030204" pitchFamily="18" charset="0"/>
                            </a:rPr>
                            <m:t>𝑏</m:t>
                          </m:r>
                        </m:sub>
                        <m:sup>
                          <m:sSub>
                            <m:sSubPr>
                              <m:ctrlPr>
                                <a:rPr lang="en-IE" sz="1600" b="0" i="1" smtClean="0">
                                  <a:latin typeface="Cambria Math" panose="02040503050406030204" pitchFamily="18" charset="0"/>
                                </a:rPr>
                              </m:ctrlPr>
                            </m:sSubPr>
                            <m:e>
                              <m:r>
                                <a:rPr lang="en-IE" sz="1600" b="0" i="1" smtClean="0">
                                  <a:latin typeface="Cambria Math" panose="02040503050406030204" pitchFamily="18" charset="0"/>
                                </a:rPr>
                                <m:t>𝑤</m:t>
                              </m:r>
                            </m:e>
                            <m:sub>
                              <m:r>
                                <a:rPr lang="en-IE" sz="1600" b="0" i="1" smtClean="0">
                                  <a:latin typeface="Cambria Math" panose="02040503050406030204" pitchFamily="18" charset="0"/>
                                </a:rPr>
                                <m:t>2</m:t>
                              </m:r>
                            </m:sub>
                          </m:sSub>
                        </m:sup>
                        <m:e>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𝑏</m:t>
                              </m:r>
                              <m:r>
                                <a:rPr lang="en-IE" sz="1600" b="0" i="1" smtClean="0">
                                  <a:latin typeface="Cambria Math" panose="02040503050406030204" pitchFamily="18" charset="0"/>
                                </a:rPr>
                                <m:t>,</m:t>
                              </m:r>
                              <m:r>
                                <a:rPr lang="en-IE" sz="1600" b="0" i="1" smtClean="0">
                                  <a:latin typeface="Cambria Math" panose="02040503050406030204" pitchFamily="18" charset="0"/>
                                </a:rPr>
                                <m:t>𝑑</m:t>
                              </m:r>
                            </m:e>
                          </m:d>
                          <m:r>
                            <a:rPr lang="en-IE" sz="1600" b="0" i="1" smtClean="0">
                              <a:latin typeface="Cambria Math" panose="02040503050406030204" pitchFamily="18" charset="0"/>
                            </a:rPr>
                            <m:t>𝑓</m:t>
                          </m:r>
                          <m:r>
                            <a:rPr lang="en-IE" sz="1600" b="0" i="1" smtClean="0">
                              <a:latin typeface="Cambria Math" panose="02040503050406030204" pitchFamily="18" charset="0"/>
                            </a:rPr>
                            <m:t>(</m:t>
                          </m:r>
                          <m:r>
                            <a:rPr lang="en-IE" sz="1600" b="0" i="1" smtClean="0">
                              <a:latin typeface="Cambria Math" panose="02040503050406030204" pitchFamily="18" charset="0"/>
                            </a:rPr>
                            <m:t>𝑏</m:t>
                          </m:r>
                          <m:r>
                            <a:rPr lang="en-IE" sz="1600" b="0" i="1" smtClean="0">
                              <a:latin typeface="Cambria Math" panose="02040503050406030204" pitchFamily="18" charset="0"/>
                            </a:rPr>
                            <m:t>,</m:t>
                          </m:r>
                          <m:r>
                            <a:rPr lang="en-IE" sz="1600" b="0" i="1" smtClean="0">
                              <a:latin typeface="Cambria Math" panose="02040503050406030204" pitchFamily="18" charset="0"/>
                            </a:rPr>
                            <m:t>𝑒</m:t>
                          </m:r>
                          <m:r>
                            <a:rPr lang="en-IE" sz="1600" b="0" i="1" smtClean="0">
                              <a:latin typeface="Cambria Math" panose="02040503050406030204" pitchFamily="18" charset="0"/>
                            </a:rPr>
                            <m:t>)</m:t>
                          </m:r>
                        </m:e>
                      </m:nary>
                    </m:oMath>
                  </m:oMathPara>
                </a14:m>
                <a:endParaRPr lang="en-IE" sz="1600" dirty="0"/>
              </a:p>
            </p:txBody>
          </p:sp>
        </mc:Choice>
        <mc:Fallback xmlns="">
          <p:sp>
            <p:nvSpPr>
              <p:cNvPr id="74" name="TextBox 73"/>
              <p:cNvSpPr txBox="1">
                <a:spLocks noRot="1" noChangeAspect="1" noMove="1" noResize="1" noEditPoints="1" noAdjustHandles="1" noChangeArrowheads="1" noChangeShapeType="1" noTextEdit="1"/>
              </p:cNvSpPr>
              <p:nvPr/>
            </p:nvSpPr>
            <p:spPr>
              <a:xfrm>
                <a:off x="249245" y="2698834"/>
                <a:ext cx="2784160" cy="670633"/>
              </a:xfrm>
              <a:prstGeom prst="rect">
                <a:avLst/>
              </a:prstGeom>
              <a:blipFill>
                <a:blip r:embed="rId1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1983119" y="3373938"/>
                <a:ext cx="131959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latin typeface="Cambria Math" panose="02040503050406030204" pitchFamily="18" charset="0"/>
                        </a:rPr>
                        <m:t>(</m:t>
                      </m:r>
                      <m:sSub>
                        <m:sSubPr>
                          <m:ctrlPr>
                            <a:rPr lang="en-IE" sz="1600" b="0" i="1" smtClean="0">
                              <a:latin typeface="Cambria Math" panose="02040503050406030204" pitchFamily="18" charset="0"/>
                            </a:rPr>
                          </m:ctrlPr>
                        </m:sSubPr>
                        <m:e>
                          <m:r>
                            <a:rPr lang="en-IE" sz="1600" b="0" i="1" smtClean="0">
                              <a:latin typeface="Cambria Math" panose="02040503050406030204" pitchFamily="18" charset="0"/>
                            </a:rPr>
                            <m:t>𝑤</m:t>
                          </m:r>
                        </m:e>
                        <m:sub>
                          <m:r>
                            <a:rPr lang="en-IE" sz="1600" b="0" i="1" smtClean="0">
                              <a:latin typeface="Cambria Math" panose="02040503050406030204" pitchFamily="18" charset="0"/>
                            </a:rPr>
                            <m:t>1</m:t>
                          </m:r>
                        </m:sub>
                      </m:sSub>
                      <m:r>
                        <a:rPr lang="en-IE" sz="1600" b="0" i="1" smtClean="0">
                          <a:latin typeface="Cambria Math" panose="02040503050406030204" pitchFamily="18" charset="0"/>
                        </a:rPr>
                        <m:t>+</m:t>
                      </m:r>
                      <m:sSub>
                        <m:sSubPr>
                          <m:ctrlPr>
                            <a:rPr lang="en-IE" sz="1600" b="0" i="1" smtClean="0">
                              <a:latin typeface="Cambria Math" panose="02040503050406030204" pitchFamily="18" charset="0"/>
                            </a:rPr>
                          </m:ctrlPr>
                        </m:sSubPr>
                        <m:e>
                          <m:r>
                            <a:rPr lang="en-IE" sz="1600" b="0" i="1" smtClean="0">
                              <a:latin typeface="Cambria Math" panose="02040503050406030204" pitchFamily="18" charset="0"/>
                            </a:rPr>
                            <m:t>𝑤</m:t>
                          </m:r>
                        </m:e>
                        <m:sub>
                          <m:r>
                            <a:rPr lang="en-IE" sz="1600" b="0" i="1" smtClean="0">
                              <a:latin typeface="Cambria Math" panose="02040503050406030204" pitchFamily="18" charset="0"/>
                            </a:rPr>
                            <m:t>2</m:t>
                          </m:r>
                        </m:sub>
                      </m:sSub>
                      <m:r>
                        <a:rPr lang="en-IE" sz="1600" b="0" i="1" smtClean="0">
                          <a:latin typeface="Cambria Math" panose="02040503050406030204" pitchFamily="18" charset="0"/>
                        </a:rPr>
                        <m:t>=1)</m:t>
                      </m:r>
                    </m:oMath>
                  </m:oMathPara>
                </a14:m>
                <a:endParaRPr lang="en-IE" sz="1600" dirty="0"/>
              </a:p>
            </p:txBody>
          </p:sp>
        </mc:Choice>
        <mc:Fallback xmlns="">
          <p:sp>
            <p:nvSpPr>
              <p:cNvPr id="75" name="TextBox 74"/>
              <p:cNvSpPr txBox="1">
                <a:spLocks noRot="1" noChangeAspect="1" noMove="1" noResize="1" noEditPoints="1" noAdjustHandles="1" noChangeArrowheads="1" noChangeShapeType="1" noTextEdit="1"/>
              </p:cNvSpPr>
              <p:nvPr/>
            </p:nvSpPr>
            <p:spPr>
              <a:xfrm>
                <a:off x="1983119" y="3373938"/>
                <a:ext cx="1319592" cy="246221"/>
              </a:xfrm>
              <a:prstGeom prst="rect">
                <a:avLst/>
              </a:prstGeom>
              <a:blipFill>
                <a:blip r:embed="rId20"/>
                <a:stretch>
                  <a:fillRect l="-4608" r="-5069" b="-31707"/>
                </a:stretch>
              </a:blipFill>
            </p:spPr>
            <p:txBody>
              <a:bodyPr/>
              <a:lstStyle/>
              <a:p>
                <a:r>
                  <a:rPr lang="en-IE">
                    <a:noFill/>
                  </a:rPr>
                  <a:t> </a:t>
                </a:r>
              </a:p>
            </p:txBody>
          </p:sp>
        </mc:Fallback>
      </mc:AlternateContent>
      <p:grpSp>
        <p:nvGrpSpPr>
          <p:cNvPr id="79" name="Group 78"/>
          <p:cNvGrpSpPr/>
          <p:nvPr/>
        </p:nvGrpSpPr>
        <p:grpSpPr>
          <a:xfrm>
            <a:off x="879567" y="3348931"/>
            <a:ext cx="266420" cy="765393"/>
            <a:chOff x="925158" y="3815449"/>
            <a:chExt cx="266420" cy="765393"/>
          </a:xfrm>
        </p:grpSpPr>
        <p:sp>
          <p:nvSpPr>
            <p:cNvPr id="76" name="TextBox 75"/>
            <p:cNvSpPr txBox="1"/>
            <p:nvPr/>
          </p:nvSpPr>
          <p:spPr>
            <a:xfrm>
              <a:off x="925158" y="3815449"/>
              <a:ext cx="266420" cy="461665"/>
            </a:xfrm>
            <a:prstGeom prst="rect">
              <a:avLst/>
            </a:prstGeom>
            <a:noFill/>
          </p:spPr>
          <p:txBody>
            <a:bodyPr wrap="none" rtlCol="0">
              <a:spAutoFit/>
            </a:bodyPr>
            <a:lstStyle/>
            <a:p>
              <a:r>
                <a:rPr lang="en-IE" sz="2400" b="1" dirty="0"/>
                <a:t>.</a:t>
              </a:r>
              <a:endParaRPr lang="en-IE" b="1" dirty="0"/>
            </a:p>
          </p:txBody>
        </p:sp>
        <p:sp>
          <p:nvSpPr>
            <p:cNvPr id="77" name="TextBox 76"/>
            <p:cNvSpPr txBox="1"/>
            <p:nvPr/>
          </p:nvSpPr>
          <p:spPr>
            <a:xfrm>
              <a:off x="925158" y="3967313"/>
              <a:ext cx="266420" cy="461665"/>
            </a:xfrm>
            <a:prstGeom prst="rect">
              <a:avLst/>
            </a:prstGeom>
            <a:noFill/>
          </p:spPr>
          <p:txBody>
            <a:bodyPr wrap="none" rtlCol="0">
              <a:spAutoFit/>
            </a:bodyPr>
            <a:lstStyle/>
            <a:p>
              <a:r>
                <a:rPr lang="en-IE" sz="2400" b="1" dirty="0"/>
                <a:t>.</a:t>
              </a:r>
              <a:endParaRPr lang="en-IE" b="1" dirty="0"/>
            </a:p>
          </p:txBody>
        </p:sp>
        <p:sp>
          <p:nvSpPr>
            <p:cNvPr id="78" name="TextBox 77"/>
            <p:cNvSpPr txBox="1"/>
            <p:nvPr/>
          </p:nvSpPr>
          <p:spPr>
            <a:xfrm>
              <a:off x="925158" y="4119177"/>
              <a:ext cx="266420" cy="461665"/>
            </a:xfrm>
            <a:prstGeom prst="rect">
              <a:avLst/>
            </a:prstGeom>
            <a:noFill/>
          </p:spPr>
          <p:txBody>
            <a:bodyPr wrap="none" rtlCol="0">
              <a:spAutoFit/>
            </a:bodyPr>
            <a:lstStyle/>
            <a:p>
              <a:r>
                <a:rPr lang="en-IE" sz="2400" b="1" dirty="0"/>
                <a:t>.</a:t>
              </a:r>
              <a:endParaRPr lang="en-IE" b="1" dirty="0"/>
            </a:p>
          </p:txBody>
        </p:sp>
      </p:grpSp>
      <mc:AlternateContent xmlns:mc="http://schemas.openxmlformats.org/markup-compatibility/2006" xmlns:a14="http://schemas.microsoft.com/office/drawing/2010/main">
        <mc:Choice Requires="a14">
          <p:sp>
            <p:nvSpPr>
              <p:cNvPr id="80" name="TextBox 79"/>
              <p:cNvSpPr txBox="1"/>
              <p:nvPr/>
            </p:nvSpPr>
            <p:spPr>
              <a:xfrm>
                <a:off x="252419" y="4297663"/>
                <a:ext cx="3287247" cy="3221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sz="1600" b="0" i="1" smtClean="0">
                              <a:solidFill>
                                <a:srgbClr val="0070C0"/>
                              </a:solidFill>
                              <a:latin typeface="Cambria Math" panose="02040503050406030204" pitchFamily="18" charset="0"/>
                            </a:rPr>
                          </m:ctrlPr>
                        </m:sSubPr>
                        <m:e>
                          <m:r>
                            <a:rPr lang="en-IE" sz="1600" b="0" i="1" smtClean="0">
                              <a:solidFill>
                                <a:srgbClr val="0070C0"/>
                              </a:solidFill>
                              <a:latin typeface="Cambria Math" panose="02040503050406030204" pitchFamily="18" charset="0"/>
                            </a:rPr>
                            <m:t>𝜆</m:t>
                          </m:r>
                        </m:e>
                        <m:sub>
                          <m:r>
                            <a:rPr lang="en-IE" sz="1600" b="0" i="1" smtClean="0">
                              <a:solidFill>
                                <a:srgbClr val="0070C0"/>
                              </a:solidFill>
                              <a:latin typeface="Cambria Math" panose="02040503050406030204" pitchFamily="18" charset="0"/>
                            </a:rPr>
                            <m:t>𝐸</m:t>
                          </m:r>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𝐴</m:t>
                          </m:r>
                        </m:sub>
                      </m:sSub>
                      <m:d>
                        <m:dPr>
                          <m:ctrlPr>
                            <a:rPr lang="en-IE" sz="1600" b="0" i="1" smtClean="0">
                              <a:solidFill>
                                <a:srgbClr val="0070C0"/>
                              </a:solidFill>
                              <a:latin typeface="Cambria Math" panose="02040503050406030204" pitchFamily="18" charset="0"/>
                            </a:rPr>
                          </m:ctrlPr>
                        </m:dPr>
                        <m:e>
                          <m:r>
                            <a:rPr lang="en-IE" sz="1600" b="0" i="1" smtClean="0">
                              <a:solidFill>
                                <a:srgbClr val="0070C0"/>
                              </a:solidFill>
                              <a:latin typeface="Cambria Math" panose="02040503050406030204" pitchFamily="18" charset="0"/>
                            </a:rPr>
                            <m:t>𝑎</m:t>
                          </m:r>
                        </m:e>
                      </m:d>
                      <m:r>
                        <a:rPr lang="en-IE" sz="1600" b="0" i="1" smtClean="0">
                          <a:latin typeface="Cambria Math" panose="02040503050406030204" pitchFamily="18" charset="0"/>
                        </a:rPr>
                        <m:t>=</m:t>
                      </m:r>
                      <m:func>
                        <m:funcPr>
                          <m:ctrlPr>
                            <a:rPr lang="en-IE" sz="1600" b="0" i="1" smtClean="0">
                              <a:latin typeface="Cambria Math" panose="02040503050406030204" pitchFamily="18" charset="0"/>
                            </a:rPr>
                          </m:ctrlPr>
                        </m:funcPr>
                        <m:fName>
                          <m:limLow>
                            <m:limLowPr>
                              <m:ctrlPr>
                                <a:rPr lang="en-IE" sz="1600" b="0" i="1" smtClean="0">
                                  <a:latin typeface="Cambria Math" panose="02040503050406030204" pitchFamily="18" charset="0"/>
                                </a:rPr>
                              </m:ctrlPr>
                            </m:limLowPr>
                            <m:e>
                              <m:r>
                                <m:rPr>
                                  <m:sty m:val="p"/>
                                </m:rPr>
                                <a:rPr lang="en-IE" sz="1600" b="0" i="0" smtClean="0">
                                  <a:latin typeface="Cambria Math" panose="02040503050406030204" pitchFamily="18" charset="0"/>
                                </a:rPr>
                                <m:t>max</m:t>
                              </m:r>
                            </m:e>
                            <m:lim>
                              <m:r>
                                <a:rPr lang="en-IE" sz="1600" b="0" i="1" smtClean="0">
                                  <a:latin typeface="Cambria Math" panose="02040503050406030204" pitchFamily="18" charset="0"/>
                                </a:rPr>
                                <m:t>𝑒</m:t>
                              </m:r>
                            </m:lim>
                          </m:limLow>
                        </m:fName>
                        <m:e>
                          <m:sSub>
                            <m:sSubPr>
                              <m:ctrlPr>
                                <a:rPr lang="en-IE" sz="1600" b="0" i="1" smtClean="0">
                                  <a:solidFill>
                                    <a:srgbClr val="0070C0"/>
                                  </a:solidFill>
                                  <a:latin typeface="Cambria Math" panose="02040503050406030204" pitchFamily="18" charset="0"/>
                                </a:rPr>
                              </m:ctrlPr>
                            </m:sSubPr>
                            <m:e>
                              <m:r>
                                <a:rPr lang="en-IE" sz="1600" b="0" i="1" smtClean="0">
                                  <a:solidFill>
                                    <a:srgbClr val="0070C0"/>
                                  </a:solidFill>
                                  <a:latin typeface="Cambria Math" panose="02040503050406030204" pitchFamily="18" charset="0"/>
                                </a:rPr>
                                <m:t>𝜆</m:t>
                              </m:r>
                            </m:e>
                            <m:sub>
                              <m:r>
                                <a:rPr lang="en-IE" sz="1600" b="0" i="1" smtClean="0">
                                  <a:solidFill>
                                    <a:srgbClr val="0070C0"/>
                                  </a:solidFill>
                                  <a:latin typeface="Cambria Math" panose="02040503050406030204" pitchFamily="18" charset="0"/>
                                </a:rPr>
                                <m:t>𝐶</m:t>
                              </m:r>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𝐸</m:t>
                              </m:r>
                            </m:sub>
                          </m:sSub>
                          <m:d>
                            <m:dPr>
                              <m:ctrlPr>
                                <a:rPr lang="en-IE" sz="1600" b="0" i="1" smtClean="0">
                                  <a:solidFill>
                                    <a:srgbClr val="0070C0"/>
                                  </a:solidFill>
                                  <a:latin typeface="Cambria Math" panose="02040503050406030204" pitchFamily="18" charset="0"/>
                                </a:rPr>
                              </m:ctrlPr>
                            </m:dPr>
                            <m:e>
                              <m:r>
                                <a:rPr lang="en-IE" sz="1600" b="0" i="1" smtClean="0">
                                  <a:solidFill>
                                    <a:srgbClr val="0070C0"/>
                                  </a:solidFill>
                                  <a:latin typeface="Cambria Math" panose="02040503050406030204" pitchFamily="18" charset="0"/>
                                </a:rPr>
                                <m:t>𝑎</m:t>
                              </m:r>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𝑒</m:t>
                              </m:r>
                            </m:e>
                          </m:d>
                          <m:sSub>
                            <m:sSubPr>
                              <m:ctrlPr>
                                <a:rPr lang="en-IE" sz="1600" b="0" i="1" smtClean="0">
                                  <a:solidFill>
                                    <a:srgbClr val="0070C0"/>
                                  </a:solidFill>
                                  <a:latin typeface="Cambria Math" panose="02040503050406030204" pitchFamily="18" charset="0"/>
                                </a:rPr>
                              </m:ctrlPr>
                            </m:sSubPr>
                            <m:e>
                              <m:r>
                                <a:rPr lang="en-IE" sz="1600" b="0" i="1" smtClean="0">
                                  <a:solidFill>
                                    <a:srgbClr val="0070C0"/>
                                  </a:solidFill>
                                  <a:latin typeface="Cambria Math" panose="02040503050406030204" pitchFamily="18" charset="0"/>
                                </a:rPr>
                                <m:t>𝜆</m:t>
                              </m:r>
                            </m:e>
                            <m:sub>
                              <m:r>
                                <a:rPr lang="en-IE" sz="1600" b="0" i="1" smtClean="0">
                                  <a:solidFill>
                                    <a:srgbClr val="0070C0"/>
                                  </a:solidFill>
                                  <a:latin typeface="Cambria Math" panose="02040503050406030204" pitchFamily="18" charset="0"/>
                                </a:rPr>
                                <m:t>𝐷</m:t>
                              </m:r>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𝐸</m:t>
                              </m:r>
                            </m:sub>
                          </m:sSub>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𝑎</m:t>
                          </m:r>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𝑒</m:t>
                          </m:r>
                          <m:r>
                            <a:rPr lang="en-IE" sz="1600" b="0" i="1" smtClean="0">
                              <a:solidFill>
                                <a:srgbClr val="0070C0"/>
                              </a:solidFill>
                              <a:latin typeface="Cambria Math" panose="02040503050406030204" pitchFamily="18" charset="0"/>
                            </a:rPr>
                            <m:t>)</m:t>
                          </m:r>
                        </m:e>
                      </m:func>
                    </m:oMath>
                  </m:oMathPara>
                </a14:m>
                <a:endParaRPr lang="en-IE" sz="1600" dirty="0"/>
              </a:p>
            </p:txBody>
          </p:sp>
        </mc:Choice>
        <mc:Fallback xmlns="">
          <p:sp>
            <p:nvSpPr>
              <p:cNvPr id="80" name="TextBox 79"/>
              <p:cNvSpPr txBox="1">
                <a:spLocks noRot="1" noChangeAspect="1" noMove="1" noResize="1" noEditPoints="1" noAdjustHandles="1" noChangeArrowheads="1" noChangeShapeType="1" noTextEdit="1"/>
              </p:cNvSpPr>
              <p:nvPr/>
            </p:nvSpPr>
            <p:spPr>
              <a:xfrm>
                <a:off x="252419" y="4297663"/>
                <a:ext cx="3287247" cy="322139"/>
              </a:xfrm>
              <a:prstGeom prst="rect">
                <a:avLst/>
              </a:prstGeom>
              <a:blipFill>
                <a:blip r:embed="rId21"/>
                <a:stretch>
                  <a:fillRect l="-1111" r="-1667" b="-9434"/>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844179" y="4888595"/>
                <a:ext cx="2003882" cy="3221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1600" b="0" i="1" smtClean="0">
                          <a:solidFill>
                            <a:srgbClr val="FF0000"/>
                          </a:solidFill>
                          <a:latin typeface="Cambria Math" panose="02040503050406030204" pitchFamily="18" charset="0"/>
                        </a:rPr>
                        <m:t>𝑈</m:t>
                      </m:r>
                      <m:r>
                        <a:rPr lang="en-IE" sz="1600" b="0" i="1" smtClean="0">
                          <a:latin typeface="Cambria Math" panose="02040503050406030204" pitchFamily="18" charset="0"/>
                        </a:rPr>
                        <m:t>=</m:t>
                      </m:r>
                      <m:func>
                        <m:funcPr>
                          <m:ctrlPr>
                            <a:rPr lang="en-IE" sz="1600" b="0" i="1" smtClean="0">
                              <a:latin typeface="Cambria Math" panose="02040503050406030204" pitchFamily="18" charset="0"/>
                            </a:rPr>
                          </m:ctrlPr>
                        </m:funcPr>
                        <m:fName>
                          <m:limLow>
                            <m:limLowPr>
                              <m:ctrlPr>
                                <a:rPr lang="en-IE" sz="1600" b="0" i="1" smtClean="0">
                                  <a:latin typeface="Cambria Math" panose="02040503050406030204" pitchFamily="18" charset="0"/>
                                </a:rPr>
                              </m:ctrlPr>
                            </m:limLowPr>
                            <m:e>
                              <m:r>
                                <m:rPr>
                                  <m:sty m:val="p"/>
                                </m:rPr>
                                <a:rPr lang="en-IE" sz="1600" b="0" i="0" smtClean="0">
                                  <a:latin typeface="Cambria Math" panose="02040503050406030204" pitchFamily="18" charset="0"/>
                                </a:rPr>
                                <m:t>max</m:t>
                              </m:r>
                            </m:e>
                            <m:lim>
                              <m:r>
                                <a:rPr lang="en-IE" sz="1600" b="0" i="1" smtClean="0">
                                  <a:latin typeface="Cambria Math" panose="02040503050406030204" pitchFamily="18" charset="0"/>
                                </a:rPr>
                                <m:t>𝑎</m:t>
                              </m:r>
                            </m:lim>
                          </m:limLow>
                        </m:fName>
                        <m:e>
                          <m:r>
                            <a:rPr lang="en-IE" sz="1600" b="0" i="1" smtClean="0">
                              <a:latin typeface="Cambria Math" panose="02040503050406030204" pitchFamily="18" charset="0"/>
                            </a:rPr>
                            <m:t>𝑓</m:t>
                          </m:r>
                          <m:d>
                            <m:dPr>
                              <m:ctrlPr>
                                <a:rPr lang="en-IE" sz="1600" b="0" i="1" smtClean="0">
                                  <a:latin typeface="Cambria Math" panose="02040503050406030204" pitchFamily="18" charset="0"/>
                                </a:rPr>
                              </m:ctrlPr>
                            </m:dPr>
                            <m:e>
                              <m:r>
                                <a:rPr lang="en-IE" sz="1600" b="0" i="1" smtClean="0">
                                  <a:latin typeface="Cambria Math" panose="02040503050406030204" pitchFamily="18" charset="0"/>
                                </a:rPr>
                                <m:t>𝑎</m:t>
                              </m:r>
                            </m:e>
                          </m:d>
                          <m:sSub>
                            <m:sSubPr>
                              <m:ctrlPr>
                                <a:rPr lang="en-IE" sz="1600" b="0" i="1" smtClean="0">
                                  <a:solidFill>
                                    <a:srgbClr val="0070C0"/>
                                  </a:solidFill>
                                  <a:latin typeface="Cambria Math" panose="02040503050406030204" pitchFamily="18" charset="0"/>
                                </a:rPr>
                              </m:ctrlPr>
                            </m:sSubPr>
                            <m:e>
                              <m:r>
                                <a:rPr lang="en-IE" sz="1600" b="0" i="1" smtClean="0">
                                  <a:solidFill>
                                    <a:srgbClr val="0070C0"/>
                                  </a:solidFill>
                                  <a:latin typeface="Cambria Math" panose="02040503050406030204" pitchFamily="18" charset="0"/>
                                </a:rPr>
                                <m:t>𝜆</m:t>
                              </m:r>
                            </m:e>
                            <m:sub>
                              <m:r>
                                <a:rPr lang="en-IE" sz="1600" b="0" i="1" smtClean="0">
                                  <a:solidFill>
                                    <a:srgbClr val="0070C0"/>
                                  </a:solidFill>
                                  <a:latin typeface="Cambria Math" panose="02040503050406030204" pitchFamily="18" charset="0"/>
                                </a:rPr>
                                <m:t>𝐸</m:t>
                              </m:r>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𝐴</m:t>
                              </m:r>
                            </m:sub>
                          </m:sSub>
                          <m:r>
                            <a:rPr lang="en-IE" sz="1600" b="0" i="1" smtClean="0">
                              <a:solidFill>
                                <a:srgbClr val="0070C0"/>
                              </a:solidFill>
                              <a:latin typeface="Cambria Math" panose="02040503050406030204" pitchFamily="18" charset="0"/>
                            </a:rPr>
                            <m:t>(</m:t>
                          </m:r>
                          <m:r>
                            <a:rPr lang="en-IE" sz="1600" b="0" i="1" smtClean="0">
                              <a:solidFill>
                                <a:srgbClr val="0070C0"/>
                              </a:solidFill>
                              <a:latin typeface="Cambria Math" panose="02040503050406030204" pitchFamily="18" charset="0"/>
                            </a:rPr>
                            <m:t>𝑎</m:t>
                          </m:r>
                          <m:r>
                            <a:rPr lang="en-IE" sz="1600" b="0" i="1" smtClean="0">
                              <a:solidFill>
                                <a:srgbClr val="0070C0"/>
                              </a:solidFill>
                              <a:latin typeface="Cambria Math" panose="02040503050406030204" pitchFamily="18" charset="0"/>
                            </a:rPr>
                            <m:t>)</m:t>
                          </m:r>
                        </m:e>
                      </m:func>
                    </m:oMath>
                  </m:oMathPara>
                </a14:m>
                <a:endParaRPr lang="en-IE" sz="1600" dirty="0"/>
              </a:p>
            </p:txBody>
          </p:sp>
        </mc:Choice>
        <mc:Fallback xmlns="">
          <p:sp>
            <p:nvSpPr>
              <p:cNvPr id="81" name="TextBox 80"/>
              <p:cNvSpPr txBox="1">
                <a:spLocks noRot="1" noChangeAspect="1" noMove="1" noResize="1" noEditPoints="1" noAdjustHandles="1" noChangeArrowheads="1" noChangeShapeType="1" noTextEdit="1"/>
              </p:cNvSpPr>
              <p:nvPr/>
            </p:nvSpPr>
            <p:spPr>
              <a:xfrm>
                <a:off x="844179" y="4888595"/>
                <a:ext cx="2003882" cy="322139"/>
              </a:xfrm>
              <a:prstGeom prst="rect">
                <a:avLst/>
              </a:prstGeom>
              <a:blipFill>
                <a:blip r:embed="rId22"/>
                <a:stretch>
                  <a:fillRect l="-1824" r="-3343" b="-9434"/>
                </a:stretch>
              </a:blipFill>
            </p:spPr>
            <p:txBody>
              <a:bodyPr/>
              <a:lstStyle/>
              <a:p>
                <a:r>
                  <a:rPr lang="en-IE">
                    <a:noFill/>
                  </a:rPr>
                  <a:t> </a:t>
                </a:r>
              </a:p>
            </p:txBody>
          </p:sp>
        </mc:Fallback>
      </mc:AlternateContent>
      <p:sp>
        <p:nvSpPr>
          <p:cNvPr id="82" name="TextBox 81"/>
          <p:cNvSpPr txBox="1"/>
          <p:nvPr/>
        </p:nvSpPr>
        <p:spPr>
          <a:xfrm>
            <a:off x="336082" y="5547998"/>
            <a:ext cx="4667560" cy="646331"/>
          </a:xfrm>
          <a:prstGeom prst="rect">
            <a:avLst/>
          </a:prstGeom>
          <a:noFill/>
        </p:spPr>
        <p:txBody>
          <a:bodyPr wrap="none" rtlCol="0">
            <a:spAutoFit/>
          </a:bodyPr>
          <a:lstStyle/>
          <a:p>
            <a:r>
              <a:rPr lang="en-IE" dirty="0"/>
              <a:t>Can optimize over cost-shifting and weights</a:t>
            </a:r>
          </a:p>
          <a:p>
            <a:r>
              <a:rPr lang="en-IE" dirty="0"/>
              <a:t>(single pass “MM” or iterative message passing)</a:t>
            </a:r>
          </a:p>
        </p:txBody>
      </p:sp>
      <p:sp>
        <p:nvSpPr>
          <p:cNvPr id="59" name="TextBox 58"/>
          <p:cNvSpPr txBox="1"/>
          <p:nvPr/>
        </p:nvSpPr>
        <p:spPr>
          <a:xfrm>
            <a:off x="6583825" y="5958553"/>
            <a:ext cx="1811330" cy="461665"/>
          </a:xfrm>
          <a:prstGeom prst="rect">
            <a:avLst/>
          </a:prstGeom>
          <a:noFill/>
        </p:spPr>
        <p:txBody>
          <a:bodyPr wrap="none" rtlCol="0">
            <a:spAutoFit/>
          </a:bodyPr>
          <a:lstStyle/>
          <a:p>
            <a:r>
              <a:rPr lang="en-IE" sz="1200" dirty="0">
                <a:solidFill>
                  <a:schemeClr val="accent1"/>
                </a:solidFill>
              </a:rPr>
              <a:t>[Liu and </a:t>
            </a:r>
            <a:r>
              <a:rPr lang="en-IE" sz="1200" dirty="0" err="1">
                <a:solidFill>
                  <a:schemeClr val="accent1"/>
                </a:solidFill>
              </a:rPr>
              <a:t>Ihler</a:t>
            </a:r>
            <a:r>
              <a:rPr lang="en-IE" sz="1200" dirty="0">
                <a:solidFill>
                  <a:schemeClr val="accent1"/>
                </a:solidFill>
              </a:rPr>
              <a:t>, 2011; 2013]</a:t>
            </a:r>
          </a:p>
          <a:p>
            <a:r>
              <a:rPr lang="en-IE" sz="1200" dirty="0">
                <a:solidFill>
                  <a:schemeClr val="accent1"/>
                </a:solidFill>
              </a:rPr>
              <a:t>[Dechter and </a:t>
            </a:r>
            <a:r>
              <a:rPr lang="en-IE" sz="1200" dirty="0" err="1">
                <a:solidFill>
                  <a:schemeClr val="accent1"/>
                </a:solidFill>
              </a:rPr>
              <a:t>Rish</a:t>
            </a:r>
            <a:r>
              <a:rPr lang="en-IE" sz="1200" dirty="0">
                <a:solidFill>
                  <a:schemeClr val="accent1"/>
                </a:solidFill>
              </a:rPr>
              <a:t>, 2003]</a:t>
            </a:r>
          </a:p>
        </p:txBody>
      </p:sp>
      <p:sp>
        <p:nvSpPr>
          <p:cNvPr id="42" name="Footer Placeholder 41"/>
          <p:cNvSpPr>
            <a:spLocks noGrp="1"/>
          </p:cNvSpPr>
          <p:nvPr>
            <p:ph type="ftr" sz="quarter" idx="11"/>
          </p:nvPr>
        </p:nvSpPr>
        <p:spPr/>
        <p:txBody>
          <a:bodyPr/>
          <a:lstStyle/>
          <a:p>
            <a:r>
              <a:rPr lang="en-US"/>
              <a:t>Dechter, ISI 4/18</a:t>
            </a:r>
          </a:p>
        </p:txBody>
      </p:sp>
    </p:spTree>
    <p:extLst>
      <p:ext uri="{BB962C8B-B14F-4D97-AF65-F5344CB8AC3E}">
        <p14:creationId xmlns:p14="http://schemas.microsoft.com/office/powerpoint/2010/main" val="99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Outline</a:t>
            </a:r>
          </a:p>
        </p:txBody>
      </p:sp>
      <p:sp>
        <p:nvSpPr>
          <p:cNvPr id="3" name="Content Placeholder 2"/>
          <p:cNvSpPr>
            <a:spLocks noGrp="1"/>
          </p:cNvSpPr>
          <p:nvPr>
            <p:ph idx="1"/>
          </p:nvPr>
        </p:nvSpPr>
        <p:spPr/>
        <p:txBody>
          <a:bodyPr rtlCol="0">
            <a:normAutofit/>
          </a:bodyPr>
          <a:lstStyle/>
          <a:p>
            <a:pPr fontAlgn="auto">
              <a:spcAft>
                <a:spcPts val="0"/>
              </a:spcAft>
              <a:defRPr/>
            </a:pPr>
            <a:r>
              <a:rPr lang="en-US" sz="2400" dirty="0"/>
              <a:t>Graphical models, The Marginal Map task</a:t>
            </a:r>
          </a:p>
          <a:p>
            <a:pPr fontAlgn="auto">
              <a:spcAft>
                <a:spcPts val="0"/>
              </a:spcAft>
              <a:defRPr/>
            </a:pPr>
            <a:r>
              <a:rPr lang="en-US" sz="2400" dirty="0"/>
              <a:t>AND/OR search spaces </a:t>
            </a:r>
          </a:p>
          <a:p>
            <a:pPr fontAlgn="auto">
              <a:spcAft>
                <a:spcPts val="0"/>
              </a:spcAft>
              <a:defRPr/>
            </a:pPr>
            <a:r>
              <a:rPr lang="en-IE" altLang="en-US" sz="2400" dirty="0" err="1"/>
              <a:t>Variational</a:t>
            </a:r>
            <a:r>
              <a:rPr lang="en-IE" altLang="en-US" sz="2400" dirty="0"/>
              <a:t> bounds as search heuristics</a:t>
            </a:r>
            <a:endParaRPr lang="en-US" sz="2400" dirty="0"/>
          </a:p>
          <a:p>
            <a:pPr fontAlgn="auto">
              <a:spcAft>
                <a:spcPts val="0"/>
              </a:spcAft>
              <a:defRPr/>
            </a:pPr>
            <a:r>
              <a:rPr lang="en-US" sz="2400" dirty="0">
                <a:solidFill>
                  <a:srgbClr val="FF0000"/>
                </a:solidFill>
              </a:rPr>
              <a:t>Combining methods: Heuristic Search for Marginal Map</a:t>
            </a:r>
          </a:p>
          <a:p>
            <a:pPr fontAlgn="auto">
              <a:spcAft>
                <a:spcPts val="0"/>
              </a:spcAft>
              <a:defRPr/>
            </a:pPr>
            <a:r>
              <a:rPr lang="en-US" sz="2400" dirty="0"/>
              <a:t>Combining methods: Sampling</a:t>
            </a:r>
          </a:p>
          <a:p>
            <a:pPr fontAlgn="auto">
              <a:spcAft>
                <a:spcPts val="0"/>
              </a:spcAft>
              <a:defRPr/>
            </a:pPr>
            <a:r>
              <a:rPr lang="en-US" sz="2400" dirty="0"/>
              <a:t>Conclusion</a:t>
            </a:r>
          </a:p>
        </p:txBody>
      </p:sp>
      <p:sp>
        <p:nvSpPr>
          <p:cNvPr id="17" name="Footer Placeholder 16"/>
          <p:cNvSpPr>
            <a:spLocks noGrp="1"/>
          </p:cNvSpPr>
          <p:nvPr>
            <p:ph type="ftr" sz="quarter" idx="11"/>
          </p:nvPr>
        </p:nvSpPr>
        <p:spPr/>
        <p:txBody>
          <a:bodyPr/>
          <a:lstStyle/>
          <a:p>
            <a:r>
              <a:rPr lang="en-US"/>
              <a:t>Dechter, TPM 14/19</a:t>
            </a:r>
          </a:p>
        </p:txBody>
      </p:sp>
      <p:pic>
        <p:nvPicPr>
          <p:cNvPr id="18" name="Picture 17"/>
          <p:cNvPicPr>
            <a:picLocks noChangeAspect="1"/>
          </p:cNvPicPr>
          <p:nvPr/>
        </p:nvPicPr>
        <p:blipFill>
          <a:blip r:embed="rId6"/>
          <a:stretch>
            <a:fillRect/>
          </a:stretch>
        </p:blipFill>
        <p:spPr>
          <a:xfrm>
            <a:off x="622609" y="4332972"/>
            <a:ext cx="3490940" cy="1675651"/>
          </a:xfrm>
          <a:prstGeom prst="rect">
            <a:avLst/>
          </a:prstGeom>
        </p:spPr>
      </p:pic>
      <p:grpSp>
        <p:nvGrpSpPr>
          <p:cNvPr id="19" name="Group 18"/>
          <p:cNvGrpSpPr/>
          <p:nvPr/>
        </p:nvGrpSpPr>
        <p:grpSpPr>
          <a:xfrm>
            <a:off x="5402231" y="4220951"/>
            <a:ext cx="3156045" cy="2139086"/>
            <a:chOff x="3368057" y="3200929"/>
            <a:chExt cx="5190219" cy="3159108"/>
          </a:xfrm>
        </p:grpSpPr>
        <p:cxnSp>
          <p:nvCxnSpPr>
            <p:cNvPr id="20" name="Straight Connector 19"/>
            <p:cNvCxnSpPr/>
            <p:nvPr/>
          </p:nvCxnSpPr>
          <p:spPr>
            <a:xfrm>
              <a:off x="3764207" y="3299418"/>
              <a:ext cx="104503" cy="0"/>
            </a:xfrm>
            <a:prstGeom prst="line">
              <a:avLst/>
            </a:prstGeom>
            <a:ln w="381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764207" y="6264692"/>
              <a:ext cx="104503" cy="0"/>
            </a:xfrm>
            <a:prstGeom prst="line">
              <a:avLst/>
            </a:prstGeom>
            <a:ln w="381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764207" y="4709117"/>
              <a:ext cx="104503" cy="0"/>
            </a:xfrm>
            <a:prstGeom prst="line">
              <a:avLst/>
            </a:prstGeom>
            <a:ln w="38100">
              <a:solidFill>
                <a:schemeClr val="accent2"/>
              </a:solidFill>
              <a:prstDash val="sysDash"/>
            </a:ln>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404251" y="4587452"/>
              <a:ext cx="186499" cy="192786"/>
            </a:xfrm>
            <a:prstGeom prst="rect">
              <a:avLst/>
            </a:prstGeom>
          </p:spPr>
        </p:pic>
        <p:pic>
          <p:nvPicPr>
            <p:cNvPr id="24" name="Picture 23"/>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3368057" y="3200929"/>
              <a:ext cx="194881" cy="196977"/>
            </a:xfrm>
            <a:prstGeom prst="rect">
              <a:avLst/>
            </a:prstGeom>
          </p:spPr>
        </p:pic>
        <p:pic>
          <p:nvPicPr>
            <p:cNvPr id="25" name="Picture 24"/>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3370152" y="6169347"/>
              <a:ext cx="169735" cy="190690"/>
            </a:xfrm>
            <a:prstGeom prst="rect">
              <a:avLst/>
            </a:prstGeom>
          </p:spPr>
        </p:pic>
        <p:grpSp>
          <p:nvGrpSpPr>
            <p:cNvPr id="26" name="Group 25"/>
            <p:cNvGrpSpPr/>
            <p:nvPr/>
          </p:nvGrpSpPr>
          <p:grpSpPr>
            <a:xfrm>
              <a:off x="4138674" y="3299417"/>
              <a:ext cx="2070455" cy="2965275"/>
              <a:chOff x="2386147" y="2002973"/>
              <a:chExt cx="2070455" cy="2965275"/>
            </a:xfrm>
          </p:grpSpPr>
          <p:cxnSp>
            <p:nvCxnSpPr>
              <p:cNvPr id="30" name="Straight Arrow Connector 29"/>
              <p:cNvCxnSpPr/>
              <p:nvPr/>
            </p:nvCxnSpPr>
            <p:spPr>
              <a:xfrm>
                <a:off x="2386147" y="2002973"/>
                <a:ext cx="4357" cy="2965275"/>
              </a:xfrm>
              <a:prstGeom prst="straightConnector1">
                <a:avLst/>
              </a:prstGeom>
              <a:ln>
                <a:solidFill>
                  <a:schemeClr val="tx1"/>
                </a:solidFill>
                <a:prstDash val="dash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651760" y="3374574"/>
                <a:ext cx="1804842" cy="409086"/>
              </a:xfrm>
              <a:prstGeom prst="rect">
                <a:avLst/>
              </a:prstGeom>
              <a:noFill/>
            </p:spPr>
            <p:txBody>
              <a:bodyPr wrap="none" rtlCol="0">
                <a:spAutoFit/>
              </a:bodyPr>
              <a:lstStyle/>
              <a:p>
                <a:r>
                  <a:rPr lang="en-US" sz="1200" dirty="0"/>
                  <a:t>Bounded error</a:t>
                </a:r>
              </a:p>
            </p:txBody>
          </p:sp>
        </p:grpSp>
        <p:cxnSp>
          <p:nvCxnSpPr>
            <p:cNvPr id="27" name="Straight Connector 26"/>
            <p:cNvCxnSpPr/>
            <p:nvPr/>
          </p:nvCxnSpPr>
          <p:spPr>
            <a:xfrm>
              <a:off x="3777267" y="4718124"/>
              <a:ext cx="4781009" cy="47422"/>
            </a:xfrm>
            <a:prstGeom prst="line">
              <a:avLst/>
            </a:prstGeom>
            <a:ln w="28575">
              <a:solidFill>
                <a:schemeClr val="accent2"/>
              </a:solidFill>
              <a:prstDash val="sysDash"/>
            </a:ln>
          </p:spPr>
          <p:style>
            <a:lnRef idx="2">
              <a:schemeClr val="accent2"/>
            </a:lnRef>
            <a:fillRef idx="0">
              <a:schemeClr val="accent2"/>
            </a:fillRef>
            <a:effectRef idx="1">
              <a:schemeClr val="accent2"/>
            </a:effectRef>
            <a:fontRef idx="minor">
              <a:schemeClr val="tx1"/>
            </a:fontRef>
          </p:style>
        </p:cxnSp>
        <p:sp>
          <p:nvSpPr>
            <p:cNvPr id="28" name="Freeform 27"/>
            <p:cNvSpPr/>
            <p:nvPr/>
          </p:nvSpPr>
          <p:spPr>
            <a:xfrm>
              <a:off x="3816458" y="3321187"/>
              <a:ext cx="4728755" cy="1359874"/>
            </a:xfrm>
            <a:custGeom>
              <a:avLst/>
              <a:gdLst>
                <a:gd name="connsiteX0" fmla="*/ 0 w 4741818"/>
                <a:gd name="connsiteY0" fmla="*/ 0 h 1254034"/>
                <a:gd name="connsiteX1" fmla="*/ 117566 w 4741818"/>
                <a:gd name="connsiteY1" fmla="*/ 391886 h 1254034"/>
                <a:gd name="connsiteX2" fmla="*/ 326572 w 4741818"/>
                <a:gd name="connsiteY2" fmla="*/ 757646 h 1254034"/>
                <a:gd name="connsiteX3" fmla="*/ 1045029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 name="connsiteX0" fmla="*/ 0 w 4741818"/>
                <a:gd name="connsiteY0" fmla="*/ 0 h 1254034"/>
                <a:gd name="connsiteX1" fmla="*/ 117566 w 4741818"/>
                <a:gd name="connsiteY1" fmla="*/ 391886 h 1254034"/>
                <a:gd name="connsiteX2" fmla="*/ 496858 w 4741818"/>
                <a:gd name="connsiteY2" fmla="*/ 793785 h 1254034"/>
                <a:gd name="connsiteX3" fmla="*/ 1045029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 name="connsiteX0" fmla="*/ 0 w 4741818"/>
                <a:gd name="connsiteY0" fmla="*/ 0 h 1254034"/>
                <a:gd name="connsiteX1" fmla="*/ 117566 w 4741818"/>
                <a:gd name="connsiteY1" fmla="*/ 391886 h 1254034"/>
                <a:gd name="connsiteX2" fmla="*/ 496858 w 4741818"/>
                <a:gd name="connsiteY2" fmla="*/ 793785 h 1254034"/>
                <a:gd name="connsiteX3" fmla="*/ 1189117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1818" h="1254034">
                  <a:moveTo>
                    <a:pt x="0" y="0"/>
                  </a:moveTo>
                  <a:cubicBezTo>
                    <a:pt x="31568" y="132806"/>
                    <a:pt x="34756" y="259588"/>
                    <a:pt x="117566" y="391886"/>
                  </a:cubicBezTo>
                  <a:cubicBezTo>
                    <a:pt x="200376" y="524184"/>
                    <a:pt x="318266" y="689282"/>
                    <a:pt x="496858" y="793785"/>
                  </a:cubicBezTo>
                  <a:cubicBezTo>
                    <a:pt x="675450" y="898288"/>
                    <a:pt x="895281" y="961789"/>
                    <a:pt x="1189117" y="1018903"/>
                  </a:cubicBezTo>
                  <a:cubicBezTo>
                    <a:pt x="1482953" y="1076017"/>
                    <a:pt x="1883295" y="1108166"/>
                    <a:pt x="2259875" y="1136469"/>
                  </a:cubicBezTo>
                  <a:cubicBezTo>
                    <a:pt x="2636455" y="1164772"/>
                    <a:pt x="3448595" y="1188720"/>
                    <a:pt x="3448595" y="1188720"/>
                  </a:cubicBezTo>
                  <a:lnTo>
                    <a:pt x="4336869" y="1240971"/>
                  </a:lnTo>
                  <a:cubicBezTo>
                    <a:pt x="4552406" y="1251857"/>
                    <a:pt x="4741818" y="1254034"/>
                    <a:pt x="4741818" y="1254034"/>
                  </a:cubicBezTo>
                  <a:lnTo>
                    <a:pt x="4741818" y="1254034"/>
                  </a:ln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3816458" y="4779515"/>
              <a:ext cx="4728755" cy="1480816"/>
            </a:xfrm>
            <a:custGeom>
              <a:avLst/>
              <a:gdLst>
                <a:gd name="connsiteX0" fmla="*/ 0 w 4728755"/>
                <a:gd name="connsiteY0" fmla="*/ 1410789 h 1410789"/>
                <a:gd name="connsiteX1" fmla="*/ 78378 w 4728755"/>
                <a:gd name="connsiteY1" fmla="*/ 888274 h 1410789"/>
                <a:gd name="connsiteX2" fmla="*/ 313509 w 4728755"/>
                <a:gd name="connsiteY2" fmla="*/ 43107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78378 w 4728755"/>
                <a:gd name="connsiteY1" fmla="*/ 888274 h 1410789"/>
                <a:gd name="connsiteX2" fmla="*/ 496389 w 4728755"/>
                <a:gd name="connsiteY2" fmla="*/ 37859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496389 w 4728755"/>
                <a:gd name="connsiteY2" fmla="*/ 37859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233749 w 4728755"/>
                <a:gd name="connsiteY4" fmla="*/ 130342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43692 w 4728755"/>
                <a:gd name="connsiteY1" fmla="*/ 875153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17566 w 4728755"/>
                <a:gd name="connsiteY1" fmla="*/ 835793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17566 w 4728755"/>
                <a:gd name="connsiteY1" fmla="*/ 835793 h 1410789"/>
                <a:gd name="connsiteX2" fmla="*/ 339633 w 4728755"/>
                <a:gd name="connsiteY2" fmla="*/ 39171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65315 w 4728755"/>
                <a:gd name="connsiteY1" fmla="*/ 796432 h 1410789"/>
                <a:gd name="connsiteX2" fmla="*/ 339633 w 4728755"/>
                <a:gd name="connsiteY2" fmla="*/ 39171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2828 w 4731583"/>
                <a:gd name="connsiteY0" fmla="*/ 1410789 h 1410789"/>
                <a:gd name="connsiteX1" fmla="*/ 68143 w 4731583"/>
                <a:gd name="connsiteY1" fmla="*/ 796432 h 1410789"/>
                <a:gd name="connsiteX2" fmla="*/ 647261 w 4731583"/>
                <a:gd name="connsiteY2" fmla="*/ 372581 h 1410789"/>
                <a:gd name="connsiteX3" fmla="*/ 1256862 w 4731583"/>
                <a:gd name="connsiteY3" fmla="*/ 234959 h 1410789"/>
                <a:gd name="connsiteX4" fmla="*/ 2236577 w 4731583"/>
                <a:gd name="connsiteY4" fmla="*/ 130342 h 1410789"/>
                <a:gd name="connsiteX5" fmla="*/ 2928908 w 4731583"/>
                <a:gd name="connsiteY5" fmla="*/ 78148 h 1410789"/>
                <a:gd name="connsiteX6" fmla="*/ 3751868 w 4731583"/>
                <a:gd name="connsiteY6" fmla="*/ 39189 h 1410789"/>
                <a:gd name="connsiteX7" fmla="*/ 4731583 w 4731583"/>
                <a:gd name="connsiteY7" fmla="*/ 0 h 1410789"/>
                <a:gd name="connsiteX0" fmla="*/ 0 w 4728755"/>
                <a:gd name="connsiteY0" fmla="*/ 1410789 h 1410789"/>
                <a:gd name="connsiteX1" fmla="*/ 179615 w 4728755"/>
                <a:gd name="connsiteY1" fmla="*/ 796432 h 1410789"/>
                <a:gd name="connsiteX2" fmla="*/ 644433 w 4728755"/>
                <a:gd name="connsiteY2" fmla="*/ 372581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79615 w 4728755"/>
                <a:gd name="connsiteY1" fmla="*/ 796432 h 1410789"/>
                <a:gd name="connsiteX2" fmla="*/ 644433 w 4728755"/>
                <a:gd name="connsiteY2" fmla="*/ 372581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79615 w 4728755"/>
                <a:gd name="connsiteY1" fmla="*/ 796432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93915 w 4728755"/>
                <a:gd name="connsiteY1" fmla="*/ 834699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93915 w 4728755"/>
                <a:gd name="connsiteY1" fmla="*/ 834699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3097530 w 4728755"/>
                <a:gd name="connsiteY5" fmla="*/ 20747 h 1410789"/>
                <a:gd name="connsiteX6" fmla="*/ 3749040 w 4728755"/>
                <a:gd name="connsiteY6" fmla="*/ 39189 h 1410789"/>
                <a:gd name="connsiteX7" fmla="*/ 4728755 w 4728755"/>
                <a:gd name="connsiteY7" fmla="*/ 0 h 1410789"/>
                <a:gd name="connsiteX0" fmla="*/ 0 w 4728755"/>
                <a:gd name="connsiteY0" fmla="*/ 1448134 h 1448134"/>
                <a:gd name="connsiteX1" fmla="*/ 293915 w 4728755"/>
                <a:gd name="connsiteY1" fmla="*/ 872044 h 1448134"/>
                <a:gd name="connsiteX2" fmla="*/ 930183 w 4728755"/>
                <a:gd name="connsiteY2" fmla="*/ 486461 h 1448134"/>
                <a:gd name="connsiteX3" fmla="*/ 1692184 w 4728755"/>
                <a:gd name="connsiteY3" fmla="*/ 310572 h 1448134"/>
                <a:gd name="connsiteX4" fmla="*/ 2233749 w 4728755"/>
                <a:gd name="connsiteY4" fmla="*/ 167687 h 1448134"/>
                <a:gd name="connsiteX5" fmla="*/ 3097530 w 4728755"/>
                <a:gd name="connsiteY5" fmla="*/ 58092 h 1448134"/>
                <a:gd name="connsiteX6" fmla="*/ 3939540 w 4728755"/>
                <a:gd name="connsiteY6" fmla="*/ 0 h 1448134"/>
                <a:gd name="connsiteX7" fmla="*/ 4728755 w 4728755"/>
                <a:gd name="connsiteY7" fmla="*/ 37345 h 1448134"/>
                <a:gd name="connsiteX0" fmla="*/ 0 w 4728755"/>
                <a:gd name="connsiteY0" fmla="*/ 1487323 h 1487323"/>
                <a:gd name="connsiteX1" fmla="*/ 293915 w 4728755"/>
                <a:gd name="connsiteY1" fmla="*/ 911233 h 1487323"/>
                <a:gd name="connsiteX2" fmla="*/ 930183 w 4728755"/>
                <a:gd name="connsiteY2" fmla="*/ 525650 h 1487323"/>
                <a:gd name="connsiteX3" fmla="*/ 1692184 w 4728755"/>
                <a:gd name="connsiteY3" fmla="*/ 349761 h 1487323"/>
                <a:gd name="connsiteX4" fmla="*/ 2233749 w 4728755"/>
                <a:gd name="connsiteY4" fmla="*/ 206876 h 1487323"/>
                <a:gd name="connsiteX5" fmla="*/ 3097530 w 4728755"/>
                <a:gd name="connsiteY5" fmla="*/ 97281 h 1487323"/>
                <a:gd name="connsiteX6" fmla="*/ 3939540 w 4728755"/>
                <a:gd name="connsiteY6" fmla="*/ 39189 h 1487323"/>
                <a:gd name="connsiteX7" fmla="*/ 4728755 w 4728755"/>
                <a:gd name="connsiteY7" fmla="*/ 0 h 148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8755" h="1487323">
                  <a:moveTo>
                    <a:pt x="0" y="1487323"/>
                  </a:moveTo>
                  <a:cubicBezTo>
                    <a:pt x="13063" y="1307708"/>
                    <a:pt x="138885" y="1071512"/>
                    <a:pt x="293915" y="911233"/>
                  </a:cubicBezTo>
                  <a:cubicBezTo>
                    <a:pt x="448945" y="750954"/>
                    <a:pt x="697138" y="619229"/>
                    <a:pt x="930183" y="525650"/>
                  </a:cubicBezTo>
                  <a:cubicBezTo>
                    <a:pt x="1163228" y="432071"/>
                    <a:pt x="1474923" y="402890"/>
                    <a:pt x="1692184" y="349761"/>
                  </a:cubicBezTo>
                  <a:cubicBezTo>
                    <a:pt x="1909445" y="296632"/>
                    <a:pt x="1999525" y="248956"/>
                    <a:pt x="2233749" y="206876"/>
                  </a:cubicBezTo>
                  <a:cubicBezTo>
                    <a:pt x="2467973" y="164796"/>
                    <a:pt x="2813232" y="125229"/>
                    <a:pt x="3097530" y="97281"/>
                  </a:cubicBezTo>
                  <a:cubicBezTo>
                    <a:pt x="3381829" y="69333"/>
                    <a:pt x="3639094" y="52214"/>
                    <a:pt x="3939540" y="39189"/>
                  </a:cubicBezTo>
                  <a:lnTo>
                    <a:pt x="4728755" y="0"/>
                  </a:ln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mc:AlternateContent xmlns:mc="http://schemas.openxmlformats.org/markup-compatibility/2006" xmlns:p14="http://schemas.microsoft.com/office/powerpoint/2010/main">
        <mc:Choice Requires="p14">
          <p:contentPart p14:bwMode="auto" r:id="rId10">
            <p14:nvContentPartPr>
              <p14:cNvPr id="32" name="Ink 31"/>
              <p14:cNvContentPartPr/>
              <p14:nvPr/>
            </p14:nvContentPartPr>
            <p14:xfrm>
              <a:off x="287371" y="4036088"/>
              <a:ext cx="3308760" cy="2508480"/>
            </p14:xfrm>
          </p:contentPart>
        </mc:Choice>
        <mc:Fallback xmlns="">
          <p:pic>
            <p:nvPicPr>
              <p:cNvPr id="32" name="Ink 31"/>
              <p:cNvPicPr/>
              <p:nvPr/>
            </p:nvPicPr>
            <p:blipFill>
              <a:blip r:embed="rId11"/>
              <a:stretch>
                <a:fillRect/>
              </a:stretch>
            </p:blipFill>
            <p:spPr>
              <a:xfrm>
                <a:off x="278011" y="4026728"/>
                <a:ext cx="3327480" cy="2527200"/>
              </a:xfrm>
              <a:prstGeom prst="rect">
                <a:avLst/>
              </a:prstGeom>
            </p:spPr>
          </p:pic>
        </mc:Fallback>
      </mc:AlternateContent>
    </p:spTree>
    <p:extLst>
      <p:ext uri="{BB962C8B-B14F-4D97-AF65-F5344CB8AC3E}">
        <p14:creationId xmlns:p14="http://schemas.microsoft.com/office/powerpoint/2010/main" val="265607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444641" y="139478"/>
            <a:ext cx="8228763" cy="1144888"/>
          </a:xfrm>
          <a:prstGeom prst="rect">
            <a:avLst/>
          </a:prstGeom>
        </p:spPr>
        <p:txBody>
          <a:bodyPr lIns="0" tIns="0" rIns="0" bIns="0" anchor="ctr"/>
          <a:lstStyle/>
          <a:p>
            <a:r>
              <a:rPr lang="en-IE" sz="4000" b="0" i="0" dirty="0">
                <a:latin typeface="Arial"/>
              </a:rPr>
              <a:t>AND/OR Search for Marginal MAP</a:t>
            </a:r>
            <a:endParaRPr sz="4000" b="0" i="0" dirty="0"/>
          </a:p>
        </p:txBody>
      </p:sp>
      <p:grpSp>
        <p:nvGrpSpPr>
          <p:cNvPr id="2" name="Group 1"/>
          <p:cNvGrpSpPr/>
          <p:nvPr/>
        </p:nvGrpSpPr>
        <p:grpSpPr>
          <a:xfrm>
            <a:off x="5479697" y="1221174"/>
            <a:ext cx="1683955" cy="1820415"/>
            <a:chOff x="891158" y="2049142"/>
            <a:chExt cx="2208466" cy="2356723"/>
          </a:xfrm>
        </p:grpSpPr>
        <p:sp>
          <p:nvSpPr>
            <p:cNvPr id="183" name="TextShape 22"/>
            <p:cNvSpPr txBox="1"/>
            <p:nvPr/>
          </p:nvSpPr>
          <p:spPr>
            <a:xfrm>
              <a:off x="1065537" y="4068749"/>
              <a:ext cx="1971975" cy="337116"/>
            </a:xfrm>
            <a:prstGeom prst="rect">
              <a:avLst/>
            </a:prstGeom>
          </p:spPr>
          <p:txBody>
            <a:bodyPr lIns="81638" tIns="40819" rIns="81638" bIns="40819"/>
            <a:lstStyle/>
            <a:p>
              <a:r>
                <a:rPr lang="en-IE" dirty="0">
                  <a:latin typeface="Arial"/>
                </a:rPr>
                <a:t>primal graph</a:t>
              </a:r>
              <a:endParaRPr dirty="0"/>
            </a:p>
          </p:txBody>
        </p:sp>
        <p:sp>
          <p:nvSpPr>
            <p:cNvPr id="184" name="CustomShape 23"/>
            <p:cNvSpPr/>
            <p:nvPr/>
          </p:nvSpPr>
          <p:spPr>
            <a:xfrm>
              <a:off x="891158" y="2844294"/>
              <a:ext cx="348104" cy="357574"/>
            </a:xfrm>
            <a:prstGeom prst="ellipse">
              <a:avLst/>
            </a:prstGeom>
            <a:solidFill>
              <a:srgbClr val="FFCC99"/>
            </a:solidFill>
            <a:ln>
              <a:solidFill>
                <a:srgbClr val="3465A4"/>
              </a:solidFill>
            </a:ln>
          </p:spPr>
          <p:txBody>
            <a:bodyPr wrap="none" lIns="81638" tIns="40819" rIns="81638" bIns="40819" anchor="ctr"/>
            <a:lstStyle/>
            <a:p>
              <a:pPr algn="ctr"/>
              <a:r>
                <a:rPr lang="en-IE">
                  <a:latin typeface="Arial"/>
                </a:rPr>
                <a:t>A</a:t>
              </a:r>
              <a:endParaRPr/>
            </a:p>
          </p:txBody>
        </p:sp>
        <p:cxnSp>
          <p:nvCxnSpPr>
            <p:cNvPr id="185" name="Line 24"/>
            <p:cNvCxnSpPr>
              <a:stCxn id="184" idx="6"/>
            </p:cNvCxnSpPr>
            <p:nvPr/>
          </p:nvCxnSpPr>
          <p:spPr>
            <a:xfrm>
              <a:off x="1239262" y="3023245"/>
              <a:ext cx="628284" cy="327"/>
            </a:xfrm>
            <a:prstGeom prst="straightConnector1">
              <a:avLst/>
            </a:prstGeom>
            <a:ln>
              <a:solidFill>
                <a:srgbClr val="3465A4"/>
              </a:solidFill>
            </a:ln>
          </p:spPr>
        </p:cxnSp>
        <p:sp>
          <p:nvSpPr>
            <p:cNvPr id="186" name="CustomShape 25"/>
            <p:cNvSpPr/>
            <p:nvPr/>
          </p:nvSpPr>
          <p:spPr>
            <a:xfrm>
              <a:off x="1867220" y="2844294"/>
              <a:ext cx="348104" cy="357574"/>
            </a:xfrm>
            <a:prstGeom prst="ellipse">
              <a:avLst/>
            </a:prstGeom>
            <a:solidFill>
              <a:srgbClr val="FFCC99"/>
            </a:solidFill>
            <a:ln>
              <a:solidFill>
                <a:srgbClr val="3465A4"/>
              </a:solidFill>
            </a:ln>
          </p:spPr>
          <p:txBody>
            <a:bodyPr wrap="none" lIns="81638" tIns="40819" rIns="81638" bIns="40819" anchor="ctr"/>
            <a:lstStyle/>
            <a:p>
              <a:pPr algn="ctr"/>
              <a:r>
                <a:rPr lang="en-IE">
                  <a:latin typeface="Arial"/>
                </a:rPr>
                <a:t>B</a:t>
              </a:r>
              <a:endParaRPr/>
            </a:p>
          </p:txBody>
        </p:sp>
        <p:sp>
          <p:nvSpPr>
            <p:cNvPr id="187" name="CustomShape 26"/>
            <p:cNvSpPr/>
            <p:nvPr/>
          </p:nvSpPr>
          <p:spPr>
            <a:xfrm>
              <a:off x="1867220" y="2049142"/>
              <a:ext cx="348104" cy="357574"/>
            </a:xfrm>
            <a:prstGeom prst="ellipse">
              <a:avLst/>
            </a:prstGeom>
            <a:solidFill>
              <a:srgbClr val="FFCC99"/>
            </a:solidFill>
            <a:ln>
              <a:solidFill>
                <a:srgbClr val="3465A4"/>
              </a:solidFill>
            </a:ln>
          </p:spPr>
          <p:txBody>
            <a:bodyPr wrap="none" lIns="81638" tIns="40819" rIns="81638" bIns="40819" anchor="ctr"/>
            <a:lstStyle/>
            <a:p>
              <a:pPr algn="ctr"/>
              <a:r>
                <a:rPr lang="en-IE">
                  <a:latin typeface="Arial"/>
                </a:rPr>
                <a:t>C</a:t>
              </a:r>
              <a:endParaRPr/>
            </a:p>
          </p:txBody>
        </p:sp>
        <p:sp>
          <p:nvSpPr>
            <p:cNvPr id="188" name="CustomShape 27"/>
            <p:cNvSpPr/>
            <p:nvPr/>
          </p:nvSpPr>
          <p:spPr>
            <a:xfrm>
              <a:off x="1867220" y="3630630"/>
              <a:ext cx="348104" cy="357574"/>
            </a:xfrm>
            <a:prstGeom prst="ellipse">
              <a:avLst/>
            </a:prstGeom>
            <a:solidFill>
              <a:srgbClr val="FFCC99"/>
            </a:solidFill>
            <a:ln>
              <a:solidFill>
                <a:srgbClr val="3465A4"/>
              </a:solidFill>
            </a:ln>
          </p:spPr>
          <p:txBody>
            <a:bodyPr wrap="none" lIns="81638" tIns="40819" rIns="81638" bIns="40819" anchor="ctr"/>
            <a:lstStyle/>
            <a:p>
              <a:pPr algn="ctr"/>
              <a:r>
                <a:rPr lang="en-IE">
                  <a:latin typeface="Arial"/>
                </a:rPr>
                <a:t>D</a:t>
              </a:r>
              <a:endParaRPr/>
            </a:p>
          </p:txBody>
        </p:sp>
        <p:sp>
          <p:nvSpPr>
            <p:cNvPr id="189" name="CustomShape 28"/>
            <p:cNvSpPr/>
            <p:nvPr/>
          </p:nvSpPr>
          <p:spPr>
            <a:xfrm>
              <a:off x="891158" y="2049142"/>
              <a:ext cx="348104" cy="357574"/>
            </a:xfrm>
            <a:prstGeom prst="ellipse">
              <a:avLst/>
            </a:prstGeom>
            <a:noFill/>
            <a:ln>
              <a:solidFill>
                <a:srgbClr val="3465A4"/>
              </a:solidFill>
            </a:ln>
          </p:spPr>
          <p:txBody>
            <a:bodyPr wrap="none" lIns="81638" tIns="40819" rIns="81638" bIns="40819" anchor="ctr"/>
            <a:lstStyle/>
            <a:p>
              <a:pPr algn="ctr"/>
              <a:r>
                <a:rPr lang="en-IE" dirty="0">
                  <a:latin typeface="Arial"/>
                </a:rPr>
                <a:t>E</a:t>
              </a:r>
              <a:endParaRPr dirty="0"/>
            </a:p>
          </p:txBody>
        </p:sp>
        <p:sp>
          <p:nvSpPr>
            <p:cNvPr id="190" name="CustomShape 29"/>
            <p:cNvSpPr/>
            <p:nvPr/>
          </p:nvSpPr>
          <p:spPr>
            <a:xfrm>
              <a:off x="891158" y="3630630"/>
              <a:ext cx="348104" cy="357574"/>
            </a:xfrm>
            <a:prstGeom prst="ellipse">
              <a:avLst/>
            </a:prstGeom>
            <a:noFill/>
            <a:ln>
              <a:solidFill>
                <a:srgbClr val="3465A4"/>
              </a:solidFill>
            </a:ln>
          </p:spPr>
          <p:txBody>
            <a:bodyPr wrap="none" lIns="81638" tIns="40819" rIns="81638" bIns="40819" anchor="ctr"/>
            <a:lstStyle/>
            <a:p>
              <a:pPr algn="ctr"/>
              <a:r>
                <a:rPr lang="en-IE">
                  <a:latin typeface="Arial"/>
                </a:rPr>
                <a:t>F</a:t>
              </a:r>
              <a:endParaRPr/>
            </a:p>
          </p:txBody>
        </p:sp>
        <p:cxnSp>
          <p:nvCxnSpPr>
            <p:cNvPr id="191" name="Line 30"/>
            <p:cNvCxnSpPr>
              <a:stCxn id="186" idx="0"/>
              <a:endCxn id="187" idx="4"/>
            </p:cNvCxnSpPr>
            <p:nvPr/>
          </p:nvCxnSpPr>
          <p:spPr>
            <a:xfrm flipV="1">
              <a:off x="2041272" y="2406716"/>
              <a:ext cx="327" cy="437905"/>
            </a:xfrm>
            <a:prstGeom prst="straightConnector1">
              <a:avLst/>
            </a:prstGeom>
            <a:ln>
              <a:solidFill>
                <a:srgbClr val="3465A4"/>
              </a:solidFill>
            </a:ln>
          </p:spPr>
        </p:cxnSp>
        <p:cxnSp>
          <p:nvCxnSpPr>
            <p:cNvPr id="192" name="Line 31"/>
            <p:cNvCxnSpPr>
              <a:stCxn id="187" idx="2"/>
              <a:endCxn id="189" idx="6"/>
            </p:cNvCxnSpPr>
            <p:nvPr/>
          </p:nvCxnSpPr>
          <p:spPr>
            <a:xfrm flipH="1">
              <a:off x="1239262" y="2228092"/>
              <a:ext cx="628284" cy="327"/>
            </a:xfrm>
            <a:prstGeom prst="straightConnector1">
              <a:avLst/>
            </a:prstGeom>
            <a:ln>
              <a:solidFill>
                <a:srgbClr val="3465A4"/>
              </a:solidFill>
            </a:ln>
          </p:spPr>
        </p:cxnSp>
        <p:sp>
          <p:nvSpPr>
            <p:cNvPr id="193" name="CustomShape 32"/>
            <p:cNvSpPr/>
            <p:nvPr/>
          </p:nvSpPr>
          <p:spPr>
            <a:xfrm>
              <a:off x="2745316" y="3630630"/>
              <a:ext cx="348430" cy="357574"/>
            </a:xfrm>
            <a:prstGeom prst="ellipse">
              <a:avLst/>
            </a:prstGeom>
            <a:noFill/>
            <a:ln>
              <a:solidFill>
                <a:srgbClr val="3465A4"/>
              </a:solidFill>
            </a:ln>
          </p:spPr>
          <p:txBody>
            <a:bodyPr wrap="none" lIns="81638" tIns="40819" rIns="81638" bIns="40819" anchor="ctr"/>
            <a:lstStyle/>
            <a:p>
              <a:pPr algn="ctr"/>
              <a:r>
                <a:rPr lang="en-IE" dirty="0">
                  <a:latin typeface="Arial"/>
                </a:rPr>
                <a:t>G</a:t>
              </a:r>
              <a:endParaRPr dirty="0"/>
            </a:p>
          </p:txBody>
        </p:sp>
        <p:sp>
          <p:nvSpPr>
            <p:cNvPr id="194" name="CustomShape 33"/>
            <p:cNvSpPr/>
            <p:nvPr/>
          </p:nvSpPr>
          <p:spPr>
            <a:xfrm>
              <a:off x="2751520" y="2844294"/>
              <a:ext cx="348104" cy="357574"/>
            </a:xfrm>
            <a:prstGeom prst="ellipse">
              <a:avLst/>
            </a:prstGeom>
            <a:noFill/>
            <a:ln>
              <a:solidFill>
                <a:srgbClr val="3465A4"/>
              </a:solidFill>
            </a:ln>
          </p:spPr>
          <p:txBody>
            <a:bodyPr wrap="none" lIns="81638" tIns="40819" rIns="81638" bIns="40819" anchor="ctr"/>
            <a:lstStyle/>
            <a:p>
              <a:pPr algn="ctr"/>
              <a:r>
                <a:rPr lang="en-IE">
                  <a:latin typeface="Arial"/>
                </a:rPr>
                <a:t>H</a:t>
              </a:r>
              <a:endParaRPr/>
            </a:p>
          </p:txBody>
        </p:sp>
        <p:cxnSp>
          <p:nvCxnSpPr>
            <p:cNvPr id="195" name="Line 34"/>
            <p:cNvCxnSpPr>
              <a:stCxn id="184" idx="0"/>
              <a:endCxn id="189" idx="4"/>
            </p:cNvCxnSpPr>
            <p:nvPr/>
          </p:nvCxnSpPr>
          <p:spPr>
            <a:xfrm flipV="1">
              <a:off x="1065210" y="2406716"/>
              <a:ext cx="327" cy="437905"/>
            </a:xfrm>
            <a:prstGeom prst="straightConnector1">
              <a:avLst/>
            </a:prstGeom>
            <a:ln>
              <a:solidFill>
                <a:srgbClr val="3465A4"/>
              </a:solidFill>
            </a:ln>
          </p:spPr>
        </p:cxnSp>
        <p:cxnSp>
          <p:nvCxnSpPr>
            <p:cNvPr id="196" name="Line 35"/>
            <p:cNvCxnSpPr>
              <a:stCxn id="186" idx="4"/>
              <a:endCxn id="188" idx="0"/>
            </p:cNvCxnSpPr>
            <p:nvPr/>
          </p:nvCxnSpPr>
          <p:spPr>
            <a:xfrm>
              <a:off x="2041272" y="3201868"/>
              <a:ext cx="327" cy="429088"/>
            </a:xfrm>
            <a:prstGeom prst="straightConnector1">
              <a:avLst/>
            </a:prstGeom>
            <a:ln>
              <a:solidFill>
                <a:srgbClr val="000000"/>
              </a:solidFill>
            </a:ln>
          </p:spPr>
        </p:cxnSp>
        <p:cxnSp>
          <p:nvCxnSpPr>
            <p:cNvPr id="197" name="Line 36"/>
            <p:cNvCxnSpPr>
              <a:stCxn id="188" idx="2"/>
              <a:endCxn id="190" idx="6"/>
            </p:cNvCxnSpPr>
            <p:nvPr/>
          </p:nvCxnSpPr>
          <p:spPr>
            <a:xfrm flipH="1">
              <a:off x="1239262" y="3809580"/>
              <a:ext cx="628284" cy="327"/>
            </a:xfrm>
            <a:prstGeom prst="straightConnector1">
              <a:avLst/>
            </a:prstGeom>
            <a:ln>
              <a:solidFill>
                <a:srgbClr val="000000"/>
              </a:solidFill>
            </a:ln>
          </p:spPr>
        </p:cxnSp>
        <p:cxnSp>
          <p:nvCxnSpPr>
            <p:cNvPr id="198" name="Line 37"/>
            <p:cNvCxnSpPr>
              <a:stCxn id="188" idx="6"/>
              <a:endCxn id="193" idx="2"/>
            </p:cNvCxnSpPr>
            <p:nvPr/>
          </p:nvCxnSpPr>
          <p:spPr>
            <a:xfrm>
              <a:off x="2215324" y="3809580"/>
              <a:ext cx="530319" cy="327"/>
            </a:xfrm>
            <a:prstGeom prst="straightConnector1">
              <a:avLst/>
            </a:prstGeom>
            <a:ln>
              <a:solidFill>
                <a:srgbClr val="000000"/>
              </a:solidFill>
            </a:ln>
          </p:spPr>
        </p:cxnSp>
        <p:cxnSp>
          <p:nvCxnSpPr>
            <p:cNvPr id="199" name="Line 38"/>
            <p:cNvCxnSpPr>
              <a:stCxn id="194" idx="4"/>
              <a:endCxn id="193" idx="0"/>
            </p:cNvCxnSpPr>
            <p:nvPr/>
          </p:nvCxnSpPr>
          <p:spPr>
            <a:xfrm flipH="1">
              <a:off x="2919695" y="3201868"/>
              <a:ext cx="6204" cy="429088"/>
            </a:xfrm>
            <a:prstGeom prst="straightConnector1">
              <a:avLst/>
            </a:prstGeom>
            <a:ln>
              <a:solidFill>
                <a:srgbClr val="000000"/>
              </a:solidFill>
            </a:ln>
          </p:spPr>
        </p:cxnSp>
        <p:cxnSp>
          <p:nvCxnSpPr>
            <p:cNvPr id="200" name="Line 39"/>
            <p:cNvCxnSpPr>
              <a:stCxn id="184" idx="4"/>
              <a:endCxn id="190" idx="0"/>
            </p:cNvCxnSpPr>
            <p:nvPr/>
          </p:nvCxnSpPr>
          <p:spPr>
            <a:xfrm>
              <a:off x="1065210" y="3201868"/>
              <a:ext cx="327" cy="429088"/>
            </a:xfrm>
            <a:prstGeom prst="straightConnector1">
              <a:avLst/>
            </a:prstGeom>
            <a:ln>
              <a:solidFill>
                <a:srgbClr val="000000"/>
              </a:solidFill>
            </a:ln>
          </p:spPr>
        </p:cxnSp>
        <p:cxnSp>
          <p:nvCxnSpPr>
            <p:cNvPr id="201" name="Line 40"/>
            <p:cNvCxnSpPr>
              <a:stCxn id="186" idx="6"/>
              <a:endCxn id="194" idx="2"/>
            </p:cNvCxnSpPr>
            <p:nvPr/>
          </p:nvCxnSpPr>
          <p:spPr>
            <a:xfrm>
              <a:off x="2215323" y="3023245"/>
              <a:ext cx="536524" cy="327"/>
            </a:xfrm>
            <a:prstGeom prst="straightConnector1">
              <a:avLst/>
            </a:prstGeom>
            <a:ln>
              <a:solidFill>
                <a:srgbClr val="000000"/>
              </a:solidFill>
            </a:ln>
          </p:spPr>
        </p:cxnSp>
      </p:grpSp>
      <p:grpSp>
        <p:nvGrpSpPr>
          <p:cNvPr id="4" name="Group 3"/>
          <p:cNvGrpSpPr/>
          <p:nvPr/>
        </p:nvGrpSpPr>
        <p:grpSpPr>
          <a:xfrm>
            <a:off x="446848" y="1058596"/>
            <a:ext cx="3352800" cy="2430985"/>
            <a:chOff x="3996660" y="2024978"/>
            <a:chExt cx="4447954" cy="3498996"/>
          </a:xfrm>
        </p:grpSpPr>
        <p:sp>
          <p:nvSpPr>
            <p:cNvPr id="163" name="CustomShape 2"/>
            <p:cNvSpPr/>
            <p:nvPr/>
          </p:nvSpPr>
          <p:spPr>
            <a:xfrm>
              <a:off x="5093546" y="2024978"/>
              <a:ext cx="351043" cy="351043"/>
            </a:xfrm>
            <a:prstGeom prst="ellipse">
              <a:avLst/>
            </a:prstGeom>
            <a:solidFill>
              <a:srgbClr val="FFCC99"/>
            </a:solidFill>
            <a:ln>
              <a:solidFill>
                <a:srgbClr val="3465A4"/>
              </a:solidFill>
            </a:ln>
          </p:spPr>
          <p:txBody>
            <a:bodyPr wrap="none" lIns="81638" tIns="40819" rIns="81638" bIns="40819" anchor="ctr"/>
            <a:lstStyle/>
            <a:p>
              <a:pPr algn="ctr"/>
              <a:r>
                <a:rPr lang="en-IE">
                  <a:latin typeface="Arial"/>
                </a:rPr>
                <a:t>A</a:t>
              </a:r>
              <a:endParaRPr/>
            </a:p>
          </p:txBody>
        </p:sp>
        <p:sp>
          <p:nvSpPr>
            <p:cNvPr id="164" name="CustomShape 3"/>
            <p:cNvSpPr/>
            <p:nvPr/>
          </p:nvSpPr>
          <p:spPr>
            <a:xfrm>
              <a:off x="5093546" y="2727389"/>
              <a:ext cx="351043" cy="351043"/>
            </a:xfrm>
            <a:prstGeom prst="ellipse">
              <a:avLst/>
            </a:prstGeom>
            <a:solidFill>
              <a:srgbClr val="FFCC99"/>
            </a:solidFill>
            <a:ln>
              <a:solidFill>
                <a:srgbClr val="3465A4"/>
              </a:solidFill>
            </a:ln>
          </p:spPr>
          <p:txBody>
            <a:bodyPr wrap="none" lIns="81638" tIns="40819" rIns="81638" bIns="40819" anchor="ctr"/>
            <a:lstStyle/>
            <a:p>
              <a:pPr algn="ctr"/>
              <a:r>
                <a:rPr lang="en-IE">
                  <a:latin typeface="Arial"/>
                </a:rPr>
                <a:t>B</a:t>
              </a:r>
              <a:endParaRPr/>
            </a:p>
          </p:txBody>
        </p:sp>
        <p:sp>
          <p:nvSpPr>
            <p:cNvPr id="165" name="CustomShape 4"/>
            <p:cNvSpPr/>
            <p:nvPr/>
          </p:nvSpPr>
          <p:spPr>
            <a:xfrm>
              <a:off x="4567145" y="3429801"/>
              <a:ext cx="351043" cy="351043"/>
            </a:xfrm>
            <a:prstGeom prst="ellipse">
              <a:avLst/>
            </a:prstGeom>
            <a:solidFill>
              <a:srgbClr val="FFCC99"/>
            </a:solidFill>
            <a:ln>
              <a:solidFill>
                <a:srgbClr val="3465A4"/>
              </a:solidFill>
            </a:ln>
          </p:spPr>
          <p:txBody>
            <a:bodyPr wrap="none" lIns="81638" tIns="40819" rIns="81638" bIns="40819" anchor="ctr"/>
            <a:lstStyle/>
            <a:p>
              <a:pPr algn="ctr"/>
              <a:r>
                <a:rPr lang="en-IE">
                  <a:latin typeface="Arial"/>
                </a:rPr>
                <a:t>C</a:t>
              </a:r>
              <a:endParaRPr/>
            </a:p>
          </p:txBody>
        </p:sp>
        <p:sp>
          <p:nvSpPr>
            <p:cNvPr id="166" name="CustomShape 5"/>
            <p:cNvSpPr/>
            <p:nvPr/>
          </p:nvSpPr>
          <p:spPr>
            <a:xfrm>
              <a:off x="5620599" y="3429801"/>
              <a:ext cx="350716" cy="351043"/>
            </a:xfrm>
            <a:prstGeom prst="ellipse">
              <a:avLst/>
            </a:prstGeom>
            <a:solidFill>
              <a:srgbClr val="FFCC99"/>
            </a:solidFill>
            <a:ln>
              <a:solidFill>
                <a:srgbClr val="3465A4"/>
              </a:solidFill>
            </a:ln>
          </p:spPr>
          <p:txBody>
            <a:bodyPr wrap="none" lIns="81638" tIns="40819" rIns="81638" bIns="40819" anchor="ctr"/>
            <a:lstStyle/>
            <a:p>
              <a:pPr algn="ctr"/>
              <a:r>
                <a:rPr lang="en-IE">
                  <a:latin typeface="Arial"/>
                </a:rPr>
                <a:t>D</a:t>
              </a:r>
              <a:endParaRPr/>
            </a:p>
          </p:txBody>
        </p:sp>
        <p:sp>
          <p:nvSpPr>
            <p:cNvPr id="167" name="CustomShape 6"/>
            <p:cNvSpPr/>
            <p:nvPr/>
          </p:nvSpPr>
          <p:spPr>
            <a:xfrm>
              <a:off x="4567145" y="4132212"/>
              <a:ext cx="351043" cy="351043"/>
            </a:xfrm>
            <a:prstGeom prst="ellipse">
              <a:avLst/>
            </a:prstGeom>
            <a:noFill/>
            <a:ln>
              <a:solidFill>
                <a:srgbClr val="3465A4"/>
              </a:solidFill>
            </a:ln>
          </p:spPr>
          <p:txBody>
            <a:bodyPr wrap="none" lIns="81638" tIns="40819" rIns="81638" bIns="40819" anchor="ctr"/>
            <a:lstStyle/>
            <a:p>
              <a:pPr algn="ctr"/>
              <a:r>
                <a:rPr lang="en-IE">
                  <a:latin typeface="Arial"/>
                </a:rPr>
                <a:t>E</a:t>
              </a:r>
              <a:endParaRPr/>
            </a:p>
          </p:txBody>
        </p:sp>
        <p:sp>
          <p:nvSpPr>
            <p:cNvPr id="168" name="CustomShape 7"/>
            <p:cNvSpPr/>
            <p:nvPr/>
          </p:nvSpPr>
          <p:spPr>
            <a:xfrm>
              <a:off x="5932129" y="4132212"/>
              <a:ext cx="351043" cy="351043"/>
            </a:xfrm>
            <a:prstGeom prst="ellipse">
              <a:avLst/>
            </a:prstGeom>
            <a:noFill/>
            <a:ln>
              <a:solidFill>
                <a:srgbClr val="3465A4"/>
              </a:solidFill>
            </a:ln>
          </p:spPr>
          <p:txBody>
            <a:bodyPr wrap="none" lIns="81638" tIns="40819" rIns="81638" bIns="40819" anchor="ctr"/>
            <a:lstStyle/>
            <a:p>
              <a:pPr algn="ctr"/>
              <a:r>
                <a:rPr lang="en-IE">
                  <a:latin typeface="Arial"/>
                </a:rPr>
                <a:t>F</a:t>
              </a:r>
              <a:endParaRPr/>
            </a:p>
          </p:txBody>
        </p:sp>
        <p:sp>
          <p:nvSpPr>
            <p:cNvPr id="169" name="CustomShape 8"/>
            <p:cNvSpPr/>
            <p:nvPr/>
          </p:nvSpPr>
          <p:spPr>
            <a:xfrm>
              <a:off x="5362950" y="4132212"/>
              <a:ext cx="351043" cy="351043"/>
            </a:xfrm>
            <a:prstGeom prst="ellipse">
              <a:avLst/>
            </a:prstGeom>
            <a:noFill/>
            <a:ln>
              <a:solidFill>
                <a:srgbClr val="3465A4"/>
              </a:solidFill>
            </a:ln>
          </p:spPr>
          <p:txBody>
            <a:bodyPr wrap="none" lIns="81638" tIns="40819" rIns="81638" bIns="40819" anchor="ctr"/>
            <a:lstStyle/>
            <a:p>
              <a:pPr algn="ctr"/>
              <a:r>
                <a:rPr lang="en-IE">
                  <a:latin typeface="Arial"/>
                </a:rPr>
                <a:t>G</a:t>
              </a:r>
              <a:endParaRPr/>
            </a:p>
          </p:txBody>
        </p:sp>
        <p:sp>
          <p:nvSpPr>
            <p:cNvPr id="170" name="CustomShape 9"/>
            <p:cNvSpPr/>
            <p:nvPr/>
          </p:nvSpPr>
          <p:spPr>
            <a:xfrm>
              <a:off x="5358705" y="4818296"/>
              <a:ext cx="351043" cy="351043"/>
            </a:xfrm>
            <a:prstGeom prst="ellipse">
              <a:avLst/>
            </a:prstGeom>
            <a:noFill/>
            <a:ln>
              <a:solidFill>
                <a:srgbClr val="3465A4"/>
              </a:solidFill>
            </a:ln>
          </p:spPr>
          <p:txBody>
            <a:bodyPr wrap="none" lIns="81638" tIns="40819" rIns="81638" bIns="40819" anchor="ctr"/>
            <a:lstStyle/>
            <a:p>
              <a:pPr algn="ctr"/>
              <a:r>
                <a:rPr lang="en-IE">
                  <a:latin typeface="Arial"/>
                </a:rPr>
                <a:t>H</a:t>
              </a:r>
              <a:endParaRPr/>
            </a:p>
          </p:txBody>
        </p:sp>
        <p:cxnSp>
          <p:nvCxnSpPr>
            <p:cNvPr id="171" name="Line 10"/>
            <p:cNvCxnSpPr>
              <a:stCxn id="163" idx="4"/>
              <a:endCxn id="164" idx="0"/>
            </p:cNvCxnSpPr>
            <p:nvPr/>
          </p:nvCxnSpPr>
          <p:spPr>
            <a:xfrm>
              <a:off x="5269230" y="2376020"/>
              <a:ext cx="327" cy="351696"/>
            </a:xfrm>
            <a:prstGeom prst="straightConnector1">
              <a:avLst/>
            </a:prstGeom>
            <a:ln>
              <a:solidFill>
                <a:srgbClr val="000000"/>
              </a:solidFill>
              <a:tailEnd type="triangle" w="med" len="med"/>
            </a:ln>
          </p:spPr>
        </p:cxnSp>
        <p:cxnSp>
          <p:nvCxnSpPr>
            <p:cNvPr id="172" name="Line 11"/>
            <p:cNvCxnSpPr>
              <a:stCxn id="164" idx="4"/>
              <a:endCxn id="165" idx="0"/>
            </p:cNvCxnSpPr>
            <p:nvPr/>
          </p:nvCxnSpPr>
          <p:spPr>
            <a:xfrm flipH="1">
              <a:off x="4742830" y="3078432"/>
              <a:ext cx="526727" cy="351696"/>
            </a:xfrm>
            <a:prstGeom prst="straightConnector1">
              <a:avLst/>
            </a:prstGeom>
            <a:ln>
              <a:solidFill>
                <a:srgbClr val="000000"/>
              </a:solidFill>
              <a:tailEnd type="triangle" w="med" len="med"/>
            </a:ln>
          </p:spPr>
        </p:cxnSp>
        <p:cxnSp>
          <p:nvCxnSpPr>
            <p:cNvPr id="173" name="Line 12"/>
            <p:cNvCxnSpPr>
              <a:stCxn id="164" idx="4"/>
              <a:endCxn id="166" idx="0"/>
            </p:cNvCxnSpPr>
            <p:nvPr/>
          </p:nvCxnSpPr>
          <p:spPr>
            <a:xfrm>
              <a:off x="5269230" y="3078432"/>
              <a:ext cx="527054" cy="351696"/>
            </a:xfrm>
            <a:prstGeom prst="straightConnector1">
              <a:avLst/>
            </a:prstGeom>
            <a:ln>
              <a:solidFill>
                <a:srgbClr val="000000"/>
              </a:solidFill>
              <a:tailEnd type="triangle" w="med" len="med"/>
            </a:ln>
          </p:spPr>
        </p:cxnSp>
        <p:cxnSp>
          <p:nvCxnSpPr>
            <p:cNvPr id="174" name="Line 13"/>
            <p:cNvCxnSpPr>
              <a:stCxn id="165" idx="4"/>
              <a:endCxn id="167" idx="0"/>
            </p:cNvCxnSpPr>
            <p:nvPr/>
          </p:nvCxnSpPr>
          <p:spPr>
            <a:xfrm>
              <a:off x="4742830" y="3780843"/>
              <a:ext cx="327" cy="351696"/>
            </a:xfrm>
            <a:prstGeom prst="straightConnector1">
              <a:avLst/>
            </a:prstGeom>
            <a:ln>
              <a:solidFill>
                <a:srgbClr val="000000"/>
              </a:solidFill>
              <a:tailEnd type="triangle" w="med" len="med"/>
            </a:ln>
          </p:spPr>
        </p:cxnSp>
        <p:cxnSp>
          <p:nvCxnSpPr>
            <p:cNvPr id="175" name="Line 14"/>
            <p:cNvCxnSpPr>
              <a:stCxn id="166" idx="4"/>
              <a:endCxn id="168" idx="0"/>
            </p:cNvCxnSpPr>
            <p:nvPr/>
          </p:nvCxnSpPr>
          <p:spPr>
            <a:xfrm>
              <a:off x="5795957" y="3780843"/>
              <a:ext cx="312183" cy="351696"/>
            </a:xfrm>
            <a:prstGeom prst="straightConnector1">
              <a:avLst/>
            </a:prstGeom>
            <a:ln>
              <a:solidFill>
                <a:srgbClr val="000000"/>
              </a:solidFill>
              <a:tailEnd type="triangle" w="med" len="med"/>
            </a:ln>
          </p:spPr>
        </p:cxnSp>
        <p:cxnSp>
          <p:nvCxnSpPr>
            <p:cNvPr id="176" name="Line 15"/>
            <p:cNvCxnSpPr>
              <a:stCxn id="166" idx="4"/>
              <a:endCxn id="169" idx="0"/>
            </p:cNvCxnSpPr>
            <p:nvPr/>
          </p:nvCxnSpPr>
          <p:spPr>
            <a:xfrm flipH="1">
              <a:off x="5538635" y="3780843"/>
              <a:ext cx="257649" cy="351696"/>
            </a:xfrm>
            <a:prstGeom prst="straightConnector1">
              <a:avLst/>
            </a:prstGeom>
            <a:ln>
              <a:solidFill>
                <a:srgbClr val="000000"/>
              </a:solidFill>
              <a:tailEnd type="triangle" w="med" len="med"/>
            </a:ln>
          </p:spPr>
        </p:cxnSp>
        <p:cxnSp>
          <p:nvCxnSpPr>
            <p:cNvPr id="177" name="Line 16"/>
            <p:cNvCxnSpPr>
              <a:stCxn id="169" idx="4"/>
              <a:endCxn id="170" idx="0"/>
            </p:cNvCxnSpPr>
            <p:nvPr/>
          </p:nvCxnSpPr>
          <p:spPr>
            <a:xfrm flipH="1">
              <a:off x="5534390" y="4483255"/>
              <a:ext cx="4572" cy="335368"/>
            </a:xfrm>
            <a:prstGeom prst="straightConnector1">
              <a:avLst/>
            </a:prstGeom>
            <a:ln>
              <a:solidFill>
                <a:srgbClr val="000000"/>
              </a:solidFill>
              <a:tailEnd type="triangle" w="med" len="med"/>
            </a:ln>
          </p:spPr>
        </p:cxnSp>
        <p:cxnSp>
          <p:nvCxnSpPr>
            <p:cNvPr id="178" name="Line 17"/>
            <p:cNvCxnSpPr>
              <a:stCxn id="163" idx="2"/>
              <a:endCxn id="167" idx="2"/>
            </p:cNvCxnSpPr>
            <p:nvPr/>
          </p:nvCxnSpPr>
          <p:spPr>
            <a:xfrm flipH="1">
              <a:off x="4567145" y="2200662"/>
              <a:ext cx="526727" cy="2107561"/>
            </a:xfrm>
            <a:prstGeom prst="curvedConnector3">
              <a:avLst/>
            </a:prstGeom>
            <a:ln>
              <a:solidFill>
                <a:srgbClr val="000000"/>
              </a:solidFill>
              <a:custDash>
                <a:ds d="51000" sp="51000"/>
                <a:ds d="51000" sp="51000"/>
              </a:custDash>
            </a:ln>
          </p:spPr>
        </p:cxnSp>
        <p:cxnSp>
          <p:nvCxnSpPr>
            <p:cNvPr id="179" name="Line 18"/>
            <p:cNvCxnSpPr>
              <a:stCxn id="164" idx="4"/>
              <a:endCxn id="167" idx="6"/>
            </p:cNvCxnSpPr>
            <p:nvPr/>
          </p:nvCxnSpPr>
          <p:spPr>
            <a:xfrm flipH="1">
              <a:off x="4918188" y="3078432"/>
              <a:ext cx="351369" cy="1229792"/>
            </a:xfrm>
            <a:prstGeom prst="curvedConnector3">
              <a:avLst/>
            </a:prstGeom>
            <a:ln>
              <a:solidFill>
                <a:srgbClr val="000000"/>
              </a:solidFill>
              <a:custDash>
                <a:ds d="51000" sp="51000"/>
                <a:ds d="51000" sp="51000"/>
              </a:custDash>
            </a:ln>
          </p:spPr>
        </p:cxnSp>
        <p:cxnSp>
          <p:nvCxnSpPr>
            <p:cNvPr id="180" name="Line 19"/>
            <p:cNvCxnSpPr>
              <a:stCxn id="163" idx="6"/>
              <a:endCxn id="168" idx="6"/>
            </p:cNvCxnSpPr>
            <p:nvPr/>
          </p:nvCxnSpPr>
          <p:spPr>
            <a:xfrm>
              <a:off x="5444588" y="2200662"/>
              <a:ext cx="838910" cy="2107561"/>
            </a:xfrm>
            <a:prstGeom prst="curvedConnector3">
              <a:avLst/>
            </a:prstGeom>
            <a:ln>
              <a:solidFill>
                <a:srgbClr val="000000"/>
              </a:solidFill>
              <a:custDash>
                <a:ds d="51000" sp="51000"/>
                <a:ds d="51000" sp="51000"/>
              </a:custDash>
            </a:ln>
          </p:spPr>
        </p:cxnSp>
        <p:cxnSp>
          <p:nvCxnSpPr>
            <p:cNvPr id="181" name="Line 20"/>
            <p:cNvCxnSpPr>
              <a:stCxn id="164" idx="4"/>
              <a:endCxn id="170" idx="2"/>
            </p:cNvCxnSpPr>
            <p:nvPr/>
          </p:nvCxnSpPr>
          <p:spPr>
            <a:xfrm>
              <a:off x="5269230" y="3078432"/>
              <a:ext cx="89802" cy="1915876"/>
            </a:xfrm>
            <a:prstGeom prst="curvedConnector3">
              <a:avLst/>
            </a:prstGeom>
            <a:ln>
              <a:solidFill>
                <a:srgbClr val="000000"/>
              </a:solidFill>
              <a:custDash>
                <a:ds d="51000" sp="51000"/>
                <a:ds d="51000" sp="51000"/>
              </a:custDash>
            </a:ln>
          </p:spPr>
        </p:cxnSp>
        <p:sp>
          <p:nvSpPr>
            <p:cNvPr id="182" name="TextShape 21"/>
            <p:cNvSpPr txBox="1"/>
            <p:nvPr/>
          </p:nvSpPr>
          <p:spPr>
            <a:xfrm>
              <a:off x="4310803" y="5209832"/>
              <a:ext cx="2382844" cy="314142"/>
            </a:xfrm>
            <a:prstGeom prst="rect">
              <a:avLst/>
            </a:prstGeom>
          </p:spPr>
          <p:txBody>
            <a:bodyPr lIns="81638" tIns="40819" rIns="81638" bIns="40819"/>
            <a:lstStyle/>
            <a:p>
              <a:r>
                <a:rPr lang="en-IE" dirty="0">
                  <a:latin typeface="Arial"/>
                </a:rPr>
                <a:t>constrained pseudo tree</a:t>
              </a:r>
              <a:endParaRPr dirty="0"/>
            </a:p>
          </p:txBody>
        </p:sp>
        <p:sp>
          <p:nvSpPr>
            <p:cNvPr id="204" name="Line 41"/>
            <p:cNvSpPr/>
            <p:nvPr/>
          </p:nvSpPr>
          <p:spPr>
            <a:xfrm>
              <a:off x="3996660" y="3882727"/>
              <a:ext cx="2985984" cy="0"/>
            </a:xfrm>
            <a:prstGeom prst="line">
              <a:avLst/>
            </a:prstGeom>
            <a:ln w="12600">
              <a:solidFill>
                <a:srgbClr val="FF0000"/>
              </a:solidFill>
              <a:custDash>
                <a:ds d="197000" sp="197000"/>
              </a:custDash>
              <a:round/>
            </a:ln>
          </p:spPr>
        </p:sp>
        <p:cxnSp>
          <p:nvCxnSpPr>
            <p:cNvPr id="205" name="Line 42"/>
            <p:cNvCxnSpPr/>
            <p:nvPr/>
          </p:nvCxnSpPr>
          <p:spPr>
            <a:xfrm flipH="1">
              <a:off x="6331175" y="2917116"/>
              <a:ext cx="369329" cy="225320"/>
            </a:xfrm>
            <a:prstGeom prst="straightConnector1">
              <a:avLst/>
            </a:prstGeom>
            <a:ln>
              <a:solidFill>
                <a:srgbClr val="FF0000"/>
              </a:solidFill>
              <a:custDash>
                <a:ds d="197000" sp="197000"/>
              </a:custDash>
              <a:tailEnd type="triangle" w="med" len="med"/>
            </a:ln>
          </p:spPr>
        </p:cxnSp>
        <p:cxnSp>
          <p:nvCxnSpPr>
            <p:cNvPr id="206" name="Line 43"/>
            <p:cNvCxnSpPr>
              <a:stCxn id="205" idx="3"/>
            </p:cNvCxnSpPr>
            <p:nvPr/>
          </p:nvCxnSpPr>
          <p:spPr>
            <a:xfrm flipH="1">
              <a:off x="6223086" y="2917116"/>
              <a:ext cx="477418" cy="9470"/>
            </a:xfrm>
            <a:prstGeom prst="straightConnector1">
              <a:avLst/>
            </a:prstGeom>
            <a:ln>
              <a:solidFill>
                <a:srgbClr val="FF0000"/>
              </a:solidFill>
              <a:custDash>
                <a:ds d="197000" sp="197000"/>
              </a:custDash>
              <a:tailEnd type="triangle" w="med" len="med"/>
            </a:ln>
          </p:spPr>
        </p:cxnSp>
        <p:cxnSp>
          <p:nvCxnSpPr>
            <p:cNvPr id="207" name="Line 44"/>
            <p:cNvCxnSpPr>
              <a:stCxn id="205" idx="3"/>
            </p:cNvCxnSpPr>
            <p:nvPr/>
          </p:nvCxnSpPr>
          <p:spPr>
            <a:xfrm flipH="1">
              <a:off x="6430120" y="2917116"/>
              <a:ext cx="270384" cy="585506"/>
            </a:xfrm>
            <a:prstGeom prst="straightConnector1">
              <a:avLst/>
            </a:prstGeom>
            <a:ln>
              <a:solidFill>
                <a:srgbClr val="FF0000"/>
              </a:solidFill>
              <a:custDash>
                <a:ds d="197000" sp="197000"/>
              </a:custDash>
              <a:tailEnd type="triangle" w="med" len="med"/>
            </a:ln>
          </p:spPr>
        </p:cxnSp>
        <p:cxnSp>
          <p:nvCxnSpPr>
            <p:cNvPr id="208" name="Line 45"/>
            <p:cNvCxnSpPr/>
            <p:nvPr/>
          </p:nvCxnSpPr>
          <p:spPr>
            <a:xfrm flipH="1">
              <a:off x="6331501" y="4495991"/>
              <a:ext cx="369329" cy="225320"/>
            </a:xfrm>
            <a:prstGeom prst="straightConnector1">
              <a:avLst/>
            </a:prstGeom>
            <a:ln>
              <a:solidFill>
                <a:srgbClr val="000000"/>
              </a:solidFill>
              <a:custDash>
                <a:ds d="197000" sp="197000"/>
              </a:custDash>
              <a:tailEnd type="triangle" w="med" len="med"/>
            </a:ln>
          </p:spPr>
        </p:cxnSp>
        <p:cxnSp>
          <p:nvCxnSpPr>
            <p:cNvPr id="209" name="Line 46"/>
            <p:cNvCxnSpPr>
              <a:stCxn id="208" idx="3"/>
            </p:cNvCxnSpPr>
            <p:nvPr/>
          </p:nvCxnSpPr>
          <p:spPr>
            <a:xfrm flipH="1">
              <a:off x="6223413" y="4495991"/>
              <a:ext cx="477418" cy="9470"/>
            </a:xfrm>
            <a:prstGeom prst="straightConnector1">
              <a:avLst/>
            </a:prstGeom>
            <a:ln>
              <a:solidFill>
                <a:srgbClr val="000000"/>
              </a:solidFill>
              <a:custDash>
                <a:ds d="197000" sp="197000"/>
              </a:custDash>
              <a:tailEnd type="triangle" w="med" len="med"/>
            </a:ln>
          </p:spPr>
        </p:cxnSp>
        <p:cxnSp>
          <p:nvCxnSpPr>
            <p:cNvPr id="210" name="Line 47"/>
            <p:cNvCxnSpPr>
              <a:stCxn id="208" idx="3"/>
            </p:cNvCxnSpPr>
            <p:nvPr/>
          </p:nvCxnSpPr>
          <p:spPr>
            <a:xfrm flipH="1">
              <a:off x="6430447" y="4495991"/>
              <a:ext cx="270384" cy="585506"/>
            </a:xfrm>
            <a:prstGeom prst="straightConnector1">
              <a:avLst/>
            </a:prstGeom>
            <a:ln>
              <a:solidFill>
                <a:srgbClr val="000000"/>
              </a:solidFill>
              <a:custDash>
                <a:ds d="197000" sp="197000"/>
              </a:custDash>
              <a:tailEnd type="triangle" w="med" len="med"/>
            </a:ln>
          </p:spPr>
        </p:cxnSp>
        <p:sp>
          <p:nvSpPr>
            <p:cNvPr id="211" name="TextShape 48"/>
            <p:cNvSpPr txBox="1"/>
            <p:nvPr/>
          </p:nvSpPr>
          <p:spPr>
            <a:xfrm>
              <a:off x="6702790" y="2736859"/>
              <a:ext cx="1741824" cy="414720"/>
            </a:xfrm>
            <a:prstGeom prst="rect">
              <a:avLst/>
            </a:prstGeom>
          </p:spPr>
          <p:txBody>
            <a:bodyPr lIns="81638" tIns="40819" rIns="81638" bIns="40819"/>
            <a:lstStyle/>
            <a:p>
              <a:r>
                <a:rPr lang="en-IE" sz="1814" dirty="0">
                  <a:solidFill>
                    <a:srgbClr val="FF0000"/>
                  </a:solidFill>
                  <a:latin typeface="Arial"/>
                </a:rPr>
                <a:t>MAP</a:t>
              </a:r>
              <a:r>
                <a:rPr lang="en-IE" sz="1814" dirty="0">
                  <a:latin typeface="Arial"/>
                </a:rPr>
                <a:t> variables</a:t>
              </a:r>
              <a:endParaRPr dirty="0"/>
            </a:p>
          </p:txBody>
        </p:sp>
        <p:sp>
          <p:nvSpPr>
            <p:cNvPr id="212" name="TextShape 49"/>
            <p:cNvSpPr txBox="1"/>
            <p:nvPr/>
          </p:nvSpPr>
          <p:spPr>
            <a:xfrm>
              <a:off x="6702790" y="4304305"/>
              <a:ext cx="1741824" cy="414720"/>
            </a:xfrm>
            <a:prstGeom prst="rect">
              <a:avLst/>
            </a:prstGeom>
          </p:spPr>
          <p:txBody>
            <a:bodyPr lIns="81638" tIns="40819" rIns="81638" bIns="40819"/>
            <a:lstStyle/>
            <a:p>
              <a:r>
                <a:rPr lang="en-IE" sz="1814">
                  <a:latin typeface="Arial"/>
                </a:rPr>
                <a:t>SUM variables</a:t>
              </a:r>
              <a:endParaRPr/>
            </a:p>
          </p:txBody>
        </p:sp>
      </p:grpSp>
      <p:sp>
        <p:nvSpPr>
          <p:cNvPr id="213" name="TextShape 50"/>
          <p:cNvSpPr txBox="1"/>
          <p:nvPr/>
        </p:nvSpPr>
        <p:spPr>
          <a:xfrm>
            <a:off x="1298694" y="6477000"/>
            <a:ext cx="3019293" cy="228600"/>
          </a:xfrm>
          <a:prstGeom prst="rect">
            <a:avLst/>
          </a:prstGeom>
        </p:spPr>
        <p:txBody>
          <a:bodyPr lIns="81638" tIns="40819" rIns="81638" bIns="40819"/>
          <a:lstStyle/>
          <a:p>
            <a:r>
              <a:rPr lang="en-IE" sz="1270" dirty="0">
                <a:solidFill>
                  <a:srgbClr val="0000FF"/>
                </a:solidFill>
                <a:latin typeface="Arial"/>
              </a:rPr>
              <a:t>[</a:t>
            </a:r>
            <a:r>
              <a:rPr lang="en-IE" sz="1270" dirty="0" err="1">
                <a:solidFill>
                  <a:srgbClr val="0000FF"/>
                </a:solidFill>
                <a:latin typeface="Arial"/>
              </a:rPr>
              <a:t>Marinescu</a:t>
            </a:r>
            <a:r>
              <a:rPr lang="en-IE" sz="1270" dirty="0">
                <a:solidFill>
                  <a:srgbClr val="0000FF"/>
                </a:solidFill>
                <a:latin typeface="Arial"/>
              </a:rPr>
              <a:t>, Dechter and </a:t>
            </a:r>
            <a:r>
              <a:rPr lang="en-IE" sz="1270" dirty="0" err="1">
                <a:solidFill>
                  <a:srgbClr val="0000FF"/>
                </a:solidFill>
                <a:latin typeface="Arial"/>
              </a:rPr>
              <a:t>Ihler</a:t>
            </a:r>
            <a:r>
              <a:rPr lang="en-IE" sz="1270" dirty="0">
                <a:solidFill>
                  <a:srgbClr val="0000FF"/>
                </a:solidFill>
                <a:latin typeface="Arial"/>
              </a:rPr>
              <a:t>, 2014]</a:t>
            </a:r>
            <a:endParaRPr dirty="0"/>
          </a:p>
        </p:txBody>
      </p:sp>
      <p:grpSp>
        <p:nvGrpSpPr>
          <p:cNvPr id="57" name="Group 56"/>
          <p:cNvGrpSpPr/>
          <p:nvPr/>
        </p:nvGrpSpPr>
        <p:grpSpPr>
          <a:xfrm>
            <a:off x="551381" y="3979794"/>
            <a:ext cx="4161463" cy="2489525"/>
            <a:chOff x="186788" y="1794759"/>
            <a:chExt cx="4951822" cy="3002638"/>
          </a:xfrm>
        </p:grpSpPr>
        <p:sp>
          <p:nvSpPr>
            <p:cNvPr id="58" name="CustomShape 2"/>
            <p:cNvSpPr/>
            <p:nvPr/>
          </p:nvSpPr>
          <p:spPr>
            <a:xfrm>
              <a:off x="2519343" y="1794759"/>
              <a:ext cx="181236" cy="175031"/>
            </a:xfrm>
            <a:prstGeom prst="ellipse">
              <a:avLst/>
            </a:prstGeom>
            <a:solidFill>
              <a:srgbClr val="FFCC99"/>
            </a:solidFill>
            <a:ln w="9000">
              <a:solidFill>
                <a:srgbClr val="FF0000"/>
              </a:solidFill>
              <a:miter/>
            </a:ln>
          </p:spPr>
          <p:txBody>
            <a:bodyPr wrap="none" lIns="41472" tIns="0" rIns="41472" bIns="0" anchor="ctr"/>
            <a:lstStyle/>
            <a:p>
              <a:pPr algn="ctr">
                <a:lnSpc>
                  <a:spcPct val="100000"/>
                </a:lnSpc>
              </a:pPr>
              <a:r>
                <a:rPr lang="en-IE" sz="1089">
                  <a:latin typeface="Arial"/>
                  <a:ea typeface="Arial"/>
                </a:rPr>
                <a:t>A</a:t>
              </a:r>
              <a:endParaRPr/>
            </a:p>
          </p:txBody>
        </p:sp>
        <p:sp>
          <p:nvSpPr>
            <p:cNvPr id="59" name="CustomShape 3"/>
            <p:cNvSpPr/>
            <p:nvPr/>
          </p:nvSpPr>
          <p:spPr>
            <a:xfrm>
              <a:off x="2727682" y="2143516"/>
              <a:ext cx="74454" cy="8784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60" name="CustomShape 4"/>
            <p:cNvSpPr/>
            <p:nvPr/>
          </p:nvSpPr>
          <p:spPr>
            <a:xfrm>
              <a:off x="2414520" y="2143516"/>
              <a:ext cx="72494" cy="87842"/>
            </a:xfrm>
            <a:prstGeom prst="rect">
              <a:avLst/>
            </a:prstGeom>
            <a:solidFill>
              <a:srgbClr val="FFFFFF"/>
            </a:solidFill>
            <a:ln w="9000">
              <a:solidFill>
                <a:srgbClr val="FF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61" name="Line 5"/>
            <p:cNvCxnSpPr>
              <a:stCxn id="58" idx="4"/>
              <a:endCxn id="60" idx="0"/>
            </p:cNvCxnSpPr>
            <p:nvPr/>
          </p:nvCxnSpPr>
          <p:spPr>
            <a:xfrm flipH="1">
              <a:off x="2450767" y="1969791"/>
              <a:ext cx="159684" cy="174052"/>
            </a:xfrm>
            <a:prstGeom prst="straightConnector1">
              <a:avLst/>
            </a:prstGeom>
            <a:ln w="9000">
              <a:solidFill>
                <a:srgbClr val="FF0000"/>
              </a:solidFill>
              <a:custDash>
                <a:ds d="197000" sp="197000"/>
              </a:custDash>
              <a:miter/>
            </a:ln>
          </p:spPr>
        </p:cxnSp>
        <p:cxnSp>
          <p:nvCxnSpPr>
            <p:cNvPr id="62" name="Line 6"/>
            <p:cNvCxnSpPr>
              <a:stCxn id="58" idx="4"/>
              <a:endCxn id="59" idx="0"/>
            </p:cNvCxnSpPr>
            <p:nvPr/>
          </p:nvCxnSpPr>
          <p:spPr>
            <a:xfrm>
              <a:off x="2610124" y="1969791"/>
              <a:ext cx="155112" cy="174052"/>
            </a:xfrm>
            <a:prstGeom prst="straightConnector1">
              <a:avLst/>
            </a:prstGeom>
            <a:ln w="9360">
              <a:solidFill>
                <a:srgbClr val="000000"/>
              </a:solidFill>
              <a:miter/>
            </a:ln>
          </p:spPr>
        </p:cxnSp>
        <p:sp>
          <p:nvSpPr>
            <p:cNvPr id="63" name="CustomShape 7"/>
            <p:cNvSpPr/>
            <p:nvPr/>
          </p:nvSpPr>
          <p:spPr>
            <a:xfrm>
              <a:off x="1298042" y="2408349"/>
              <a:ext cx="181562" cy="175358"/>
            </a:xfrm>
            <a:prstGeom prst="ellipse">
              <a:avLst/>
            </a:prstGeom>
            <a:solidFill>
              <a:srgbClr val="FFCC99"/>
            </a:solidFill>
            <a:ln w="9000">
              <a:solidFill>
                <a:srgbClr val="FF0000"/>
              </a:solidFill>
              <a:miter/>
            </a:ln>
          </p:spPr>
          <p:txBody>
            <a:bodyPr wrap="none" lIns="41472" tIns="0" rIns="41472" bIns="0" anchor="ctr"/>
            <a:lstStyle/>
            <a:p>
              <a:pPr algn="ctr">
                <a:lnSpc>
                  <a:spcPct val="100000"/>
                </a:lnSpc>
              </a:pPr>
              <a:r>
                <a:rPr lang="en-IE" sz="1089">
                  <a:latin typeface="Arial"/>
                  <a:ea typeface="Arial"/>
                </a:rPr>
                <a:t>B</a:t>
              </a:r>
              <a:endParaRPr/>
            </a:p>
          </p:txBody>
        </p:sp>
        <p:cxnSp>
          <p:nvCxnSpPr>
            <p:cNvPr id="64" name="Line 8"/>
            <p:cNvCxnSpPr>
              <a:stCxn id="60" idx="2"/>
              <a:endCxn id="63" idx="0"/>
            </p:cNvCxnSpPr>
            <p:nvPr/>
          </p:nvCxnSpPr>
          <p:spPr>
            <a:xfrm flipH="1">
              <a:off x="1388823" y="2231358"/>
              <a:ext cx="1062271" cy="177317"/>
            </a:xfrm>
            <a:prstGeom prst="straightConnector1">
              <a:avLst/>
            </a:prstGeom>
            <a:ln w="9000">
              <a:solidFill>
                <a:srgbClr val="FF0000"/>
              </a:solidFill>
              <a:miter/>
            </a:ln>
          </p:spPr>
        </p:cxnSp>
        <p:sp>
          <p:nvSpPr>
            <p:cNvPr id="65" name="CustomShape 9"/>
            <p:cNvSpPr/>
            <p:nvPr/>
          </p:nvSpPr>
          <p:spPr>
            <a:xfrm>
              <a:off x="1498870" y="2779637"/>
              <a:ext cx="72821" cy="86863"/>
            </a:xfrm>
            <a:prstGeom prst="rect">
              <a:avLst/>
            </a:prstGeom>
            <a:solidFill>
              <a:srgbClr val="FFFFFF"/>
            </a:solidFill>
            <a:ln w="9000">
              <a:solidFill>
                <a:srgbClr val="FF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66" name="CustomShape 10"/>
            <p:cNvSpPr/>
            <p:nvPr/>
          </p:nvSpPr>
          <p:spPr>
            <a:xfrm>
              <a:off x="1184075" y="2779637"/>
              <a:ext cx="7249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67" name="Line 11"/>
            <p:cNvCxnSpPr>
              <a:stCxn id="63" idx="4"/>
              <a:endCxn id="66" idx="0"/>
            </p:cNvCxnSpPr>
            <p:nvPr/>
          </p:nvCxnSpPr>
          <p:spPr>
            <a:xfrm flipH="1">
              <a:off x="1220322" y="2583707"/>
              <a:ext cx="168827" cy="196257"/>
            </a:xfrm>
            <a:prstGeom prst="straightConnector1">
              <a:avLst/>
            </a:prstGeom>
            <a:ln w="9360">
              <a:solidFill>
                <a:srgbClr val="000000"/>
              </a:solidFill>
              <a:custDash>
                <a:ds d="197000" sp="197000"/>
              </a:custDash>
              <a:miter/>
            </a:ln>
          </p:spPr>
        </p:cxnSp>
        <p:cxnSp>
          <p:nvCxnSpPr>
            <p:cNvPr id="68" name="Line 12"/>
            <p:cNvCxnSpPr>
              <a:stCxn id="63" idx="4"/>
              <a:endCxn id="65" idx="0"/>
            </p:cNvCxnSpPr>
            <p:nvPr/>
          </p:nvCxnSpPr>
          <p:spPr>
            <a:xfrm>
              <a:off x="1388823" y="2583707"/>
              <a:ext cx="146621" cy="196257"/>
            </a:xfrm>
            <a:prstGeom prst="straightConnector1">
              <a:avLst/>
            </a:prstGeom>
            <a:ln w="9000">
              <a:solidFill>
                <a:srgbClr val="FF0000"/>
              </a:solidFill>
              <a:miter/>
            </a:ln>
          </p:spPr>
        </p:cxnSp>
        <p:sp>
          <p:nvSpPr>
            <p:cNvPr id="69" name="CustomShape 13"/>
            <p:cNvSpPr/>
            <p:nvPr/>
          </p:nvSpPr>
          <p:spPr>
            <a:xfrm>
              <a:off x="995982" y="3065043"/>
              <a:ext cx="183195" cy="174705"/>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D</a:t>
              </a:r>
              <a:endParaRPr/>
            </a:p>
          </p:txBody>
        </p:sp>
        <p:sp>
          <p:nvSpPr>
            <p:cNvPr id="70" name="CustomShape 14"/>
            <p:cNvSpPr/>
            <p:nvPr/>
          </p:nvSpPr>
          <p:spPr>
            <a:xfrm>
              <a:off x="368677" y="3065043"/>
              <a:ext cx="181236" cy="174705"/>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C</a:t>
              </a:r>
              <a:endParaRPr/>
            </a:p>
          </p:txBody>
        </p:sp>
        <p:cxnSp>
          <p:nvCxnSpPr>
            <p:cNvPr id="71" name="Line 15"/>
            <p:cNvCxnSpPr>
              <a:stCxn id="66" idx="2"/>
              <a:endCxn id="70" idx="0"/>
            </p:cNvCxnSpPr>
            <p:nvPr/>
          </p:nvCxnSpPr>
          <p:spPr>
            <a:xfrm flipH="1">
              <a:off x="459458" y="2866500"/>
              <a:ext cx="761191" cy="198870"/>
            </a:xfrm>
            <a:prstGeom prst="straightConnector1">
              <a:avLst/>
            </a:prstGeom>
            <a:ln w="9360">
              <a:solidFill>
                <a:srgbClr val="000000"/>
              </a:solidFill>
              <a:miter/>
            </a:ln>
          </p:spPr>
        </p:cxnSp>
        <p:cxnSp>
          <p:nvCxnSpPr>
            <p:cNvPr id="72" name="Line 16"/>
            <p:cNvCxnSpPr>
              <a:stCxn id="66" idx="2"/>
              <a:endCxn id="69" idx="0"/>
            </p:cNvCxnSpPr>
            <p:nvPr/>
          </p:nvCxnSpPr>
          <p:spPr>
            <a:xfrm flipH="1">
              <a:off x="1087743" y="2866500"/>
              <a:ext cx="132906" cy="198870"/>
            </a:xfrm>
            <a:prstGeom prst="straightConnector1">
              <a:avLst/>
            </a:prstGeom>
            <a:ln w="9360">
              <a:solidFill>
                <a:srgbClr val="000000"/>
              </a:solidFill>
              <a:miter/>
            </a:ln>
          </p:spPr>
        </p:cxnSp>
        <p:sp>
          <p:nvSpPr>
            <p:cNvPr id="73" name="CustomShape 17"/>
            <p:cNvSpPr/>
            <p:nvPr/>
          </p:nvSpPr>
          <p:spPr>
            <a:xfrm>
              <a:off x="569179" y="3439598"/>
              <a:ext cx="74780"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74" name="CustomShape 18"/>
            <p:cNvSpPr/>
            <p:nvPr/>
          </p:nvSpPr>
          <p:spPr>
            <a:xfrm>
              <a:off x="256343" y="3439598"/>
              <a:ext cx="71841"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75" name="Line 19"/>
            <p:cNvCxnSpPr>
              <a:stCxn id="70" idx="4"/>
              <a:endCxn id="74" idx="0"/>
            </p:cNvCxnSpPr>
            <p:nvPr/>
          </p:nvCxnSpPr>
          <p:spPr>
            <a:xfrm flipH="1">
              <a:off x="292264" y="3239748"/>
              <a:ext cx="167521" cy="200176"/>
            </a:xfrm>
            <a:prstGeom prst="straightConnector1">
              <a:avLst/>
            </a:prstGeom>
            <a:ln w="9360">
              <a:solidFill>
                <a:srgbClr val="000000"/>
              </a:solidFill>
              <a:custDash>
                <a:ds d="197000" sp="197000"/>
              </a:custDash>
              <a:miter/>
            </a:ln>
          </p:spPr>
        </p:cxnSp>
        <p:cxnSp>
          <p:nvCxnSpPr>
            <p:cNvPr id="76" name="Line 20"/>
            <p:cNvCxnSpPr>
              <a:stCxn id="70" idx="4"/>
              <a:endCxn id="73" idx="0"/>
            </p:cNvCxnSpPr>
            <p:nvPr/>
          </p:nvCxnSpPr>
          <p:spPr>
            <a:xfrm>
              <a:off x="459458" y="3239748"/>
              <a:ext cx="147275" cy="200176"/>
            </a:xfrm>
            <a:prstGeom prst="straightConnector1">
              <a:avLst/>
            </a:prstGeom>
            <a:ln w="9360">
              <a:solidFill>
                <a:srgbClr val="000000"/>
              </a:solidFill>
              <a:miter/>
            </a:ln>
          </p:spPr>
        </p:cxnSp>
        <p:sp>
          <p:nvSpPr>
            <p:cNvPr id="77" name="CustomShape 21"/>
            <p:cNvSpPr/>
            <p:nvPr/>
          </p:nvSpPr>
          <p:spPr>
            <a:xfrm>
              <a:off x="1197464" y="3439598"/>
              <a:ext cx="73147"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78" name="CustomShape 22"/>
            <p:cNvSpPr/>
            <p:nvPr/>
          </p:nvSpPr>
          <p:spPr>
            <a:xfrm>
              <a:off x="882668" y="3439598"/>
              <a:ext cx="72168"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79" name="Line 23"/>
            <p:cNvCxnSpPr>
              <a:stCxn id="69" idx="4"/>
              <a:endCxn id="78" idx="0"/>
            </p:cNvCxnSpPr>
            <p:nvPr/>
          </p:nvCxnSpPr>
          <p:spPr>
            <a:xfrm flipH="1">
              <a:off x="918589" y="3239748"/>
              <a:ext cx="169480" cy="200176"/>
            </a:xfrm>
            <a:prstGeom prst="straightConnector1">
              <a:avLst/>
            </a:prstGeom>
            <a:ln w="9360">
              <a:solidFill>
                <a:srgbClr val="000000"/>
              </a:solidFill>
              <a:custDash>
                <a:ds d="197000" sp="197000"/>
              </a:custDash>
              <a:miter/>
            </a:ln>
          </p:spPr>
        </p:cxnSp>
        <p:cxnSp>
          <p:nvCxnSpPr>
            <p:cNvPr id="80" name="Line 24"/>
            <p:cNvCxnSpPr>
              <a:stCxn id="69" idx="4"/>
              <a:endCxn id="77" idx="0"/>
            </p:cNvCxnSpPr>
            <p:nvPr/>
          </p:nvCxnSpPr>
          <p:spPr>
            <a:xfrm>
              <a:off x="1087743" y="3239748"/>
              <a:ext cx="146621" cy="200176"/>
            </a:xfrm>
            <a:prstGeom prst="straightConnector1">
              <a:avLst/>
            </a:prstGeom>
            <a:ln w="9360">
              <a:solidFill>
                <a:srgbClr val="000000"/>
              </a:solidFill>
              <a:miter/>
            </a:ln>
          </p:spPr>
        </p:cxnSp>
        <p:sp>
          <p:nvSpPr>
            <p:cNvPr id="81" name="CustomShape 25"/>
            <p:cNvSpPr/>
            <p:nvPr/>
          </p:nvSpPr>
          <p:spPr>
            <a:xfrm>
              <a:off x="202135" y="3678960"/>
              <a:ext cx="179277"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82" name="Line 26"/>
            <p:cNvCxnSpPr>
              <a:stCxn id="74" idx="2"/>
              <a:endCxn id="81" idx="0"/>
            </p:cNvCxnSpPr>
            <p:nvPr/>
          </p:nvCxnSpPr>
          <p:spPr>
            <a:xfrm flipH="1">
              <a:off x="291937" y="3526787"/>
              <a:ext cx="653" cy="152499"/>
            </a:xfrm>
            <a:prstGeom prst="straightConnector1">
              <a:avLst/>
            </a:prstGeom>
            <a:ln w="9360">
              <a:solidFill>
                <a:srgbClr val="000000"/>
              </a:solidFill>
              <a:miter/>
            </a:ln>
          </p:spPr>
        </p:cxnSp>
        <p:sp>
          <p:nvSpPr>
            <p:cNvPr id="83" name="CustomShape 27"/>
            <p:cNvSpPr/>
            <p:nvPr/>
          </p:nvSpPr>
          <p:spPr>
            <a:xfrm>
              <a:off x="350716" y="4052534"/>
              <a:ext cx="72168"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84" name="CustomShape 28"/>
            <p:cNvSpPr/>
            <p:nvPr/>
          </p:nvSpPr>
          <p:spPr>
            <a:xfrm>
              <a:off x="186788" y="4052534"/>
              <a:ext cx="7314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85" name="Line 29"/>
            <p:cNvCxnSpPr>
              <a:stCxn id="81" idx="4"/>
              <a:endCxn id="84" idx="0"/>
            </p:cNvCxnSpPr>
            <p:nvPr/>
          </p:nvCxnSpPr>
          <p:spPr>
            <a:xfrm flipH="1">
              <a:off x="223362" y="3853991"/>
              <a:ext cx="68902" cy="198870"/>
            </a:xfrm>
            <a:prstGeom prst="straightConnector1">
              <a:avLst/>
            </a:prstGeom>
            <a:ln w="9360">
              <a:solidFill>
                <a:srgbClr val="000000"/>
              </a:solidFill>
              <a:custDash>
                <a:ds d="197000" sp="197000"/>
              </a:custDash>
              <a:miter/>
            </a:ln>
          </p:spPr>
        </p:cxnSp>
        <p:cxnSp>
          <p:nvCxnSpPr>
            <p:cNvPr id="86" name="Line 30"/>
            <p:cNvCxnSpPr>
              <a:stCxn id="81" idx="4"/>
              <a:endCxn id="83" idx="0"/>
            </p:cNvCxnSpPr>
            <p:nvPr/>
          </p:nvCxnSpPr>
          <p:spPr>
            <a:xfrm>
              <a:off x="291937" y="3853991"/>
              <a:ext cx="95026" cy="198870"/>
            </a:xfrm>
            <a:prstGeom prst="straightConnector1">
              <a:avLst/>
            </a:prstGeom>
            <a:ln w="9360">
              <a:solidFill>
                <a:srgbClr val="000000"/>
              </a:solidFill>
              <a:miter/>
            </a:ln>
          </p:spPr>
        </p:cxnSp>
        <p:sp>
          <p:nvSpPr>
            <p:cNvPr id="87" name="CustomShape 31"/>
            <p:cNvSpPr/>
            <p:nvPr/>
          </p:nvSpPr>
          <p:spPr>
            <a:xfrm>
              <a:off x="2252877" y="3065370"/>
              <a:ext cx="180909" cy="174705"/>
            </a:xfrm>
            <a:prstGeom prst="ellipse">
              <a:avLst/>
            </a:prstGeom>
            <a:solidFill>
              <a:srgbClr val="FFCC99"/>
            </a:solidFill>
            <a:ln w="9000">
              <a:solidFill>
                <a:srgbClr val="FF0000"/>
              </a:solidFill>
              <a:miter/>
            </a:ln>
          </p:spPr>
          <p:txBody>
            <a:bodyPr wrap="none" lIns="41472" tIns="0" rIns="41472" bIns="0" anchor="ctr"/>
            <a:lstStyle/>
            <a:p>
              <a:pPr algn="ctr">
                <a:lnSpc>
                  <a:spcPct val="100000"/>
                </a:lnSpc>
              </a:pPr>
              <a:r>
                <a:rPr lang="en-IE" sz="1089">
                  <a:latin typeface="Arial"/>
                  <a:ea typeface="Arial"/>
                </a:rPr>
                <a:t>D</a:t>
              </a:r>
              <a:endParaRPr/>
            </a:p>
          </p:txBody>
        </p:sp>
        <p:sp>
          <p:nvSpPr>
            <p:cNvPr id="88" name="CustomShape 32"/>
            <p:cNvSpPr/>
            <p:nvPr/>
          </p:nvSpPr>
          <p:spPr>
            <a:xfrm>
              <a:off x="1626225" y="3065370"/>
              <a:ext cx="179930" cy="174705"/>
            </a:xfrm>
            <a:prstGeom prst="ellipse">
              <a:avLst/>
            </a:prstGeom>
            <a:solidFill>
              <a:srgbClr val="FFCC99"/>
            </a:solidFill>
            <a:ln w="9000">
              <a:solidFill>
                <a:srgbClr val="FF0000"/>
              </a:solidFill>
              <a:miter/>
            </a:ln>
          </p:spPr>
          <p:txBody>
            <a:bodyPr wrap="none" lIns="41472" tIns="0" rIns="41472" bIns="0" anchor="ctr"/>
            <a:lstStyle/>
            <a:p>
              <a:pPr algn="ctr">
                <a:lnSpc>
                  <a:spcPct val="100000"/>
                </a:lnSpc>
              </a:pPr>
              <a:r>
                <a:rPr lang="en-IE" sz="1089">
                  <a:latin typeface="Arial"/>
                  <a:ea typeface="Arial"/>
                </a:rPr>
                <a:t>C</a:t>
              </a:r>
              <a:endParaRPr/>
            </a:p>
          </p:txBody>
        </p:sp>
        <p:cxnSp>
          <p:nvCxnSpPr>
            <p:cNvPr id="89" name="Line 33"/>
            <p:cNvCxnSpPr>
              <a:stCxn id="65" idx="2"/>
              <a:endCxn id="88" idx="0"/>
            </p:cNvCxnSpPr>
            <p:nvPr/>
          </p:nvCxnSpPr>
          <p:spPr>
            <a:xfrm>
              <a:off x="1535118" y="2866500"/>
              <a:ext cx="181562" cy="199196"/>
            </a:xfrm>
            <a:prstGeom prst="straightConnector1">
              <a:avLst/>
            </a:prstGeom>
            <a:ln w="9000">
              <a:solidFill>
                <a:srgbClr val="FF0000"/>
              </a:solidFill>
              <a:miter/>
            </a:ln>
          </p:spPr>
        </p:cxnSp>
        <p:cxnSp>
          <p:nvCxnSpPr>
            <p:cNvPr id="90" name="Line 34"/>
            <p:cNvCxnSpPr>
              <a:stCxn id="65" idx="2"/>
              <a:endCxn id="87" idx="0"/>
            </p:cNvCxnSpPr>
            <p:nvPr/>
          </p:nvCxnSpPr>
          <p:spPr>
            <a:xfrm>
              <a:off x="1535117" y="2866500"/>
              <a:ext cx="808541" cy="199196"/>
            </a:xfrm>
            <a:prstGeom prst="straightConnector1">
              <a:avLst/>
            </a:prstGeom>
            <a:ln w="9000">
              <a:solidFill>
                <a:srgbClr val="FF0000"/>
              </a:solidFill>
              <a:miter/>
            </a:ln>
          </p:spPr>
        </p:cxnSp>
        <p:sp>
          <p:nvSpPr>
            <p:cNvPr id="91" name="CustomShape 35"/>
            <p:cNvSpPr/>
            <p:nvPr/>
          </p:nvSpPr>
          <p:spPr>
            <a:xfrm>
              <a:off x="1826401" y="3439924"/>
              <a:ext cx="71841" cy="86863"/>
            </a:xfrm>
            <a:prstGeom prst="rect">
              <a:avLst/>
            </a:prstGeom>
            <a:solidFill>
              <a:srgbClr val="FFFFFF"/>
            </a:solidFill>
            <a:ln w="9000">
              <a:solidFill>
                <a:srgbClr val="FF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92" name="CustomShape 36"/>
            <p:cNvSpPr/>
            <p:nvPr/>
          </p:nvSpPr>
          <p:spPr>
            <a:xfrm>
              <a:off x="1510626" y="3439924"/>
              <a:ext cx="73147"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93" name="Line 37"/>
            <p:cNvCxnSpPr>
              <a:stCxn id="88" idx="4"/>
              <a:endCxn id="92" idx="0"/>
            </p:cNvCxnSpPr>
            <p:nvPr/>
          </p:nvCxnSpPr>
          <p:spPr>
            <a:xfrm flipH="1">
              <a:off x="1547200" y="3240075"/>
              <a:ext cx="169480" cy="200176"/>
            </a:xfrm>
            <a:prstGeom prst="straightConnector1">
              <a:avLst/>
            </a:prstGeom>
            <a:ln w="9360">
              <a:solidFill>
                <a:srgbClr val="000000"/>
              </a:solidFill>
              <a:custDash>
                <a:ds d="197000" sp="197000"/>
              </a:custDash>
              <a:miter/>
            </a:ln>
          </p:spPr>
        </p:cxnSp>
        <p:cxnSp>
          <p:nvCxnSpPr>
            <p:cNvPr id="94" name="Line 38"/>
            <p:cNvCxnSpPr>
              <a:stCxn id="88" idx="4"/>
              <a:endCxn id="91" idx="0"/>
            </p:cNvCxnSpPr>
            <p:nvPr/>
          </p:nvCxnSpPr>
          <p:spPr>
            <a:xfrm>
              <a:off x="1716353" y="3240075"/>
              <a:ext cx="146295" cy="200176"/>
            </a:xfrm>
            <a:prstGeom prst="straightConnector1">
              <a:avLst/>
            </a:prstGeom>
            <a:ln w="9000">
              <a:solidFill>
                <a:srgbClr val="FF0000"/>
              </a:solidFill>
              <a:miter/>
            </a:ln>
          </p:spPr>
        </p:cxnSp>
        <p:sp>
          <p:nvSpPr>
            <p:cNvPr id="95" name="CustomShape 39"/>
            <p:cNvSpPr/>
            <p:nvPr/>
          </p:nvSpPr>
          <p:spPr>
            <a:xfrm>
              <a:off x="520849" y="3679286"/>
              <a:ext cx="18058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96" name="Line 40"/>
            <p:cNvCxnSpPr>
              <a:stCxn id="73" idx="2"/>
              <a:endCxn id="95" idx="0"/>
            </p:cNvCxnSpPr>
            <p:nvPr/>
          </p:nvCxnSpPr>
          <p:spPr>
            <a:xfrm>
              <a:off x="606406" y="3526787"/>
              <a:ext cx="5225" cy="152826"/>
            </a:xfrm>
            <a:prstGeom prst="straightConnector1">
              <a:avLst/>
            </a:prstGeom>
            <a:ln w="9360">
              <a:solidFill>
                <a:srgbClr val="000000"/>
              </a:solidFill>
              <a:miter/>
            </a:ln>
          </p:spPr>
        </p:cxnSp>
        <p:sp>
          <p:nvSpPr>
            <p:cNvPr id="97" name="CustomShape 41"/>
            <p:cNvSpPr/>
            <p:nvPr/>
          </p:nvSpPr>
          <p:spPr>
            <a:xfrm>
              <a:off x="646898" y="4052861"/>
              <a:ext cx="7184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98" name="CustomShape 42"/>
            <p:cNvSpPr/>
            <p:nvPr/>
          </p:nvSpPr>
          <p:spPr>
            <a:xfrm>
              <a:off x="479377" y="4052861"/>
              <a:ext cx="7510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99" name="Line 43"/>
            <p:cNvCxnSpPr>
              <a:stCxn id="95" idx="4"/>
              <a:endCxn id="98" idx="0"/>
            </p:cNvCxnSpPr>
            <p:nvPr/>
          </p:nvCxnSpPr>
          <p:spPr>
            <a:xfrm flipH="1">
              <a:off x="516931" y="3854317"/>
              <a:ext cx="94700" cy="198870"/>
            </a:xfrm>
            <a:prstGeom prst="straightConnector1">
              <a:avLst/>
            </a:prstGeom>
            <a:ln w="9360">
              <a:solidFill>
                <a:srgbClr val="000000"/>
              </a:solidFill>
              <a:custDash>
                <a:ds d="197000" sp="197000"/>
              </a:custDash>
              <a:miter/>
            </a:ln>
          </p:spPr>
        </p:cxnSp>
        <p:cxnSp>
          <p:nvCxnSpPr>
            <p:cNvPr id="100" name="Line 44"/>
            <p:cNvCxnSpPr>
              <a:stCxn id="95" idx="4"/>
              <a:endCxn id="97" idx="0"/>
            </p:cNvCxnSpPr>
            <p:nvPr/>
          </p:nvCxnSpPr>
          <p:spPr>
            <a:xfrm>
              <a:off x="611304" y="3854317"/>
              <a:ext cx="71841" cy="198870"/>
            </a:xfrm>
            <a:prstGeom prst="straightConnector1">
              <a:avLst/>
            </a:prstGeom>
            <a:ln w="9360">
              <a:solidFill>
                <a:srgbClr val="000000"/>
              </a:solidFill>
              <a:miter/>
            </a:ln>
          </p:spPr>
        </p:cxnSp>
        <p:sp>
          <p:nvSpPr>
            <p:cNvPr id="101" name="CustomShape 45"/>
            <p:cNvSpPr/>
            <p:nvPr/>
          </p:nvSpPr>
          <p:spPr>
            <a:xfrm>
              <a:off x="2453706" y="3439924"/>
              <a:ext cx="7249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02" name="CustomShape 46"/>
            <p:cNvSpPr/>
            <p:nvPr/>
          </p:nvSpPr>
          <p:spPr>
            <a:xfrm>
              <a:off x="2138584" y="3439924"/>
              <a:ext cx="74127" cy="86863"/>
            </a:xfrm>
            <a:prstGeom prst="rect">
              <a:avLst/>
            </a:prstGeom>
            <a:solidFill>
              <a:srgbClr val="FFFFFF"/>
            </a:solidFill>
            <a:ln w="9000">
              <a:solidFill>
                <a:srgbClr val="FF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03" name="Line 47"/>
            <p:cNvCxnSpPr>
              <a:stCxn id="87" idx="4"/>
              <a:endCxn id="102" idx="0"/>
            </p:cNvCxnSpPr>
            <p:nvPr/>
          </p:nvCxnSpPr>
          <p:spPr>
            <a:xfrm flipH="1">
              <a:off x="2175484" y="3240075"/>
              <a:ext cx="168174" cy="200176"/>
            </a:xfrm>
            <a:prstGeom prst="straightConnector1">
              <a:avLst/>
            </a:prstGeom>
            <a:ln w="9000">
              <a:solidFill>
                <a:srgbClr val="FF0000"/>
              </a:solidFill>
              <a:miter/>
            </a:ln>
          </p:spPr>
        </p:cxnSp>
        <p:cxnSp>
          <p:nvCxnSpPr>
            <p:cNvPr id="104" name="Line 48"/>
            <p:cNvCxnSpPr>
              <a:stCxn id="87" idx="4"/>
              <a:endCxn id="101" idx="0"/>
            </p:cNvCxnSpPr>
            <p:nvPr/>
          </p:nvCxnSpPr>
          <p:spPr>
            <a:xfrm>
              <a:off x="2343332" y="3240075"/>
              <a:ext cx="146948" cy="200176"/>
            </a:xfrm>
            <a:prstGeom prst="straightConnector1">
              <a:avLst/>
            </a:prstGeom>
            <a:ln w="9360">
              <a:solidFill>
                <a:srgbClr val="000000"/>
              </a:solidFill>
              <a:miter/>
            </a:ln>
          </p:spPr>
        </p:cxnSp>
        <p:sp>
          <p:nvSpPr>
            <p:cNvPr id="105" name="CustomShape 49"/>
            <p:cNvSpPr/>
            <p:nvPr/>
          </p:nvSpPr>
          <p:spPr>
            <a:xfrm>
              <a:off x="3809220" y="2408675"/>
              <a:ext cx="180583" cy="175358"/>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B</a:t>
              </a:r>
              <a:endParaRPr/>
            </a:p>
          </p:txBody>
        </p:sp>
        <p:cxnSp>
          <p:nvCxnSpPr>
            <p:cNvPr id="106" name="Line 50"/>
            <p:cNvCxnSpPr>
              <a:stCxn id="59" idx="2"/>
              <a:endCxn id="105" idx="0"/>
            </p:cNvCxnSpPr>
            <p:nvPr/>
          </p:nvCxnSpPr>
          <p:spPr>
            <a:xfrm>
              <a:off x="2764909" y="2231358"/>
              <a:ext cx="1135092" cy="177644"/>
            </a:xfrm>
            <a:prstGeom prst="straightConnector1">
              <a:avLst/>
            </a:prstGeom>
            <a:ln w="9360">
              <a:solidFill>
                <a:srgbClr val="000000"/>
              </a:solidFill>
              <a:miter/>
            </a:ln>
          </p:spPr>
        </p:cxnSp>
        <p:sp>
          <p:nvSpPr>
            <p:cNvPr id="107" name="CustomShape 51"/>
            <p:cNvSpPr/>
            <p:nvPr/>
          </p:nvSpPr>
          <p:spPr>
            <a:xfrm>
              <a:off x="4009722" y="2779637"/>
              <a:ext cx="7347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08" name="CustomShape 52"/>
            <p:cNvSpPr/>
            <p:nvPr/>
          </p:nvSpPr>
          <p:spPr>
            <a:xfrm>
              <a:off x="3693294" y="2779637"/>
              <a:ext cx="7445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09" name="Line 53"/>
            <p:cNvCxnSpPr>
              <a:stCxn id="105" idx="4"/>
              <a:endCxn id="108" idx="0"/>
            </p:cNvCxnSpPr>
            <p:nvPr/>
          </p:nvCxnSpPr>
          <p:spPr>
            <a:xfrm flipH="1">
              <a:off x="3730521" y="2584033"/>
              <a:ext cx="169480" cy="195931"/>
            </a:xfrm>
            <a:prstGeom prst="straightConnector1">
              <a:avLst/>
            </a:prstGeom>
            <a:ln w="9360">
              <a:solidFill>
                <a:srgbClr val="000000"/>
              </a:solidFill>
              <a:custDash>
                <a:ds d="197000" sp="197000"/>
              </a:custDash>
              <a:miter/>
            </a:ln>
          </p:spPr>
        </p:cxnSp>
        <p:cxnSp>
          <p:nvCxnSpPr>
            <p:cNvPr id="110" name="Line 54"/>
            <p:cNvCxnSpPr>
              <a:stCxn id="105" idx="4"/>
              <a:endCxn id="107" idx="0"/>
            </p:cNvCxnSpPr>
            <p:nvPr/>
          </p:nvCxnSpPr>
          <p:spPr>
            <a:xfrm>
              <a:off x="3899675" y="2584033"/>
              <a:ext cx="146948" cy="195931"/>
            </a:xfrm>
            <a:prstGeom prst="straightConnector1">
              <a:avLst/>
            </a:prstGeom>
            <a:ln w="9360">
              <a:solidFill>
                <a:srgbClr val="000000"/>
              </a:solidFill>
              <a:miter/>
            </a:ln>
          </p:spPr>
        </p:cxnSp>
        <p:sp>
          <p:nvSpPr>
            <p:cNvPr id="111" name="CustomShape 55"/>
            <p:cNvSpPr/>
            <p:nvPr/>
          </p:nvSpPr>
          <p:spPr>
            <a:xfrm>
              <a:off x="3507487" y="3065370"/>
              <a:ext cx="182542" cy="174705"/>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D</a:t>
              </a:r>
              <a:endParaRPr/>
            </a:p>
          </p:txBody>
        </p:sp>
        <p:sp>
          <p:nvSpPr>
            <p:cNvPr id="112" name="CustomShape 56"/>
            <p:cNvSpPr/>
            <p:nvPr/>
          </p:nvSpPr>
          <p:spPr>
            <a:xfrm>
              <a:off x="2880835" y="3065370"/>
              <a:ext cx="179277" cy="174705"/>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C</a:t>
              </a:r>
              <a:endParaRPr/>
            </a:p>
          </p:txBody>
        </p:sp>
        <p:cxnSp>
          <p:nvCxnSpPr>
            <p:cNvPr id="113" name="Line 57"/>
            <p:cNvCxnSpPr>
              <a:stCxn id="108" idx="2"/>
              <a:endCxn id="112" idx="0"/>
            </p:cNvCxnSpPr>
            <p:nvPr/>
          </p:nvCxnSpPr>
          <p:spPr>
            <a:xfrm flipH="1">
              <a:off x="2970637" y="2866500"/>
              <a:ext cx="760211" cy="199196"/>
            </a:xfrm>
            <a:prstGeom prst="straightConnector1">
              <a:avLst/>
            </a:prstGeom>
            <a:ln w="9360">
              <a:solidFill>
                <a:srgbClr val="000000"/>
              </a:solidFill>
              <a:miter/>
            </a:ln>
          </p:spPr>
        </p:cxnSp>
        <p:cxnSp>
          <p:nvCxnSpPr>
            <p:cNvPr id="114" name="Line 58"/>
            <p:cNvCxnSpPr>
              <a:stCxn id="108" idx="2"/>
              <a:endCxn id="111" idx="0"/>
            </p:cNvCxnSpPr>
            <p:nvPr/>
          </p:nvCxnSpPr>
          <p:spPr>
            <a:xfrm flipH="1">
              <a:off x="3598921" y="2866500"/>
              <a:ext cx="131927" cy="199196"/>
            </a:xfrm>
            <a:prstGeom prst="straightConnector1">
              <a:avLst/>
            </a:prstGeom>
            <a:ln w="9360">
              <a:solidFill>
                <a:srgbClr val="000000"/>
              </a:solidFill>
              <a:miter/>
            </a:ln>
          </p:spPr>
        </p:cxnSp>
        <p:sp>
          <p:nvSpPr>
            <p:cNvPr id="115" name="CustomShape 59"/>
            <p:cNvSpPr/>
            <p:nvPr/>
          </p:nvSpPr>
          <p:spPr>
            <a:xfrm>
              <a:off x="3081338" y="3439924"/>
              <a:ext cx="71841"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16" name="CustomShape 60"/>
            <p:cNvSpPr/>
            <p:nvPr/>
          </p:nvSpPr>
          <p:spPr>
            <a:xfrm>
              <a:off x="2765236" y="3439924"/>
              <a:ext cx="74127"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17" name="Line 61"/>
            <p:cNvCxnSpPr>
              <a:stCxn id="112" idx="4"/>
              <a:endCxn id="116" idx="0"/>
            </p:cNvCxnSpPr>
            <p:nvPr/>
          </p:nvCxnSpPr>
          <p:spPr>
            <a:xfrm flipH="1">
              <a:off x="2802136" y="3240075"/>
              <a:ext cx="168827" cy="200176"/>
            </a:xfrm>
            <a:prstGeom prst="straightConnector1">
              <a:avLst/>
            </a:prstGeom>
            <a:ln w="9360">
              <a:solidFill>
                <a:srgbClr val="000000"/>
              </a:solidFill>
              <a:custDash>
                <a:ds d="197000" sp="197000"/>
              </a:custDash>
              <a:miter/>
            </a:ln>
          </p:spPr>
        </p:cxnSp>
        <p:cxnSp>
          <p:nvCxnSpPr>
            <p:cNvPr id="118" name="Line 62"/>
            <p:cNvCxnSpPr>
              <a:stCxn id="112" idx="4"/>
              <a:endCxn id="115" idx="0"/>
            </p:cNvCxnSpPr>
            <p:nvPr/>
          </p:nvCxnSpPr>
          <p:spPr>
            <a:xfrm>
              <a:off x="2970637" y="3240075"/>
              <a:ext cx="146948" cy="200176"/>
            </a:xfrm>
            <a:prstGeom prst="straightConnector1">
              <a:avLst/>
            </a:prstGeom>
            <a:ln w="9360">
              <a:solidFill>
                <a:srgbClr val="000000"/>
              </a:solidFill>
              <a:miter/>
            </a:ln>
          </p:spPr>
        </p:cxnSp>
        <p:sp>
          <p:nvSpPr>
            <p:cNvPr id="119" name="CustomShape 63"/>
            <p:cNvSpPr/>
            <p:nvPr/>
          </p:nvSpPr>
          <p:spPr>
            <a:xfrm>
              <a:off x="3707989" y="3439924"/>
              <a:ext cx="7445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20" name="CustomShape 64"/>
            <p:cNvSpPr/>
            <p:nvPr/>
          </p:nvSpPr>
          <p:spPr>
            <a:xfrm>
              <a:off x="3394500" y="3439924"/>
              <a:ext cx="7249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21" name="Line 65"/>
            <p:cNvCxnSpPr>
              <a:stCxn id="111" idx="4"/>
              <a:endCxn id="120" idx="0"/>
            </p:cNvCxnSpPr>
            <p:nvPr/>
          </p:nvCxnSpPr>
          <p:spPr>
            <a:xfrm flipH="1">
              <a:off x="3430747" y="3240075"/>
              <a:ext cx="168500" cy="200176"/>
            </a:xfrm>
            <a:prstGeom prst="straightConnector1">
              <a:avLst/>
            </a:prstGeom>
            <a:ln w="9360">
              <a:solidFill>
                <a:srgbClr val="000000"/>
              </a:solidFill>
              <a:custDash>
                <a:ds d="197000" sp="197000"/>
              </a:custDash>
              <a:miter/>
            </a:ln>
          </p:spPr>
        </p:cxnSp>
        <p:cxnSp>
          <p:nvCxnSpPr>
            <p:cNvPr id="122" name="Line 66"/>
            <p:cNvCxnSpPr>
              <a:stCxn id="111" idx="4"/>
              <a:endCxn id="119" idx="0"/>
            </p:cNvCxnSpPr>
            <p:nvPr/>
          </p:nvCxnSpPr>
          <p:spPr>
            <a:xfrm>
              <a:off x="3598921" y="3240075"/>
              <a:ext cx="146621" cy="200176"/>
            </a:xfrm>
            <a:prstGeom prst="straightConnector1">
              <a:avLst/>
            </a:prstGeom>
            <a:ln w="9360">
              <a:solidFill>
                <a:srgbClr val="000000"/>
              </a:solidFill>
              <a:miter/>
            </a:ln>
          </p:spPr>
        </p:cxnSp>
        <p:sp>
          <p:nvSpPr>
            <p:cNvPr id="123" name="CustomShape 67"/>
            <p:cNvSpPr/>
            <p:nvPr/>
          </p:nvSpPr>
          <p:spPr>
            <a:xfrm>
              <a:off x="4765362" y="3065370"/>
              <a:ext cx="178950" cy="175031"/>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D</a:t>
              </a:r>
              <a:endParaRPr/>
            </a:p>
          </p:txBody>
        </p:sp>
        <p:sp>
          <p:nvSpPr>
            <p:cNvPr id="124" name="CustomShape 68"/>
            <p:cNvSpPr/>
            <p:nvPr/>
          </p:nvSpPr>
          <p:spPr>
            <a:xfrm>
              <a:off x="4135771" y="3065370"/>
              <a:ext cx="182216" cy="175031"/>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C</a:t>
              </a:r>
              <a:endParaRPr/>
            </a:p>
          </p:txBody>
        </p:sp>
        <p:cxnSp>
          <p:nvCxnSpPr>
            <p:cNvPr id="125" name="Line 69"/>
            <p:cNvCxnSpPr>
              <a:stCxn id="107" idx="2"/>
              <a:endCxn id="124" idx="0"/>
            </p:cNvCxnSpPr>
            <p:nvPr/>
          </p:nvCxnSpPr>
          <p:spPr>
            <a:xfrm>
              <a:off x="4046296" y="2866500"/>
              <a:ext cx="180909" cy="199196"/>
            </a:xfrm>
            <a:prstGeom prst="straightConnector1">
              <a:avLst/>
            </a:prstGeom>
            <a:ln w="9360">
              <a:solidFill>
                <a:srgbClr val="000000"/>
              </a:solidFill>
              <a:miter/>
            </a:ln>
          </p:spPr>
        </p:cxnSp>
        <p:cxnSp>
          <p:nvCxnSpPr>
            <p:cNvPr id="126" name="Line 70"/>
            <p:cNvCxnSpPr>
              <a:stCxn id="107" idx="2"/>
              <a:endCxn id="123" idx="0"/>
            </p:cNvCxnSpPr>
            <p:nvPr/>
          </p:nvCxnSpPr>
          <p:spPr>
            <a:xfrm>
              <a:off x="4046296" y="2866500"/>
              <a:ext cx="808867" cy="199196"/>
            </a:xfrm>
            <a:prstGeom prst="straightConnector1">
              <a:avLst/>
            </a:prstGeom>
            <a:ln w="9360">
              <a:solidFill>
                <a:srgbClr val="000000"/>
              </a:solidFill>
              <a:miter/>
            </a:ln>
          </p:spPr>
        </p:cxnSp>
        <p:sp>
          <p:nvSpPr>
            <p:cNvPr id="127" name="CustomShape 71"/>
            <p:cNvSpPr/>
            <p:nvPr/>
          </p:nvSpPr>
          <p:spPr>
            <a:xfrm>
              <a:off x="4335294" y="3439924"/>
              <a:ext cx="74127"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28" name="CustomShape 72"/>
            <p:cNvSpPr/>
            <p:nvPr/>
          </p:nvSpPr>
          <p:spPr>
            <a:xfrm>
              <a:off x="4021478" y="3439924"/>
              <a:ext cx="72821"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29" name="Line 73"/>
            <p:cNvCxnSpPr>
              <a:stCxn id="124" idx="4"/>
              <a:endCxn id="128" idx="0"/>
            </p:cNvCxnSpPr>
            <p:nvPr/>
          </p:nvCxnSpPr>
          <p:spPr>
            <a:xfrm flipH="1">
              <a:off x="4057725" y="3240401"/>
              <a:ext cx="169480" cy="199849"/>
            </a:xfrm>
            <a:prstGeom prst="straightConnector1">
              <a:avLst/>
            </a:prstGeom>
            <a:ln w="9360">
              <a:solidFill>
                <a:srgbClr val="000000"/>
              </a:solidFill>
              <a:custDash>
                <a:ds d="197000" sp="197000"/>
              </a:custDash>
              <a:miter/>
            </a:ln>
          </p:spPr>
        </p:cxnSp>
        <p:cxnSp>
          <p:nvCxnSpPr>
            <p:cNvPr id="130" name="Line 74"/>
            <p:cNvCxnSpPr>
              <a:stCxn id="124" idx="4"/>
              <a:endCxn id="127" idx="0"/>
            </p:cNvCxnSpPr>
            <p:nvPr/>
          </p:nvCxnSpPr>
          <p:spPr>
            <a:xfrm>
              <a:off x="4226879" y="3240401"/>
              <a:ext cx="145642" cy="199849"/>
            </a:xfrm>
            <a:prstGeom prst="straightConnector1">
              <a:avLst/>
            </a:prstGeom>
            <a:ln w="9360">
              <a:solidFill>
                <a:srgbClr val="000000"/>
              </a:solidFill>
              <a:miter/>
            </a:ln>
          </p:spPr>
        </p:cxnSp>
        <p:sp>
          <p:nvSpPr>
            <p:cNvPr id="131" name="CustomShape 75"/>
            <p:cNvSpPr/>
            <p:nvPr/>
          </p:nvSpPr>
          <p:spPr>
            <a:xfrm>
              <a:off x="4965864" y="3439924"/>
              <a:ext cx="72494"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32" name="CustomShape 76"/>
            <p:cNvSpPr/>
            <p:nvPr/>
          </p:nvSpPr>
          <p:spPr>
            <a:xfrm>
              <a:off x="4649110" y="3439924"/>
              <a:ext cx="72821"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33" name="Line 77"/>
            <p:cNvCxnSpPr>
              <a:stCxn id="123" idx="4"/>
              <a:endCxn id="132" idx="0"/>
            </p:cNvCxnSpPr>
            <p:nvPr/>
          </p:nvCxnSpPr>
          <p:spPr>
            <a:xfrm flipH="1">
              <a:off x="4685357" y="3240401"/>
              <a:ext cx="169807" cy="199849"/>
            </a:xfrm>
            <a:prstGeom prst="straightConnector1">
              <a:avLst/>
            </a:prstGeom>
            <a:ln w="9360">
              <a:solidFill>
                <a:srgbClr val="000000"/>
              </a:solidFill>
              <a:custDash>
                <a:ds d="197000" sp="197000"/>
              </a:custDash>
              <a:miter/>
            </a:ln>
          </p:spPr>
        </p:cxnSp>
        <p:cxnSp>
          <p:nvCxnSpPr>
            <p:cNvPr id="134" name="Line 78"/>
            <p:cNvCxnSpPr>
              <a:stCxn id="123" idx="4"/>
              <a:endCxn id="131" idx="0"/>
            </p:cNvCxnSpPr>
            <p:nvPr/>
          </p:nvCxnSpPr>
          <p:spPr>
            <a:xfrm>
              <a:off x="4854837" y="3240401"/>
              <a:ext cx="147601" cy="199849"/>
            </a:xfrm>
            <a:prstGeom prst="straightConnector1">
              <a:avLst/>
            </a:prstGeom>
            <a:ln w="9360">
              <a:solidFill>
                <a:srgbClr val="000000"/>
              </a:solidFill>
              <a:miter/>
            </a:ln>
          </p:spPr>
        </p:cxnSp>
        <p:cxnSp>
          <p:nvCxnSpPr>
            <p:cNvPr id="135" name="Line 79"/>
            <p:cNvCxnSpPr>
              <a:endCxn id="72" idx="3"/>
            </p:cNvCxnSpPr>
            <p:nvPr/>
          </p:nvCxnSpPr>
          <p:spPr>
            <a:xfrm>
              <a:off x="1047577" y="2908952"/>
              <a:ext cx="106782" cy="57146"/>
            </a:xfrm>
            <a:prstGeom prst="curvedConnector3">
              <a:avLst/>
            </a:prstGeom>
            <a:ln w="10800">
              <a:solidFill>
                <a:srgbClr val="3465A4"/>
              </a:solidFill>
              <a:round/>
            </a:ln>
          </p:spPr>
        </p:cxnSp>
        <p:cxnSp>
          <p:nvCxnSpPr>
            <p:cNvPr id="136" name="Line 80"/>
            <p:cNvCxnSpPr/>
            <p:nvPr/>
          </p:nvCxnSpPr>
          <p:spPr>
            <a:xfrm flipH="1">
              <a:off x="1624919" y="2921687"/>
              <a:ext cx="121477" cy="44738"/>
            </a:xfrm>
            <a:prstGeom prst="curvedConnector3">
              <a:avLst/>
            </a:prstGeom>
            <a:ln w="10800">
              <a:solidFill>
                <a:srgbClr val="FF0000"/>
              </a:solidFill>
              <a:round/>
            </a:ln>
          </p:spPr>
        </p:cxnSp>
        <p:cxnSp>
          <p:nvCxnSpPr>
            <p:cNvPr id="137" name="Line 81"/>
            <p:cNvCxnSpPr/>
            <p:nvPr/>
          </p:nvCxnSpPr>
          <p:spPr>
            <a:xfrm>
              <a:off x="3558429" y="2908952"/>
              <a:ext cx="106456" cy="57473"/>
            </a:xfrm>
            <a:prstGeom prst="curvedConnector3">
              <a:avLst/>
            </a:prstGeom>
            <a:ln w="10800">
              <a:solidFill>
                <a:srgbClr val="3465A4"/>
              </a:solidFill>
              <a:round/>
            </a:ln>
          </p:spPr>
        </p:cxnSp>
        <p:cxnSp>
          <p:nvCxnSpPr>
            <p:cNvPr id="138" name="Line 82"/>
            <p:cNvCxnSpPr/>
            <p:nvPr/>
          </p:nvCxnSpPr>
          <p:spPr>
            <a:xfrm flipH="1">
              <a:off x="4134465" y="2921687"/>
              <a:ext cx="124089" cy="44738"/>
            </a:xfrm>
            <a:prstGeom prst="curvedConnector3">
              <a:avLst/>
            </a:prstGeom>
            <a:ln w="10800">
              <a:solidFill>
                <a:srgbClr val="3465A4"/>
              </a:solidFill>
              <a:round/>
            </a:ln>
          </p:spPr>
        </p:cxnSp>
        <p:sp>
          <p:nvSpPr>
            <p:cNvPr id="139" name="CustomShape 83"/>
            <p:cNvSpPr/>
            <p:nvPr/>
          </p:nvSpPr>
          <p:spPr>
            <a:xfrm>
              <a:off x="1456419" y="3679286"/>
              <a:ext cx="179277"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140" name="Line 84"/>
            <p:cNvCxnSpPr>
              <a:stCxn id="92" idx="2"/>
              <a:endCxn id="139" idx="0"/>
            </p:cNvCxnSpPr>
            <p:nvPr/>
          </p:nvCxnSpPr>
          <p:spPr>
            <a:xfrm flipH="1">
              <a:off x="1546220" y="3526787"/>
              <a:ext cx="1306" cy="152826"/>
            </a:xfrm>
            <a:prstGeom prst="straightConnector1">
              <a:avLst/>
            </a:prstGeom>
            <a:ln w="9360">
              <a:solidFill>
                <a:srgbClr val="000000"/>
              </a:solidFill>
              <a:miter/>
            </a:ln>
          </p:spPr>
        </p:cxnSp>
        <p:sp>
          <p:nvSpPr>
            <p:cNvPr id="141" name="CustomShape 85"/>
            <p:cNvSpPr/>
            <p:nvPr/>
          </p:nvSpPr>
          <p:spPr>
            <a:xfrm>
              <a:off x="1606306" y="4052861"/>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42" name="CustomShape 86"/>
            <p:cNvSpPr/>
            <p:nvPr/>
          </p:nvSpPr>
          <p:spPr>
            <a:xfrm>
              <a:off x="1441071" y="4052861"/>
              <a:ext cx="74780"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43" name="Line 87"/>
            <p:cNvCxnSpPr>
              <a:stCxn id="139" idx="4"/>
              <a:endCxn id="142" idx="0"/>
            </p:cNvCxnSpPr>
            <p:nvPr/>
          </p:nvCxnSpPr>
          <p:spPr>
            <a:xfrm flipH="1">
              <a:off x="1478298" y="3854317"/>
              <a:ext cx="68249" cy="198870"/>
            </a:xfrm>
            <a:prstGeom prst="straightConnector1">
              <a:avLst/>
            </a:prstGeom>
            <a:ln w="9360">
              <a:solidFill>
                <a:srgbClr val="000000"/>
              </a:solidFill>
              <a:custDash>
                <a:ds d="197000" sp="197000"/>
              </a:custDash>
              <a:miter/>
            </a:ln>
          </p:spPr>
        </p:cxnSp>
        <p:cxnSp>
          <p:nvCxnSpPr>
            <p:cNvPr id="144" name="Line 88"/>
            <p:cNvCxnSpPr>
              <a:stCxn id="139" idx="4"/>
              <a:endCxn id="141" idx="0"/>
            </p:cNvCxnSpPr>
            <p:nvPr/>
          </p:nvCxnSpPr>
          <p:spPr>
            <a:xfrm>
              <a:off x="1546220" y="3854317"/>
              <a:ext cx="97639" cy="198870"/>
            </a:xfrm>
            <a:prstGeom prst="straightConnector1">
              <a:avLst/>
            </a:prstGeom>
            <a:ln w="9360">
              <a:solidFill>
                <a:srgbClr val="000000"/>
              </a:solidFill>
              <a:miter/>
            </a:ln>
          </p:spPr>
        </p:cxnSp>
        <p:sp>
          <p:nvSpPr>
            <p:cNvPr id="145" name="CustomShape 89"/>
            <p:cNvSpPr/>
            <p:nvPr/>
          </p:nvSpPr>
          <p:spPr>
            <a:xfrm>
              <a:off x="1777092" y="3679613"/>
              <a:ext cx="179603" cy="174705"/>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146" name="Line 90"/>
            <p:cNvCxnSpPr>
              <a:stCxn id="91" idx="2"/>
              <a:endCxn id="145" idx="0"/>
            </p:cNvCxnSpPr>
            <p:nvPr/>
          </p:nvCxnSpPr>
          <p:spPr>
            <a:xfrm>
              <a:off x="1862322" y="3526786"/>
              <a:ext cx="4898" cy="153153"/>
            </a:xfrm>
            <a:prstGeom prst="straightConnector1">
              <a:avLst/>
            </a:prstGeom>
            <a:ln w="9360">
              <a:solidFill>
                <a:srgbClr val="000000"/>
              </a:solidFill>
              <a:miter/>
            </a:ln>
          </p:spPr>
        </p:cxnSp>
        <p:sp>
          <p:nvSpPr>
            <p:cNvPr id="147" name="CustomShape 91"/>
            <p:cNvSpPr/>
            <p:nvPr/>
          </p:nvSpPr>
          <p:spPr>
            <a:xfrm>
              <a:off x="1901181"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48" name="CustomShape 92"/>
            <p:cNvSpPr/>
            <p:nvPr/>
          </p:nvSpPr>
          <p:spPr>
            <a:xfrm>
              <a:off x="1736273" y="4053187"/>
              <a:ext cx="74780"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49" name="Line 93"/>
            <p:cNvCxnSpPr>
              <a:stCxn id="145" idx="4"/>
              <a:endCxn id="148" idx="0"/>
            </p:cNvCxnSpPr>
            <p:nvPr/>
          </p:nvCxnSpPr>
          <p:spPr>
            <a:xfrm flipH="1">
              <a:off x="1773500" y="3854318"/>
              <a:ext cx="93720" cy="199196"/>
            </a:xfrm>
            <a:prstGeom prst="straightConnector1">
              <a:avLst/>
            </a:prstGeom>
            <a:ln w="9360">
              <a:solidFill>
                <a:srgbClr val="000000"/>
              </a:solidFill>
              <a:custDash>
                <a:ds d="197000" sp="197000"/>
              </a:custDash>
              <a:miter/>
            </a:ln>
          </p:spPr>
        </p:cxnSp>
        <p:cxnSp>
          <p:nvCxnSpPr>
            <p:cNvPr id="150" name="Line 94"/>
            <p:cNvCxnSpPr>
              <a:stCxn id="145" idx="4"/>
              <a:endCxn id="147" idx="0"/>
            </p:cNvCxnSpPr>
            <p:nvPr/>
          </p:nvCxnSpPr>
          <p:spPr>
            <a:xfrm>
              <a:off x="1866894" y="3854318"/>
              <a:ext cx="71841" cy="199196"/>
            </a:xfrm>
            <a:prstGeom prst="straightConnector1">
              <a:avLst/>
            </a:prstGeom>
            <a:ln w="9360">
              <a:solidFill>
                <a:srgbClr val="000000"/>
              </a:solidFill>
              <a:miter/>
            </a:ln>
          </p:spPr>
        </p:cxnSp>
        <p:sp>
          <p:nvSpPr>
            <p:cNvPr id="151" name="CustomShape 95"/>
            <p:cNvSpPr/>
            <p:nvPr/>
          </p:nvSpPr>
          <p:spPr>
            <a:xfrm>
              <a:off x="2711682" y="3679613"/>
              <a:ext cx="180909" cy="174705"/>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152" name="Line 96"/>
            <p:cNvCxnSpPr>
              <a:stCxn id="116" idx="2"/>
              <a:endCxn id="151" idx="0"/>
            </p:cNvCxnSpPr>
            <p:nvPr/>
          </p:nvCxnSpPr>
          <p:spPr>
            <a:xfrm>
              <a:off x="2802136" y="3526786"/>
              <a:ext cx="327" cy="153153"/>
            </a:xfrm>
            <a:prstGeom prst="straightConnector1">
              <a:avLst/>
            </a:prstGeom>
            <a:ln w="9360">
              <a:solidFill>
                <a:srgbClr val="000000"/>
              </a:solidFill>
              <a:miter/>
            </a:ln>
          </p:spPr>
        </p:cxnSp>
        <p:sp>
          <p:nvSpPr>
            <p:cNvPr id="153" name="CustomShape 97"/>
            <p:cNvSpPr/>
            <p:nvPr/>
          </p:nvSpPr>
          <p:spPr>
            <a:xfrm>
              <a:off x="2860915"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54" name="CustomShape 98"/>
            <p:cNvSpPr/>
            <p:nvPr/>
          </p:nvSpPr>
          <p:spPr>
            <a:xfrm>
              <a:off x="2697966" y="4053187"/>
              <a:ext cx="7282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55" name="Line 99"/>
            <p:cNvCxnSpPr>
              <a:stCxn id="151" idx="4"/>
              <a:endCxn id="154" idx="0"/>
            </p:cNvCxnSpPr>
            <p:nvPr/>
          </p:nvCxnSpPr>
          <p:spPr>
            <a:xfrm flipH="1">
              <a:off x="2734214" y="3854318"/>
              <a:ext cx="68249" cy="199196"/>
            </a:xfrm>
            <a:prstGeom prst="straightConnector1">
              <a:avLst/>
            </a:prstGeom>
            <a:ln w="9360">
              <a:solidFill>
                <a:srgbClr val="000000"/>
              </a:solidFill>
              <a:custDash>
                <a:ds d="197000" sp="197000"/>
              </a:custDash>
              <a:miter/>
            </a:ln>
          </p:spPr>
        </p:cxnSp>
        <p:cxnSp>
          <p:nvCxnSpPr>
            <p:cNvPr id="156" name="Line 100"/>
            <p:cNvCxnSpPr>
              <a:stCxn id="151" idx="4"/>
              <a:endCxn id="153" idx="0"/>
            </p:cNvCxnSpPr>
            <p:nvPr/>
          </p:nvCxnSpPr>
          <p:spPr>
            <a:xfrm>
              <a:off x="2802136" y="3854318"/>
              <a:ext cx="96333" cy="199196"/>
            </a:xfrm>
            <a:prstGeom prst="straightConnector1">
              <a:avLst/>
            </a:prstGeom>
            <a:ln w="9360">
              <a:solidFill>
                <a:srgbClr val="000000"/>
              </a:solidFill>
              <a:miter/>
            </a:ln>
          </p:spPr>
        </p:cxnSp>
        <p:sp>
          <p:nvSpPr>
            <p:cNvPr id="157" name="CustomShape 101"/>
            <p:cNvSpPr/>
            <p:nvPr/>
          </p:nvSpPr>
          <p:spPr>
            <a:xfrm>
              <a:off x="3032028" y="3679613"/>
              <a:ext cx="18058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158" name="Line 102"/>
            <p:cNvCxnSpPr>
              <a:stCxn id="115" idx="2"/>
              <a:endCxn id="157" idx="0"/>
            </p:cNvCxnSpPr>
            <p:nvPr/>
          </p:nvCxnSpPr>
          <p:spPr>
            <a:xfrm>
              <a:off x="3117258" y="3526786"/>
              <a:ext cx="5551" cy="153153"/>
            </a:xfrm>
            <a:prstGeom prst="straightConnector1">
              <a:avLst/>
            </a:prstGeom>
            <a:ln w="9360">
              <a:solidFill>
                <a:srgbClr val="000000"/>
              </a:solidFill>
              <a:miter/>
            </a:ln>
          </p:spPr>
        </p:cxnSp>
        <p:sp>
          <p:nvSpPr>
            <p:cNvPr id="159" name="CustomShape 103"/>
            <p:cNvSpPr/>
            <p:nvPr/>
          </p:nvSpPr>
          <p:spPr>
            <a:xfrm>
              <a:off x="3156444" y="4053187"/>
              <a:ext cx="7380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60" name="CustomShape 104"/>
            <p:cNvSpPr/>
            <p:nvPr/>
          </p:nvSpPr>
          <p:spPr>
            <a:xfrm>
              <a:off x="2992842" y="4053187"/>
              <a:ext cx="7249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61" name="Line 105"/>
            <p:cNvCxnSpPr>
              <a:stCxn id="157" idx="4"/>
              <a:endCxn id="160" idx="0"/>
            </p:cNvCxnSpPr>
            <p:nvPr/>
          </p:nvCxnSpPr>
          <p:spPr>
            <a:xfrm flipH="1">
              <a:off x="3029089" y="3854644"/>
              <a:ext cx="93720" cy="198870"/>
            </a:xfrm>
            <a:prstGeom prst="straightConnector1">
              <a:avLst/>
            </a:prstGeom>
            <a:ln w="9360">
              <a:solidFill>
                <a:srgbClr val="000000"/>
              </a:solidFill>
              <a:custDash>
                <a:ds d="197000" sp="197000"/>
              </a:custDash>
              <a:miter/>
            </a:ln>
          </p:spPr>
        </p:cxnSp>
        <p:cxnSp>
          <p:nvCxnSpPr>
            <p:cNvPr id="214" name="Line 106"/>
            <p:cNvCxnSpPr>
              <a:stCxn id="157" idx="4"/>
              <a:endCxn id="159" idx="0"/>
            </p:cNvCxnSpPr>
            <p:nvPr/>
          </p:nvCxnSpPr>
          <p:spPr>
            <a:xfrm>
              <a:off x="3122483" y="3854644"/>
              <a:ext cx="71188" cy="198870"/>
            </a:xfrm>
            <a:prstGeom prst="straightConnector1">
              <a:avLst/>
            </a:prstGeom>
            <a:ln w="9360">
              <a:solidFill>
                <a:srgbClr val="000000"/>
              </a:solidFill>
              <a:miter/>
            </a:ln>
          </p:spPr>
        </p:cxnSp>
        <p:sp>
          <p:nvSpPr>
            <p:cNvPr id="215" name="CustomShape 107"/>
            <p:cNvSpPr/>
            <p:nvPr/>
          </p:nvSpPr>
          <p:spPr>
            <a:xfrm>
              <a:off x="3967597" y="3679613"/>
              <a:ext cx="179277" cy="174705"/>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216" name="Line 108"/>
            <p:cNvCxnSpPr>
              <a:stCxn id="128" idx="2"/>
              <a:endCxn id="215" idx="0"/>
            </p:cNvCxnSpPr>
            <p:nvPr/>
          </p:nvCxnSpPr>
          <p:spPr>
            <a:xfrm flipH="1">
              <a:off x="4057399" y="3527113"/>
              <a:ext cx="653" cy="152826"/>
            </a:xfrm>
            <a:prstGeom prst="straightConnector1">
              <a:avLst/>
            </a:prstGeom>
            <a:ln w="9360">
              <a:solidFill>
                <a:srgbClr val="000000"/>
              </a:solidFill>
              <a:miter/>
            </a:ln>
          </p:spPr>
        </p:cxnSp>
        <p:sp>
          <p:nvSpPr>
            <p:cNvPr id="217" name="CustomShape 109"/>
            <p:cNvSpPr/>
            <p:nvPr/>
          </p:nvSpPr>
          <p:spPr>
            <a:xfrm>
              <a:off x="4118464" y="4053187"/>
              <a:ext cx="7249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18" name="CustomShape 110"/>
            <p:cNvSpPr/>
            <p:nvPr/>
          </p:nvSpPr>
          <p:spPr>
            <a:xfrm>
              <a:off x="3952249"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19" name="Line 111"/>
            <p:cNvCxnSpPr>
              <a:stCxn id="215" idx="4"/>
              <a:endCxn id="218" idx="0"/>
            </p:cNvCxnSpPr>
            <p:nvPr/>
          </p:nvCxnSpPr>
          <p:spPr>
            <a:xfrm flipH="1">
              <a:off x="3989476" y="3854318"/>
              <a:ext cx="68249" cy="199196"/>
            </a:xfrm>
            <a:prstGeom prst="straightConnector1">
              <a:avLst/>
            </a:prstGeom>
            <a:ln w="9360">
              <a:solidFill>
                <a:srgbClr val="000000"/>
              </a:solidFill>
              <a:custDash>
                <a:ds d="197000" sp="197000"/>
              </a:custDash>
              <a:miter/>
            </a:ln>
          </p:spPr>
        </p:cxnSp>
        <p:cxnSp>
          <p:nvCxnSpPr>
            <p:cNvPr id="220" name="Line 112"/>
            <p:cNvCxnSpPr>
              <a:stCxn id="215" idx="4"/>
              <a:endCxn id="217" idx="0"/>
            </p:cNvCxnSpPr>
            <p:nvPr/>
          </p:nvCxnSpPr>
          <p:spPr>
            <a:xfrm>
              <a:off x="4057399" y="3854318"/>
              <a:ext cx="97639" cy="199196"/>
            </a:xfrm>
            <a:prstGeom prst="straightConnector1">
              <a:avLst/>
            </a:prstGeom>
            <a:ln w="9360">
              <a:solidFill>
                <a:srgbClr val="000000"/>
              </a:solidFill>
              <a:miter/>
            </a:ln>
          </p:spPr>
        </p:cxnSp>
        <p:sp>
          <p:nvSpPr>
            <p:cNvPr id="221" name="CustomShape 113"/>
            <p:cNvSpPr/>
            <p:nvPr/>
          </p:nvSpPr>
          <p:spPr>
            <a:xfrm>
              <a:off x="4286311" y="3679613"/>
              <a:ext cx="181562"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222" name="Line 114"/>
            <p:cNvCxnSpPr>
              <a:stCxn id="127" idx="2"/>
              <a:endCxn id="221" idx="0"/>
            </p:cNvCxnSpPr>
            <p:nvPr/>
          </p:nvCxnSpPr>
          <p:spPr>
            <a:xfrm>
              <a:off x="4372194" y="3527113"/>
              <a:ext cx="5225" cy="152826"/>
            </a:xfrm>
            <a:prstGeom prst="straightConnector1">
              <a:avLst/>
            </a:prstGeom>
            <a:ln w="9360">
              <a:solidFill>
                <a:srgbClr val="000000"/>
              </a:solidFill>
              <a:miter/>
            </a:ln>
          </p:spPr>
        </p:cxnSp>
        <p:sp>
          <p:nvSpPr>
            <p:cNvPr id="223" name="CustomShape 115"/>
            <p:cNvSpPr/>
            <p:nvPr/>
          </p:nvSpPr>
          <p:spPr>
            <a:xfrm>
              <a:off x="4412360" y="4053187"/>
              <a:ext cx="72168"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24" name="CustomShape 116"/>
            <p:cNvSpPr/>
            <p:nvPr/>
          </p:nvSpPr>
          <p:spPr>
            <a:xfrm>
              <a:off x="4248431"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25" name="Line 117"/>
            <p:cNvCxnSpPr>
              <a:stCxn id="221" idx="4"/>
              <a:endCxn id="224" idx="0"/>
            </p:cNvCxnSpPr>
            <p:nvPr/>
          </p:nvCxnSpPr>
          <p:spPr>
            <a:xfrm flipH="1">
              <a:off x="4285658" y="3854644"/>
              <a:ext cx="91761" cy="198870"/>
            </a:xfrm>
            <a:prstGeom prst="straightConnector1">
              <a:avLst/>
            </a:prstGeom>
            <a:ln w="9360">
              <a:solidFill>
                <a:srgbClr val="000000"/>
              </a:solidFill>
              <a:custDash>
                <a:ds d="197000" sp="197000"/>
              </a:custDash>
              <a:miter/>
            </a:ln>
          </p:spPr>
        </p:cxnSp>
        <p:cxnSp>
          <p:nvCxnSpPr>
            <p:cNvPr id="226" name="Line 118"/>
            <p:cNvCxnSpPr>
              <a:stCxn id="221" idx="4"/>
              <a:endCxn id="223" idx="0"/>
            </p:cNvCxnSpPr>
            <p:nvPr/>
          </p:nvCxnSpPr>
          <p:spPr>
            <a:xfrm>
              <a:off x="4377092" y="3854644"/>
              <a:ext cx="71515" cy="198870"/>
            </a:xfrm>
            <a:prstGeom prst="straightConnector1">
              <a:avLst/>
            </a:prstGeom>
            <a:ln w="9360">
              <a:solidFill>
                <a:srgbClr val="000000"/>
              </a:solidFill>
              <a:miter/>
            </a:ln>
          </p:spPr>
        </p:cxnSp>
        <p:sp>
          <p:nvSpPr>
            <p:cNvPr id="227" name="CustomShape 119"/>
            <p:cNvSpPr/>
            <p:nvPr/>
          </p:nvSpPr>
          <p:spPr>
            <a:xfrm>
              <a:off x="853932" y="3679613"/>
              <a:ext cx="181889" cy="174705"/>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G</a:t>
              </a:r>
              <a:endParaRPr/>
            </a:p>
          </p:txBody>
        </p:sp>
        <p:sp>
          <p:nvSpPr>
            <p:cNvPr id="228" name="CustomShape 120"/>
            <p:cNvSpPr/>
            <p:nvPr/>
          </p:nvSpPr>
          <p:spPr>
            <a:xfrm>
              <a:off x="1002839"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29" name="CustomShape 121"/>
            <p:cNvSpPr/>
            <p:nvPr/>
          </p:nvSpPr>
          <p:spPr>
            <a:xfrm>
              <a:off x="841196" y="4053187"/>
              <a:ext cx="72168"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30" name="Line 122"/>
            <p:cNvCxnSpPr>
              <a:stCxn id="227" idx="4"/>
              <a:endCxn id="229" idx="0"/>
            </p:cNvCxnSpPr>
            <p:nvPr/>
          </p:nvCxnSpPr>
          <p:spPr>
            <a:xfrm flipH="1">
              <a:off x="877117" y="3854318"/>
              <a:ext cx="68249" cy="199196"/>
            </a:xfrm>
            <a:prstGeom prst="straightConnector1">
              <a:avLst/>
            </a:prstGeom>
            <a:ln w="9360">
              <a:solidFill>
                <a:srgbClr val="000000"/>
              </a:solidFill>
              <a:custDash>
                <a:ds d="197000" sp="197000"/>
              </a:custDash>
              <a:miter/>
            </a:ln>
          </p:spPr>
        </p:cxnSp>
        <p:cxnSp>
          <p:nvCxnSpPr>
            <p:cNvPr id="231" name="Line 123"/>
            <p:cNvCxnSpPr>
              <a:stCxn id="227" idx="4"/>
              <a:endCxn id="228" idx="0"/>
            </p:cNvCxnSpPr>
            <p:nvPr/>
          </p:nvCxnSpPr>
          <p:spPr>
            <a:xfrm>
              <a:off x="945040" y="3854318"/>
              <a:ext cx="95353" cy="199196"/>
            </a:xfrm>
            <a:prstGeom prst="straightConnector1">
              <a:avLst/>
            </a:prstGeom>
            <a:ln w="9360">
              <a:solidFill>
                <a:srgbClr val="000000"/>
              </a:solidFill>
              <a:miter/>
            </a:ln>
          </p:spPr>
        </p:cxnSp>
        <p:sp>
          <p:nvSpPr>
            <p:cNvPr id="232" name="CustomShape 124"/>
            <p:cNvSpPr/>
            <p:nvPr/>
          </p:nvSpPr>
          <p:spPr>
            <a:xfrm>
              <a:off x="1174931" y="3679613"/>
              <a:ext cx="179277"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F</a:t>
              </a:r>
              <a:endParaRPr/>
            </a:p>
          </p:txBody>
        </p:sp>
        <p:sp>
          <p:nvSpPr>
            <p:cNvPr id="233" name="CustomShape 125"/>
            <p:cNvSpPr/>
            <p:nvPr/>
          </p:nvSpPr>
          <p:spPr>
            <a:xfrm>
              <a:off x="1299021"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34" name="CustomShape 126"/>
            <p:cNvSpPr/>
            <p:nvPr/>
          </p:nvSpPr>
          <p:spPr>
            <a:xfrm>
              <a:off x="1134766" y="4053187"/>
              <a:ext cx="7249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35" name="Line 127"/>
            <p:cNvCxnSpPr>
              <a:stCxn id="232" idx="4"/>
              <a:endCxn id="234" idx="0"/>
            </p:cNvCxnSpPr>
            <p:nvPr/>
          </p:nvCxnSpPr>
          <p:spPr>
            <a:xfrm flipH="1">
              <a:off x="1171013" y="3854644"/>
              <a:ext cx="94047" cy="198870"/>
            </a:xfrm>
            <a:prstGeom prst="straightConnector1">
              <a:avLst/>
            </a:prstGeom>
            <a:ln w="9360">
              <a:solidFill>
                <a:srgbClr val="000000"/>
              </a:solidFill>
              <a:custDash>
                <a:ds d="197000" sp="197000"/>
              </a:custDash>
              <a:miter/>
            </a:ln>
          </p:spPr>
        </p:cxnSp>
        <p:cxnSp>
          <p:nvCxnSpPr>
            <p:cNvPr id="236" name="Line 128"/>
            <p:cNvCxnSpPr>
              <a:stCxn id="232" idx="4"/>
              <a:endCxn id="233" idx="0"/>
            </p:cNvCxnSpPr>
            <p:nvPr/>
          </p:nvCxnSpPr>
          <p:spPr>
            <a:xfrm>
              <a:off x="1264733" y="3854644"/>
              <a:ext cx="71841" cy="198870"/>
            </a:xfrm>
            <a:prstGeom prst="straightConnector1">
              <a:avLst/>
            </a:prstGeom>
            <a:ln w="9360">
              <a:solidFill>
                <a:srgbClr val="000000"/>
              </a:solidFill>
              <a:miter/>
            </a:ln>
          </p:spPr>
        </p:cxnSp>
        <p:sp>
          <p:nvSpPr>
            <p:cNvPr id="237" name="CustomShape 129"/>
            <p:cNvSpPr/>
            <p:nvPr/>
          </p:nvSpPr>
          <p:spPr>
            <a:xfrm>
              <a:off x="1456745" y="4339246"/>
              <a:ext cx="17960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H</a:t>
              </a:r>
              <a:endParaRPr/>
            </a:p>
          </p:txBody>
        </p:sp>
        <p:sp>
          <p:nvSpPr>
            <p:cNvPr id="238" name="CustomShape 130"/>
            <p:cNvSpPr/>
            <p:nvPr/>
          </p:nvSpPr>
          <p:spPr>
            <a:xfrm>
              <a:off x="1606959" y="4708575"/>
              <a:ext cx="74127"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39" name="CustomShape 131"/>
            <p:cNvSpPr/>
            <p:nvPr/>
          </p:nvSpPr>
          <p:spPr>
            <a:xfrm>
              <a:off x="1441724" y="4708575"/>
              <a:ext cx="74454"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40" name="Line 132"/>
            <p:cNvCxnSpPr>
              <a:stCxn id="237" idx="4"/>
              <a:endCxn id="239" idx="0"/>
            </p:cNvCxnSpPr>
            <p:nvPr/>
          </p:nvCxnSpPr>
          <p:spPr>
            <a:xfrm flipH="1">
              <a:off x="1478951" y="4514277"/>
              <a:ext cx="67923" cy="194625"/>
            </a:xfrm>
            <a:prstGeom prst="straightConnector1">
              <a:avLst/>
            </a:prstGeom>
            <a:ln w="9360">
              <a:solidFill>
                <a:srgbClr val="000000"/>
              </a:solidFill>
              <a:custDash>
                <a:ds d="197000" sp="197000"/>
              </a:custDash>
              <a:miter/>
            </a:ln>
          </p:spPr>
        </p:cxnSp>
        <p:cxnSp>
          <p:nvCxnSpPr>
            <p:cNvPr id="241" name="Line 133"/>
            <p:cNvCxnSpPr>
              <a:stCxn id="237" idx="4"/>
              <a:endCxn id="238" idx="0"/>
            </p:cNvCxnSpPr>
            <p:nvPr/>
          </p:nvCxnSpPr>
          <p:spPr>
            <a:xfrm>
              <a:off x="1546547" y="4514277"/>
              <a:ext cx="97639" cy="194625"/>
            </a:xfrm>
            <a:prstGeom prst="straightConnector1">
              <a:avLst/>
            </a:prstGeom>
            <a:ln w="9360">
              <a:solidFill>
                <a:srgbClr val="000000"/>
              </a:solidFill>
              <a:miter/>
            </a:ln>
          </p:spPr>
        </p:cxnSp>
        <p:sp>
          <p:nvSpPr>
            <p:cNvPr id="242" name="CustomShape 134"/>
            <p:cNvSpPr/>
            <p:nvPr/>
          </p:nvSpPr>
          <p:spPr>
            <a:xfrm>
              <a:off x="1732354" y="4339246"/>
              <a:ext cx="181889"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H</a:t>
              </a:r>
              <a:endParaRPr/>
            </a:p>
          </p:txBody>
        </p:sp>
        <p:sp>
          <p:nvSpPr>
            <p:cNvPr id="243" name="CustomShape 135"/>
            <p:cNvSpPr/>
            <p:nvPr/>
          </p:nvSpPr>
          <p:spPr>
            <a:xfrm>
              <a:off x="1883548" y="4708575"/>
              <a:ext cx="72821"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44" name="CustomShape 136"/>
            <p:cNvSpPr/>
            <p:nvPr/>
          </p:nvSpPr>
          <p:spPr>
            <a:xfrm>
              <a:off x="1718966" y="4708575"/>
              <a:ext cx="72494"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45" name="Line 137"/>
            <p:cNvCxnSpPr>
              <a:stCxn id="242" idx="4"/>
              <a:endCxn id="244" idx="0"/>
            </p:cNvCxnSpPr>
            <p:nvPr/>
          </p:nvCxnSpPr>
          <p:spPr>
            <a:xfrm flipH="1">
              <a:off x="1755213" y="4514277"/>
              <a:ext cx="68576" cy="194625"/>
            </a:xfrm>
            <a:prstGeom prst="straightConnector1">
              <a:avLst/>
            </a:prstGeom>
            <a:ln w="9360">
              <a:solidFill>
                <a:srgbClr val="000000"/>
              </a:solidFill>
              <a:custDash>
                <a:ds d="197000" sp="197000"/>
              </a:custDash>
              <a:miter/>
            </a:ln>
          </p:spPr>
        </p:cxnSp>
        <p:cxnSp>
          <p:nvCxnSpPr>
            <p:cNvPr id="246" name="Line 138"/>
            <p:cNvCxnSpPr>
              <a:stCxn id="242" idx="4"/>
              <a:endCxn id="243" idx="0"/>
            </p:cNvCxnSpPr>
            <p:nvPr/>
          </p:nvCxnSpPr>
          <p:spPr>
            <a:xfrm>
              <a:off x="1823462" y="4514277"/>
              <a:ext cx="96659" cy="194625"/>
            </a:xfrm>
            <a:prstGeom prst="straightConnector1">
              <a:avLst/>
            </a:prstGeom>
            <a:ln w="9360">
              <a:solidFill>
                <a:srgbClr val="000000"/>
              </a:solidFill>
              <a:miter/>
            </a:ln>
          </p:spPr>
        </p:cxnSp>
        <p:cxnSp>
          <p:nvCxnSpPr>
            <p:cNvPr id="247" name="Line 139"/>
            <p:cNvCxnSpPr>
              <a:stCxn id="78" idx="2"/>
              <a:endCxn id="227" idx="0"/>
            </p:cNvCxnSpPr>
            <p:nvPr/>
          </p:nvCxnSpPr>
          <p:spPr>
            <a:xfrm>
              <a:off x="918589" y="3526786"/>
              <a:ext cx="26777" cy="153153"/>
            </a:xfrm>
            <a:prstGeom prst="straightConnector1">
              <a:avLst/>
            </a:prstGeom>
            <a:ln>
              <a:solidFill>
                <a:srgbClr val="000000"/>
              </a:solidFill>
            </a:ln>
          </p:spPr>
        </p:cxnSp>
        <p:cxnSp>
          <p:nvCxnSpPr>
            <p:cNvPr id="248" name="Line 140"/>
            <p:cNvCxnSpPr>
              <a:stCxn id="78" idx="2"/>
              <a:endCxn id="232" idx="0"/>
            </p:cNvCxnSpPr>
            <p:nvPr/>
          </p:nvCxnSpPr>
          <p:spPr>
            <a:xfrm>
              <a:off x="918589" y="3526786"/>
              <a:ext cx="346471" cy="153153"/>
            </a:xfrm>
            <a:prstGeom prst="straightConnector1">
              <a:avLst/>
            </a:prstGeom>
            <a:ln>
              <a:solidFill>
                <a:srgbClr val="000000"/>
              </a:solidFill>
            </a:ln>
          </p:spPr>
        </p:cxnSp>
        <p:sp>
          <p:nvSpPr>
            <p:cNvPr id="249" name="CustomShape 141"/>
            <p:cNvSpPr/>
            <p:nvPr/>
          </p:nvSpPr>
          <p:spPr>
            <a:xfrm>
              <a:off x="2084050" y="3679613"/>
              <a:ext cx="182216"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G</a:t>
              </a:r>
              <a:endParaRPr/>
            </a:p>
          </p:txBody>
        </p:sp>
        <p:sp>
          <p:nvSpPr>
            <p:cNvPr id="250" name="CustomShape 142"/>
            <p:cNvSpPr/>
            <p:nvPr/>
          </p:nvSpPr>
          <p:spPr>
            <a:xfrm>
              <a:off x="2234590" y="4053187"/>
              <a:ext cx="7347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51" name="CustomShape 143"/>
            <p:cNvSpPr/>
            <p:nvPr/>
          </p:nvSpPr>
          <p:spPr>
            <a:xfrm>
              <a:off x="2071641" y="4053187"/>
              <a:ext cx="7282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52" name="Line 144"/>
            <p:cNvCxnSpPr>
              <a:stCxn id="249" idx="4"/>
              <a:endCxn id="251" idx="0"/>
            </p:cNvCxnSpPr>
            <p:nvPr/>
          </p:nvCxnSpPr>
          <p:spPr>
            <a:xfrm flipH="1">
              <a:off x="2107888" y="3854644"/>
              <a:ext cx="67596" cy="198870"/>
            </a:xfrm>
            <a:prstGeom prst="straightConnector1">
              <a:avLst/>
            </a:prstGeom>
            <a:ln w="9360">
              <a:solidFill>
                <a:srgbClr val="000000"/>
              </a:solidFill>
              <a:custDash>
                <a:ds d="197000" sp="197000"/>
              </a:custDash>
              <a:miter/>
            </a:ln>
          </p:spPr>
        </p:cxnSp>
        <p:cxnSp>
          <p:nvCxnSpPr>
            <p:cNvPr id="253" name="Line 145"/>
            <p:cNvCxnSpPr>
              <a:stCxn id="249" idx="4"/>
              <a:endCxn id="250" idx="0"/>
            </p:cNvCxnSpPr>
            <p:nvPr/>
          </p:nvCxnSpPr>
          <p:spPr>
            <a:xfrm>
              <a:off x="2175158" y="3854644"/>
              <a:ext cx="96333" cy="198870"/>
            </a:xfrm>
            <a:prstGeom prst="straightConnector1">
              <a:avLst/>
            </a:prstGeom>
            <a:ln w="9360">
              <a:solidFill>
                <a:srgbClr val="000000"/>
              </a:solidFill>
              <a:miter/>
            </a:ln>
          </p:spPr>
        </p:cxnSp>
        <p:sp>
          <p:nvSpPr>
            <p:cNvPr id="254" name="CustomShape 146"/>
            <p:cNvSpPr/>
            <p:nvPr/>
          </p:nvSpPr>
          <p:spPr>
            <a:xfrm>
              <a:off x="2405703" y="3679939"/>
              <a:ext cx="17960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F</a:t>
              </a:r>
              <a:endParaRPr/>
            </a:p>
          </p:txBody>
        </p:sp>
        <p:sp>
          <p:nvSpPr>
            <p:cNvPr id="255" name="CustomShape 147"/>
            <p:cNvSpPr/>
            <p:nvPr/>
          </p:nvSpPr>
          <p:spPr>
            <a:xfrm>
              <a:off x="2529793" y="4053514"/>
              <a:ext cx="7314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56" name="CustomShape 148"/>
            <p:cNvSpPr/>
            <p:nvPr/>
          </p:nvSpPr>
          <p:spPr>
            <a:xfrm>
              <a:off x="2366517" y="4053514"/>
              <a:ext cx="7184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57" name="Line 149"/>
            <p:cNvCxnSpPr>
              <a:stCxn id="254" idx="4"/>
              <a:endCxn id="256" idx="0"/>
            </p:cNvCxnSpPr>
            <p:nvPr/>
          </p:nvCxnSpPr>
          <p:spPr>
            <a:xfrm flipH="1">
              <a:off x="2402437" y="3854970"/>
              <a:ext cx="93394" cy="198870"/>
            </a:xfrm>
            <a:prstGeom prst="straightConnector1">
              <a:avLst/>
            </a:prstGeom>
            <a:ln w="9360">
              <a:solidFill>
                <a:srgbClr val="000000"/>
              </a:solidFill>
              <a:custDash>
                <a:ds d="197000" sp="197000"/>
              </a:custDash>
              <a:miter/>
            </a:ln>
          </p:spPr>
        </p:cxnSp>
        <p:cxnSp>
          <p:nvCxnSpPr>
            <p:cNvPr id="258" name="Line 150"/>
            <p:cNvCxnSpPr>
              <a:stCxn id="254" idx="4"/>
              <a:endCxn id="255" idx="0"/>
            </p:cNvCxnSpPr>
            <p:nvPr/>
          </p:nvCxnSpPr>
          <p:spPr>
            <a:xfrm>
              <a:off x="2495505" y="3854970"/>
              <a:ext cx="71188" cy="198870"/>
            </a:xfrm>
            <a:prstGeom prst="straightConnector1">
              <a:avLst/>
            </a:prstGeom>
            <a:ln w="9360">
              <a:solidFill>
                <a:srgbClr val="000000"/>
              </a:solidFill>
              <a:miter/>
            </a:ln>
          </p:spPr>
        </p:cxnSp>
        <p:sp>
          <p:nvSpPr>
            <p:cNvPr id="259" name="CustomShape 151"/>
            <p:cNvSpPr/>
            <p:nvPr/>
          </p:nvSpPr>
          <p:spPr>
            <a:xfrm>
              <a:off x="3365437" y="3679613"/>
              <a:ext cx="179930"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G</a:t>
              </a:r>
              <a:endParaRPr/>
            </a:p>
          </p:txBody>
        </p:sp>
        <p:sp>
          <p:nvSpPr>
            <p:cNvPr id="260" name="CustomShape 152"/>
            <p:cNvSpPr/>
            <p:nvPr/>
          </p:nvSpPr>
          <p:spPr>
            <a:xfrm>
              <a:off x="3514671" y="4053187"/>
              <a:ext cx="74780"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61" name="CustomShape 153"/>
            <p:cNvSpPr/>
            <p:nvPr/>
          </p:nvSpPr>
          <p:spPr>
            <a:xfrm>
              <a:off x="3350089"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62" name="Line 154"/>
            <p:cNvCxnSpPr>
              <a:stCxn id="259" idx="4"/>
              <a:endCxn id="261" idx="0"/>
            </p:cNvCxnSpPr>
            <p:nvPr/>
          </p:nvCxnSpPr>
          <p:spPr>
            <a:xfrm flipH="1">
              <a:off x="3387316" y="3854644"/>
              <a:ext cx="68576" cy="198870"/>
            </a:xfrm>
            <a:prstGeom prst="straightConnector1">
              <a:avLst/>
            </a:prstGeom>
            <a:ln w="9360">
              <a:solidFill>
                <a:srgbClr val="000000"/>
              </a:solidFill>
              <a:custDash>
                <a:ds d="197000" sp="197000"/>
              </a:custDash>
              <a:miter/>
            </a:ln>
          </p:spPr>
        </p:cxnSp>
        <p:cxnSp>
          <p:nvCxnSpPr>
            <p:cNvPr id="263" name="Line 155"/>
            <p:cNvCxnSpPr>
              <a:stCxn id="259" idx="4"/>
              <a:endCxn id="260" idx="0"/>
            </p:cNvCxnSpPr>
            <p:nvPr/>
          </p:nvCxnSpPr>
          <p:spPr>
            <a:xfrm>
              <a:off x="3455565" y="3854644"/>
              <a:ext cx="96659" cy="198870"/>
            </a:xfrm>
            <a:prstGeom prst="straightConnector1">
              <a:avLst/>
            </a:prstGeom>
            <a:ln w="9360">
              <a:solidFill>
                <a:srgbClr val="000000"/>
              </a:solidFill>
              <a:miter/>
            </a:ln>
          </p:spPr>
        </p:cxnSp>
        <p:sp>
          <p:nvSpPr>
            <p:cNvPr id="264" name="CustomShape 156"/>
            <p:cNvSpPr/>
            <p:nvPr/>
          </p:nvSpPr>
          <p:spPr>
            <a:xfrm>
              <a:off x="3686110" y="3679939"/>
              <a:ext cx="180256"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F</a:t>
              </a:r>
              <a:endParaRPr/>
            </a:p>
          </p:txBody>
        </p:sp>
        <p:sp>
          <p:nvSpPr>
            <p:cNvPr id="265" name="CustomShape 157"/>
            <p:cNvSpPr/>
            <p:nvPr/>
          </p:nvSpPr>
          <p:spPr>
            <a:xfrm>
              <a:off x="3809873" y="4053514"/>
              <a:ext cx="7510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66" name="CustomShape 158"/>
            <p:cNvSpPr/>
            <p:nvPr/>
          </p:nvSpPr>
          <p:spPr>
            <a:xfrm>
              <a:off x="3644965" y="4053514"/>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67" name="Line 159"/>
            <p:cNvCxnSpPr>
              <a:stCxn id="264" idx="4"/>
              <a:endCxn id="266" idx="0"/>
            </p:cNvCxnSpPr>
            <p:nvPr/>
          </p:nvCxnSpPr>
          <p:spPr>
            <a:xfrm flipH="1">
              <a:off x="3682192" y="3854970"/>
              <a:ext cx="94373" cy="198870"/>
            </a:xfrm>
            <a:prstGeom prst="straightConnector1">
              <a:avLst/>
            </a:prstGeom>
            <a:ln w="9360">
              <a:solidFill>
                <a:srgbClr val="000000"/>
              </a:solidFill>
              <a:custDash>
                <a:ds d="197000" sp="197000"/>
              </a:custDash>
              <a:miter/>
            </a:ln>
          </p:spPr>
        </p:cxnSp>
        <p:cxnSp>
          <p:nvCxnSpPr>
            <p:cNvPr id="268" name="Line 160"/>
            <p:cNvCxnSpPr>
              <a:stCxn id="264" idx="4"/>
              <a:endCxn id="265" idx="0"/>
            </p:cNvCxnSpPr>
            <p:nvPr/>
          </p:nvCxnSpPr>
          <p:spPr>
            <a:xfrm>
              <a:off x="3776238" y="3854970"/>
              <a:ext cx="71515" cy="198870"/>
            </a:xfrm>
            <a:prstGeom prst="straightConnector1">
              <a:avLst/>
            </a:prstGeom>
            <a:ln w="9360">
              <a:solidFill>
                <a:srgbClr val="000000"/>
              </a:solidFill>
              <a:miter/>
            </a:ln>
          </p:spPr>
        </p:cxnSp>
        <p:sp>
          <p:nvSpPr>
            <p:cNvPr id="269" name="CustomShape 161"/>
            <p:cNvSpPr/>
            <p:nvPr/>
          </p:nvSpPr>
          <p:spPr>
            <a:xfrm>
              <a:off x="4621353" y="3679613"/>
              <a:ext cx="17960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G</a:t>
              </a:r>
              <a:endParaRPr/>
            </a:p>
          </p:txBody>
        </p:sp>
        <p:sp>
          <p:nvSpPr>
            <p:cNvPr id="270" name="CustomShape 162"/>
            <p:cNvSpPr/>
            <p:nvPr/>
          </p:nvSpPr>
          <p:spPr>
            <a:xfrm>
              <a:off x="4770913" y="4053187"/>
              <a:ext cx="7510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71" name="CustomShape 163"/>
            <p:cNvSpPr/>
            <p:nvPr/>
          </p:nvSpPr>
          <p:spPr>
            <a:xfrm>
              <a:off x="4606658" y="4053187"/>
              <a:ext cx="7184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72" name="Line 164"/>
            <p:cNvCxnSpPr>
              <a:stCxn id="269" idx="4"/>
              <a:endCxn id="271" idx="0"/>
            </p:cNvCxnSpPr>
            <p:nvPr/>
          </p:nvCxnSpPr>
          <p:spPr>
            <a:xfrm flipH="1">
              <a:off x="4642579" y="3854644"/>
              <a:ext cx="68902" cy="198870"/>
            </a:xfrm>
            <a:prstGeom prst="straightConnector1">
              <a:avLst/>
            </a:prstGeom>
            <a:ln w="9360">
              <a:solidFill>
                <a:srgbClr val="000000"/>
              </a:solidFill>
              <a:custDash>
                <a:ds d="197000" sp="197000"/>
              </a:custDash>
              <a:miter/>
            </a:ln>
          </p:spPr>
        </p:cxnSp>
        <p:cxnSp>
          <p:nvCxnSpPr>
            <p:cNvPr id="273" name="Line 165"/>
            <p:cNvCxnSpPr>
              <a:stCxn id="269" idx="4"/>
              <a:endCxn id="270" idx="0"/>
            </p:cNvCxnSpPr>
            <p:nvPr/>
          </p:nvCxnSpPr>
          <p:spPr>
            <a:xfrm>
              <a:off x="4711154" y="3854644"/>
              <a:ext cx="97639" cy="198870"/>
            </a:xfrm>
            <a:prstGeom prst="straightConnector1">
              <a:avLst/>
            </a:prstGeom>
            <a:ln w="9360">
              <a:solidFill>
                <a:srgbClr val="000000"/>
              </a:solidFill>
              <a:miter/>
            </a:ln>
          </p:spPr>
        </p:cxnSp>
        <p:sp>
          <p:nvSpPr>
            <p:cNvPr id="274" name="CustomShape 166"/>
            <p:cNvSpPr/>
            <p:nvPr/>
          </p:nvSpPr>
          <p:spPr>
            <a:xfrm>
              <a:off x="4940393" y="3679939"/>
              <a:ext cx="178950"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F</a:t>
              </a:r>
              <a:endParaRPr/>
            </a:p>
          </p:txBody>
        </p:sp>
        <p:sp>
          <p:nvSpPr>
            <p:cNvPr id="275" name="CustomShape 167"/>
            <p:cNvSpPr/>
            <p:nvPr/>
          </p:nvSpPr>
          <p:spPr>
            <a:xfrm>
              <a:off x="5065463" y="4053514"/>
              <a:ext cx="7314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76" name="CustomShape 168"/>
            <p:cNvSpPr/>
            <p:nvPr/>
          </p:nvSpPr>
          <p:spPr>
            <a:xfrm>
              <a:off x="4902513" y="4053514"/>
              <a:ext cx="72168"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77" name="Line 169"/>
            <p:cNvCxnSpPr>
              <a:stCxn id="274" idx="4"/>
              <a:endCxn id="276" idx="0"/>
            </p:cNvCxnSpPr>
            <p:nvPr/>
          </p:nvCxnSpPr>
          <p:spPr>
            <a:xfrm flipH="1">
              <a:off x="4938434" y="3854970"/>
              <a:ext cx="91761" cy="198870"/>
            </a:xfrm>
            <a:prstGeom prst="straightConnector1">
              <a:avLst/>
            </a:prstGeom>
            <a:ln w="9360">
              <a:solidFill>
                <a:srgbClr val="000000"/>
              </a:solidFill>
              <a:custDash>
                <a:ds d="197000" sp="197000"/>
              </a:custDash>
              <a:miter/>
            </a:ln>
          </p:spPr>
        </p:cxnSp>
        <p:cxnSp>
          <p:nvCxnSpPr>
            <p:cNvPr id="278" name="Line 170"/>
            <p:cNvCxnSpPr>
              <a:stCxn id="274" idx="4"/>
              <a:endCxn id="275" idx="0"/>
            </p:cNvCxnSpPr>
            <p:nvPr/>
          </p:nvCxnSpPr>
          <p:spPr>
            <a:xfrm>
              <a:off x="5029868" y="3854970"/>
              <a:ext cx="72494" cy="198870"/>
            </a:xfrm>
            <a:prstGeom prst="straightConnector1">
              <a:avLst/>
            </a:prstGeom>
            <a:ln w="9360">
              <a:solidFill>
                <a:srgbClr val="000000"/>
              </a:solidFill>
              <a:miter/>
            </a:ln>
          </p:spPr>
        </p:cxnSp>
        <p:cxnSp>
          <p:nvCxnSpPr>
            <p:cNvPr id="279" name="Line 171"/>
            <p:cNvCxnSpPr>
              <a:stCxn id="77" idx="2"/>
              <a:endCxn id="249" idx="0"/>
            </p:cNvCxnSpPr>
            <p:nvPr/>
          </p:nvCxnSpPr>
          <p:spPr>
            <a:xfrm>
              <a:off x="1234037" y="3526786"/>
              <a:ext cx="941447" cy="153153"/>
            </a:xfrm>
            <a:prstGeom prst="straightConnector1">
              <a:avLst/>
            </a:prstGeom>
            <a:ln>
              <a:solidFill>
                <a:srgbClr val="000000"/>
              </a:solidFill>
            </a:ln>
          </p:spPr>
        </p:cxnSp>
        <p:cxnSp>
          <p:nvCxnSpPr>
            <p:cNvPr id="280" name="Line 172"/>
            <p:cNvCxnSpPr>
              <a:stCxn id="77" idx="2"/>
              <a:endCxn id="254" idx="0"/>
            </p:cNvCxnSpPr>
            <p:nvPr/>
          </p:nvCxnSpPr>
          <p:spPr>
            <a:xfrm>
              <a:off x="1234037" y="3526787"/>
              <a:ext cx="1261794" cy="153479"/>
            </a:xfrm>
            <a:prstGeom prst="straightConnector1">
              <a:avLst/>
            </a:prstGeom>
            <a:ln>
              <a:solidFill>
                <a:srgbClr val="000000"/>
              </a:solidFill>
            </a:ln>
          </p:spPr>
        </p:cxnSp>
        <p:cxnSp>
          <p:nvCxnSpPr>
            <p:cNvPr id="281" name="Line 173"/>
            <p:cNvCxnSpPr>
              <a:stCxn id="102" idx="2"/>
              <a:endCxn id="259" idx="0"/>
            </p:cNvCxnSpPr>
            <p:nvPr/>
          </p:nvCxnSpPr>
          <p:spPr>
            <a:xfrm>
              <a:off x="2175485" y="3526786"/>
              <a:ext cx="1280407" cy="153153"/>
            </a:xfrm>
            <a:prstGeom prst="straightConnector1">
              <a:avLst/>
            </a:prstGeom>
            <a:ln>
              <a:solidFill>
                <a:srgbClr val="000000"/>
              </a:solidFill>
            </a:ln>
          </p:spPr>
        </p:cxnSp>
        <p:cxnSp>
          <p:nvCxnSpPr>
            <p:cNvPr id="282" name="Line 174"/>
            <p:cNvCxnSpPr>
              <a:stCxn id="102" idx="2"/>
              <a:endCxn id="264" idx="0"/>
            </p:cNvCxnSpPr>
            <p:nvPr/>
          </p:nvCxnSpPr>
          <p:spPr>
            <a:xfrm>
              <a:off x="2175485" y="3526787"/>
              <a:ext cx="1601080" cy="153479"/>
            </a:xfrm>
            <a:prstGeom prst="straightConnector1">
              <a:avLst/>
            </a:prstGeom>
            <a:ln>
              <a:solidFill>
                <a:srgbClr val="000000"/>
              </a:solidFill>
            </a:ln>
          </p:spPr>
        </p:cxnSp>
        <p:cxnSp>
          <p:nvCxnSpPr>
            <p:cNvPr id="283" name="Line 175"/>
            <p:cNvCxnSpPr>
              <a:stCxn id="101" idx="2"/>
              <a:endCxn id="269" idx="0"/>
            </p:cNvCxnSpPr>
            <p:nvPr/>
          </p:nvCxnSpPr>
          <p:spPr>
            <a:xfrm>
              <a:off x="2489953" y="3526786"/>
              <a:ext cx="2221528" cy="153153"/>
            </a:xfrm>
            <a:prstGeom prst="straightConnector1">
              <a:avLst/>
            </a:prstGeom>
            <a:ln>
              <a:solidFill>
                <a:srgbClr val="000000"/>
              </a:solidFill>
            </a:ln>
          </p:spPr>
        </p:cxnSp>
        <p:cxnSp>
          <p:nvCxnSpPr>
            <p:cNvPr id="284" name="Line 176"/>
            <p:cNvCxnSpPr>
              <a:stCxn id="101" idx="2"/>
              <a:endCxn id="274" idx="0"/>
            </p:cNvCxnSpPr>
            <p:nvPr/>
          </p:nvCxnSpPr>
          <p:spPr>
            <a:xfrm>
              <a:off x="2489953" y="3526787"/>
              <a:ext cx="2540242" cy="153479"/>
            </a:xfrm>
            <a:prstGeom prst="straightConnector1">
              <a:avLst/>
            </a:prstGeom>
            <a:ln>
              <a:solidFill>
                <a:srgbClr val="000000"/>
              </a:solidFill>
            </a:ln>
          </p:spPr>
        </p:cxnSp>
        <p:cxnSp>
          <p:nvCxnSpPr>
            <p:cNvPr id="285" name="Line 177"/>
            <p:cNvCxnSpPr>
              <a:stCxn id="120" idx="2"/>
              <a:endCxn id="227" idx="0"/>
            </p:cNvCxnSpPr>
            <p:nvPr/>
          </p:nvCxnSpPr>
          <p:spPr>
            <a:xfrm flipH="1">
              <a:off x="945040" y="3526786"/>
              <a:ext cx="2486034" cy="153153"/>
            </a:xfrm>
            <a:prstGeom prst="straightConnector1">
              <a:avLst/>
            </a:prstGeom>
            <a:ln>
              <a:solidFill>
                <a:srgbClr val="000000"/>
              </a:solidFill>
            </a:ln>
          </p:spPr>
        </p:cxnSp>
        <p:cxnSp>
          <p:nvCxnSpPr>
            <p:cNvPr id="286" name="Line 178"/>
            <p:cNvCxnSpPr>
              <a:stCxn id="120" idx="2"/>
              <a:endCxn id="232" idx="0"/>
            </p:cNvCxnSpPr>
            <p:nvPr/>
          </p:nvCxnSpPr>
          <p:spPr>
            <a:xfrm flipH="1">
              <a:off x="1264733" y="3526786"/>
              <a:ext cx="2166341" cy="153153"/>
            </a:xfrm>
            <a:prstGeom prst="straightConnector1">
              <a:avLst/>
            </a:prstGeom>
            <a:ln>
              <a:solidFill>
                <a:srgbClr val="000000"/>
              </a:solidFill>
            </a:ln>
          </p:spPr>
        </p:cxnSp>
        <p:cxnSp>
          <p:nvCxnSpPr>
            <p:cNvPr id="287" name="Line 179"/>
            <p:cNvCxnSpPr>
              <a:stCxn id="119" idx="2"/>
              <a:endCxn id="249" idx="0"/>
            </p:cNvCxnSpPr>
            <p:nvPr/>
          </p:nvCxnSpPr>
          <p:spPr>
            <a:xfrm flipH="1">
              <a:off x="2175158" y="3526786"/>
              <a:ext cx="1570385" cy="153153"/>
            </a:xfrm>
            <a:prstGeom prst="straightConnector1">
              <a:avLst/>
            </a:prstGeom>
            <a:ln>
              <a:solidFill>
                <a:srgbClr val="000000"/>
              </a:solidFill>
            </a:ln>
          </p:spPr>
        </p:cxnSp>
        <p:cxnSp>
          <p:nvCxnSpPr>
            <p:cNvPr id="288" name="Line 180"/>
            <p:cNvCxnSpPr>
              <a:stCxn id="119" idx="2"/>
              <a:endCxn id="254" idx="0"/>
            </p:cNvCxnSpPr>
            <p:nvPr/>
          </p:nvCxnSpPr>
          <p:spPr>
            <a:xfrm flipH="1">
              <a:off x="2495505" y="3526787"/>
              <a:ext cx="1250038" cy="153479"/>
            </a:xfrm>
            <a:prstGeom prst="straightConnector1">
              <a:avLst/>
            </a:prstGeom>
            <a:ln>
              <a:solidFill>
                <a:srgbClr val="000000"/>
              </a:solidFill>
            </a:ln>
          </p:spPr>
        </p:cxnSp>
        <p:cxnSp>
          <p:nvCxnSpPr>
            <p:cNvPr id="289" name="Line 181"/>
            <p:cNvCxnSpPr>
              <a:stCxn id="132" idx="2"/>
              <a:endCxn id="259" idx="0"/>
            </p:cNvCxnSpPr>
            <p:nvPr/>
          </p:nvCxnSpPr>
          <p:spPr>
            <a:xfrm flipH="1">
              <a:off x="3455565" y="3527113"/>
              <a:ext cx="1230118" cy="152826"/>
            </a:xfrm>
            <a:prstGeom prst="straightConnector1">
              <a:avLst/>
            </a:prstGeom>
            <a:ln>
              <a:solidFill>
                <a:srgbClr val="000000"/>
              </a:solidFill>
            </a:ln>
          </p:spPr>
        </p:cxnSp>
        <p:cxnSp>
          <p:nvCxnSpPr>
            <p:cNvPr id="290" name="Line 182"/>
            <p:cNvCxnSpPr>
              <a:stCxn id="132" idx="2"/>
              <a:endCxn id="264" idx="0"/>
            </p:cNvCxnSpPr>
            <p:nvPr/>
          </p:nvCxnSpPr>
          <p:spPr>
            <a:xfrm flipH="1">
              <a:off x="3776238" y="3527113"/>
              <a:ext cx="909445" cy="153153"/>
            </a:xfrm>
            <a:prstGeom prst="straightConnector1">
              <a:avLst/>
            </a:prstGeom>
            <a:ln>
              <a:solidFill>
                <a:srgbClr val="000000"/>
              </a:solidFill>
            </a:ln>
          </p:spPr>
        </p:cxnSp>
        <p:cxnSp>
          <p:nvCxnSpPr>
            <p:cNvPr id="291" name="Line 183"/>
            <p:cNvCxnSpPr>
              <a:stCxn id="131" idx="2"/>
              <a:endCxn id="269" idx="0"/>
            </p:cNvCxnSpPr>
            <p:nvPr/>
          </p:nvCxnSpPr>
          <p:spPr>
            <a:xfrm flipH="1">
              <a:off x="4711154" y="3527113"/>
              <a:ext cx="291284" cy="152826"/>
            </a:xfrm>
            <a:prstGeom prst="straightConnector1">
              <a:avLst/>
            </a:prstGeom>
            <a:ln>
              <a:solidFill>
                <a:srgbClr val="000000"/>
              </a:solidFill>
            </a:ln>
          </p:spPr>
        </p:cxnSp>
        <p:cxnSp>
          <p:nvCxnSpPr>
            <p:cNvPr id="292" name="Line 184"/>
            <p:cNvCxnSpPr>
              <a:stCxn id="131" idx="2"/>
              <a:endCxn id="274" idx="0"/>
            </p:cNvCxnSpPr>
            <p:nvPr/>
          </p:nvCxnSpPr>
          <p:spPr>
            <a:xfrm>
              <a:off x="5002112" y="3527113"/>
              <a:ext cx="28083" cy="153153"/>
            </a:xfrm>
            <a:prstGeom prst="straightConnector1">
              <a:avLst/>
            </a:prstGeom>
            <a:ln>
              <a:solidFill>
                <a:srgbClr val="000000"/>
              </a:solidFill>
            </a:ln>
          </p:spPr>
        </p:cxnSp>
        <p:sp>
          <p:nvSpPr>
            <p:cNvPr id="293" name="CustomShape 185"/>
            <p:cNvSpPr/>
            <p:nvPr/>
          </p:nvSpPr>
          <p:spPr>
            <a:xfrm>
              <a:off x="3917962" y="4339246"/>
              <a:ext cx="17960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H</a:t>
              </a:r>
              <a:endParaRPr/>
            </a:p>
          </p:txBody>
        </p:sp>
        <p:sp>
          <p:nvSpPr>
            <p:cNvPr id="294" name="CustomShape 186"/>
            <p:cNvSpPr/>
            <p:nvPr/>
          </p:nvSpPr>
          <p:spPr>
            <a:xfrm>
              <a:off x="4067848" y="4708575"/>
              <a:ext cx="72821"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95" name="CustomShape 187"/>
            <p:cNvSpPr/>
            <p:nvPr/>
          </p:nvSpPr>
          <p:spPr>
            <a:xfrm>
              <a:off x="3902614" y="4708575"/>
              <a:ext cx="74780"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96" name="Line 188"/>
            <p:cNvCxnSpPr>
              <a:stCxn id="293" idx="4"/>
              <a:endCxn id="295" idx="0"/>
            </p:cNvCxnSpPr>
            <p:nvPr/>
          </p:nvCxnSpPr>
          <p:spPr>
            <a:xfrm flipH="1">
              <a:off x="3939841" y="4514277"/>
              <a:ext cx="68249" cy="194625"/>
            </a:xfrm>
            <a:prstGeom prst="straightConnector1">
              <a:avLst/>
            </a:prstGeom>
            <a:ln w="9360">
              <a:solidFill>
                <a:srgbClr val="000000"/>
              </a:solidFill>
              <a:custDash>
                <a:ds d="197000" sp="197000"/>
              </a:custDash>
              <a:miter/>
            </a:ln>
          </p:spPr>
        </p:cxnSp>
        <p:cxnSp>
          <p:nvCxnSpPr>
            <p:cNvPr id="297" name="Line 189"/>
            <p:cNvCxnSpPr>
              <a:stCxn id="293" idx="4"/>
              <a:endCxn id="294" idx="0"/>
            </p:cNvCxnSpPr>
            <p:nvPr/>
          </p:nvCxnSpPr>
          <p:spPr>
            <a:xfrm>
              <a:off x="4007763" y="4514277"/>
              <a:ext cx="96659" cy="194625"/>
            </a:xfrm>
            <a:prstGeom prst="straightConnector1">
              <a:avLst/>
            </a:prstGeom>
            <a:ln w="9360">
              <a:solidFill>
                <a:srgbClr val="000000"/>
              </a:solidFill>
              <a:miter/>
            </a:ln>
          </p:spPr>
        </p:cxnSp>
        <p:sp>
          <p:nvSpPr>
            <p:cNvPr id="298" name="CustomShape 190"/>
            <p:cNvSpPr/>
            <p:nvPr/>
          </p:nvSpPr>
          <p:spPr>
            <a:xfrm>
              <a:off x="4194551" y="4339246"/>
              <a:ext cx="181562"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H</a:t>
              </a:r>
              <a:endParaRPr/>
            </a:p>
          </p:txBody>
        </p:sp>
        <p:sp>
          <p:nvSpPr>
            <p:cNvPr id="299" name="CustomShape 191"/>
            <p:cNvSpPr/>
            <p:nvPr/>
          </p:nvSpPr>
          <p:spPr>
            <a:xfrm>
              <a:off x="4342805" y="4708575"/>
              <a:ext cx="74780"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300" name="CustomShape 192"/>
            <p:cNvSpPr/>
            <p:nvPr/>
          </p:nvSpPr>
          <p:spPr>
            <a:xfrm>
              <a:off x="4181162" y="4708575"/>
              <a:ext cx="72494"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301" name="Line 193"/>
            <p:cNvCxnSpPr>
              <a:stCxn id="298" idx="4"/>
              <a:endCxn id="300" idx="0"/>
            </p:cNvCxnSpPr>
            <p:nvPr/>
          </p:nvCxnSpPr>
          <p:spPr>
            <a:xfrm flipH="1">
              <a:off x="4217409" y="4514277"/>
              <a:ext cx="68249" cy="194625"/>
            </a:xfrm>
            <a:prstGeom prst="straightConnector1">
              <a:avLst/>
            </a:prstGeom>
            <a:ln w="9360">
              <a:solidFill>
                <a:srgbClr val="000000"/>
              </a:solidFill>
              <a:custDash>
                <a:ds d="197000" sp="197000"/>
              </a:custDash>
              <a:miter/>
            </a:ln>
          </p:spPr>
        </p:cxnSp>
        <p:cxnSp>
          <p:nvCxnSpPr>
            <p:cNvPr id="302" name="Line 194"/>
            <p:cNvCxnSpPr>
              <a:stCxn id="298" idx="4"/>
              <a:endCxn id="299" idx="0"/>
            </p:cNvCxnSpPr>
            <p:nvPr/>
          </p:nvCxnSpPr>
          <p:spPr>
            <a:xfrm>
              <a:off x="4285332" y="4514277"/>
              <a:ext cx="95026" cy="194625"/>
            </a:xfrm>
            <a:prstGeom prst="straightConnector1">
              <a:avLst/>
            </a:prstGeom>
            <a:ln w="9360">
              <a:solidFill>
                <a:srgbClr val="000000"/>
              </a:solidFill>
              <a:miter/>
            </a:ln>
          </p:spPr>
        </p:cxnSp>
        <p:cxnSp>
          <p:nvCxnSpPr>
            <p:cNvPr id="303" name="Line 195"/>
            <p:cNvCxnSpPr>
              <a:stCxn id="229" idx="2"/>
              <a:endCxn id="237" idx="0"/>
            </p:cNvCxnSpPr>
            <p:nvPr/>
          </p:nvCxnSpPr>
          <p:spPr>
            <a:xfrm>
              <a:off x="877117" y="4137437"/>
              <a:ext cx="669756" cy="202135"/>
            </a:xfrm>
            <a:prstGeom prst="straightConnector1">
              <a:avLst/>
            </a:prstGeom>
            <a:ln>
              <a:solidFill>
                <a:srgbClr val="000000"/>
              </a:solidFill>
            </a:ln>
          </p:spPr>
        </p:cxnSp>
        <p:cxnSp>
          <p:nvCxnSpPr>
            <p:cNvPr id="304" name="Line 196"/>
            <p:cNvCxnSpPr>
              <a:stCxn id="228" idx="2"/>
              <a:endCxn id="242" idx="0"/>
            </p:cNvCxnSpPr>
            <p:nvPr/>
          </p:nvCxnSpPr>
          <p:spPr>
            <a:xfrm>
              <a:off x="1040066" y="4137437"/>
              <a:ext cx="783723" cy="202135"/>
            </a:xfrm>
            <a:prstGeom prst="straightConnector1">
              <a:avLst/>
            </a:prstGeom>
            <a:ln>
              <a:solidFill>
                <a:srgbClr val="000000"/>
              </a:solidFill>
            </a:ln>
          </p:spPr>
        </p:cxnSp>
        <p:cxnSp>
          <p:nvCxnSpPr>
            <p:cNvPr id="305" name="Line 197"/>
            <p:cNvCxnSpPr>
              <a:stCxn id="251" idx="2"/>
              <a:endCxn id="237" idx="0"/>
            </p:cNvCxnSpPr>
            <p:nvPr/>
          </p:nvCxnSpPr>
          <p:spPr>
            <a:xfrm flipH="1">
              <a:off x="1546547" y="4137437"/>
              <a:ext cx="561668" cy="202135"/>
            </a:xfrm>
            <a:prstGeom prst="straightConnector1">
              <a:avLst/>
            </a:prstGeom>
            <a:ln>
              <a:solidFill>
                <a:srgbClr val="000000"/>
              </a:solidFill>
            </a:ln>
          </p:spPr>
        </p:cxnSp>
        <p:cxnSp>
          <p:nvCxnSpPr>
            <p:cNvPr id="306" name="Line 198"/>
            <p:cNvCxnSpPr>
              <a:stCxn id="250" idx="2"/>
              <a:endCxn id="242" idx="0"/>
            </p:cNvCxnSpPr>
            <p:nvPr/>
          </p:nvCxnSpPr>
          <p:spPr>
            <a:xfrm flipH="1">
              <a:off x="1823462" y="4137437"/>
              <a:ext cx="448028" cy="202135"/>
            </a:xfrm>
            <a:prstGeom prst="straightConnector1">
              <a:avLst/>
            </a:prstGeom>
            <a:ln>
              <a:solidFill>
                <a:srgbClr val="000000"/>
              </a:solidFill>
            </a:ln>
          </p:spPr>
        </p:cxnSp>
        <p:cxnSp>
          <p:nvCxnSpPr>
            <p:cNvPr id="307" name="Line 199"/>
            <p:cNvCxnSpPr>
              <a:stCxn id="261" idx="2"/>
              <a:endCxn id="293" idx="0"/>
            </p:cNvCxnSpPr>
            <p:nvPr/>
          </p:nvCxnSpPr>
          <p:spPr>
            <a:xfrm>
              <a:off x="3387316" y="4137437"/>
              <a:ext cx="620774" cy="202135"/>
            </a:xfrm>
            <a:prstGeom prst="straightConnector1">
              <a:avLst/>
            </a:prstGeom>
            <a:ln>
              <a:solidFill>
                <a:srgbClr val="000000"/>
              </a:solidFill>
            </a:ln>
          </p:spPr>
        </p:cxnSp>
        <p:cxnSp>
          <p:nvCxnSpPr>
            <p:cNvPr id="308" name="Line 200"/>
            <p:cNvCxnSpPr>
              <a:stCxn id="260" idx="2"/>
              <a:endCxn id="298" idx="0"/>
            </p:cNvCxnSpPr>
            <p:nvPr/>
          </p:nvCxnSpPr>
          <p:spPr>
            <a:xfrm>
              <a:off x="3551897" y="4137437"/>
              <a:ext cx="733761" cy="202135"/>
            </a:xfrm>
            <a:prstGeom prst="straightConnector1">
              <a:avLst/>
            </a:prstGeom>
            <a:ln>
              <a:solidFill>
                <a:srgbClr val="000000"/>
              </a:solidFill>
            </a:ln>
          </p:spPr>
        </p:cxnSp>
        <p:cxnSp>
          <p:nvCxnSpPr>
            <p:cNvPr id="309" name="Line 201"/>
            <p:cNvCxnSpPr>
              <a:stCxn id="271" idx="2"/>
              <a:endCxn id="293" idx="0"/>
            </p:cNvCxnSpPr>
            <p:nvPr/>
          </p:nvCxnSpPr>
          <p:spPr>
            <a:xfrm flipH="1">
              <a:off x="4007763" y="4137437"/>
              <a:ext cx="635142" cy="202135"/>
            </a:xfrm>
            <a:prstGeom prst="straightConnector1">
              <a:avLst/>
            </a:prstGeom>
            <a:ln>
              <a:solidFill>
                <a:srgbClr val="000000"/>
              </a:solidFill>
            </a:ln>
          </p:spPr>
        </p:cxnSp>
        <p:cxnSp>
          <p:nvCxnSpPr>
            <p:cNvPr id="310" name="Line 202"/>
            <p:cNvCxnSpPr>
              <a:stCxn id="271" idx="2"/>
              <a:endCxn id="298" idx="0"/>
            </p:cNvCxnSpPr>
            <p:nvPr/>
          </p:nvCxnSpPr>
          <p:spPr>
            <a:xfrm flipH="1">
              <a:off x="4285331" y="4137437"/>
              <a:ext cx="357574" cy="202135"/>
            </a:xfrm>
            <a:prstGeom prst="straightConnector1">
              <a:avLst/>
            </a:prstGeom>
            <a:ln>
              <a:solidFill>
                <a:srgbClr val="000000"/>
              </a:solidFill>
            </a:ln>
          </p:spPr>
        </p:cxnSp>
      </p:grpSp>
      <p:grpSp>
        <p:nvGrpSpPr>
          <p:cNvPr id="376" name="Group 375"/>
          <p:cNvGrpSpPr/>
          <p:nvPr/>
        </p:nvGrpSpPr>
        <p:grpSpPr>
          <a:xfrm>
            <a:off x="5663980" y="3948313"/>
            <a:ext cx="3182307" cy="2753348"/>
            <a:chOff x="5455836" y="1690689"/>
            <a:chExt cx="3499635" cy="3526902"/>
          </a:xfrm>
        </p:grpSpPr>
        <mc:AlternateContent xmlns:mc="http://schemas.openxmlformats.org/markup-compatibility/2006" xmlns:a14="http://schemas.microsoft.com/office/drawing/2010/main">
          <mc:Choice Requires="a14">
            <p:sp>
              <p:nvSpPr>
                <p:cNvPr id="383" name="TextBox 382"/>
                <p:cNvSpPr txBox="1"/>
                <p:nvPr/>
              </p:nvSpPr>
              <p:spPr>
                <a:xfrm>
                  <a:off x="5455836" y="2481143"/>
                  <a:ext cx="801039" cy="3548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b="0" i="1" smtClean="0">
                            <a:latin typeface="Cambria Math" panose="02040503050406030204" pitchFamily="18" charset="0"/>
                          </a:rPr>
                          <m:t>𝑓</m:t>
                        </m:r>
                        <m:d>
                          <m:dPr>
                            <m:ctrlPr>
                              <a:rPr lang="en-IE" b="0" i="1" smtClean="0">
                                <a:latin typeface="Cambria Math" panose="02040503050406030204" pitchFamily="18" charset="0"/>
                              </a:rPr>
                            </m:ctrlPr>
                          </m:dPr>
                          <m:e>
                            <m:r>
                              <a:rPr lang="en-IE" b="0" i="1" smtClean="0">
                                <a:latin typeface="Cambria Math" panose="02040503050406030204" pitchFamily="18" charset="0"/>
                              </a:rPr>
                              <m:t>𝑎</m:t>
                            </m:r>
                            <m:r>
                              <a:rPr lang="en-IE" b="0" i="1" smtClean="0">
                                <a:latin typeface="Cambria Math" panose="02040503050406030204" pitchFamily="18" charset="0"/>
                              </a:rPr>
                              <m:t>,</m:t>
                            </m:r>
                            <m:r>
                              <a:rPr lang="en-IE" b="0" i="1" smtClean="0">
                                <a:latin typeface="Cambria Math" panose="02040503050406030204" pitchFamily="18" charset="0"/>
                              </a:rPr>
                              <m:t>𝑏</m:t>
                            </m:r>
                          </m:e>
                        </m:d>
                      </m:oMath>
                    </m:oMathPara>
                  </a14:m>
                  <a:endParaRPr lang="en-IE" dirty="0"/>
                </a:p>
              </p:txBody>
            </p:sp>
          </mc:Choice>
          <mc:Fallback xmlns="">
            <p:sp>
              <p:nvSpPr>
                <p:cNvPr id="383" name="TextBox 382"/>
                <p:cNvSpPr txBox="1">
                  <a:spLocks noRot="1" noChangeAspect="1" noMove="1" noResize="1" noEditPoints="1" noAdjustHandles="1" noChangeArrowheads="1" noChangeShapeType="1" noTextEdit="1"/>
                </p:cNvSpPr>
                <p:nvPr/>
              </p:nvSpPr>
              <p:spPr>
                <a:xfrm>
                  <a:off x="5455836" y="2481143"/>
                  <a:ext cx="801039" cy="354822"/>
                </a:xfrm>
                <a:prstGeom prst="rect">
                  <a:avLst/>
                </a:prstGeom>
                <a:blipFill rotWithShape="0">
                  <a:blip r:embed="rId3"/>
                  <a:stretch>
                    <a:fillRect l="-10833" t="-2222"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4" name="TextBox 383"/>
                <p:cNvSpPr txBox="1"/>
                <p:nvPr/>
              </p:nvSpPr>
              <p:spPr>
                <a:xfrm>
                  <a:off x="6288109" y="2481143"/>
                  <a:ext cx="7076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b="0" i="1" smtClean="0">
                            <a:latin typeface="Cambria Math" panose="02040503050406030204" pitchFamily="18" charset="0"/>
                          </a:rPr>
                          <m:t>𝑓</m:t>
                        </m:r>
                        <m:d>
                          <m:dPr>
                            <m:ctrlPr>
                              <a:rPr lang="en-IE" b="0" i="1" smtClean="0">
                                <a:latin typeface="Cambria Math" panose="02040503050406030204" pitchFamily="18" charset="0"/>
                              </a:rPr>
                            </m:ctrlPr>
                          </m:dPr>
                          <m:e>
                            <m:r>
                              <a:rPr lang="en-IE" b="0" i="1" smtClean="0">
                                <a:latin typeface="Cambria Math" panose="02040503050406030204" pitchFamily="18" charset="0"/>
                              </a:rPr>
                              <m:t>𝑏</m:t>
                            </m:r>
                            <m:r>
                              <a:rPr lang="en-IE" b="0" i="1" smtClean="0">
                                <a:latin typeface="Cambria Math" panose="02040503050406030204" pitchFamily="18" charset="0"/>
                              </a:rPr>
                              <m:t>,</m:t>
                            </m:r>
                            <m:r>
                              <a:rPr lang="en-IE" b="0" i="1" smtClean="0">
                                <a:latin typeface="Cambria Math" panose="02040503050406030204" pitchFamily="18" charset="0"/>
                              </a:rPr>
                              <m:t>𝑐</m:t>
                            </m:r>
                          </m:e>
                        </m:d>
                      </m:oMath>
                    </m:oMathPara>
                  </a14:m>
                  <a:endParaRPr lang="en-IE" dirty="0"/>
                </a:p>
              </p:txBody>
            </p:sp>
          </mc:Choice>
          <mc:Fallback xmlns="">
            <p:sp>
              <p:nvSpPr>
                <p:cNvPr id="12" name="TextBox 11"/>
                <p:cNvSpPr txBox="1">
                  <a:spLocks noRot="1" noChangeAspect="1" noMove="1" noResize="1" noEditPoints="1" noAdjustHandles="1" noChangeArrowheads="1" noChangeShapeType="1" noTextEdit="1"/>
                </p:cNvSpPr>
                <p:nvPr/>
              </p:nvSpPr>
              <p:spPr>
                <a:xfrm>
                  <a:off x="6288109" y="2481143"/>
                  <a:ext cx="707630" cy="276999"/>
                </a:xfrm>
                <a:prstGeom prst="rect">
                  <a:avLst/>
                </a:prstGeom>
                <a:blipFill>
                  <a:blip r:embed="rId4"/>
                  <a:stretch>
                    <a:fillRect l="-11207" t="-2222" b="-3555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85" name="TextBox 384"/>
                <p:cNvSpPr txBox="1"/>
                <p:nvPr/>
              </p:nvSpPr>
              <p:spPr>
                <a:xfrm>
                  <a:off x="7442800" y="2481143"/>
                  <a:ext cx="7348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b="0" i="1" smtClean="0">
                            <a:latin typeface="Cambria Math" panose="02040503050406030204" pitchFamily="18" charset="0"/>
                          </a:rPr>
                          <m:t>𝑓</m:t>
                        </m:r>
                        <m:d>
                          <m:dPr>
                            <m:ctrlPr>
                              <a:rPr lang="en-IE" b="0" i="1" smtClean="0">
                                <a:latin typeface="Cambria Math" panose="02040503050406030204" pitchFamily="18" charset="0"/>
                              </a:rPr>
                            </m:ctrlPr>
                          </m:dPr>
                          <m:e>
                            <m:r>
                              <a:rPr lang="en-IE" b="0" i="1" smtClean="0">
                                <a:latin typeface="Cambria Math" panose="02040503050406030204" pitchFamily="18" charset="0"/>
                              </a:rPr>
                              <m:t>𝑏</m:t>
                            </m:r>
                            <m:r>
                              <a:rPr lang="en-IE" b="0" i="1" smtClean="0">
                                <a:latin typeface="Cambria Math" panose="02040503050406030204" pitchFamily="18" charset="0"/>
                              </a:rPr>
                              <m:t>,</m:t>
                            </m:r>
                            <m:r>
                              <a:rPr lang="en-IE" b="0" i="1" smtClean="0">
                                <a:latin typeface="Cambria Math" panose="02040503050406030204" pitchFamily="18" charset="0"/>
                              </a:rPr>
                              <m:t>𝑑</m:t>
                            </m:r>
                          </m:e>
                        </m:d>
                      </m:oMath>
                    </m:oMathPara>
                  </a14:m>
                  <a:endParaRPr lang="en-IE" dirty="0"/>
                </a:p>
              </p:txBody>
            </p:sp>
          </mc:Choice>
          <mc:Fallback xmlns="">
            <p:sp>
              <p:nvSpPr>
                <p:cNvPr id="13" name="TextBox 12"/>
                <p:cNvSpPr txBox="1">
                  <a:spLocks noRot="1" noChangeAspect="1" noMove="1" noResize="1" noEditPoints="1" noAdjustHandles="1" noChangeArrowheads="1" noChangeShapeType="1" noTextEdit="1"/>
                </p:cNvSpPr>
                <p:nvPr/>
              </p:nvSpPr>
              <p:spPr>
                <a:xfrm>
                  <a:off x="7442800" y="2481143"/>
                  <a:ext cx="734881" cy="276999"/>
                </a:xfrm>
                <a:prstGeom prst="rect">
                  <a:avLst/>
                </a:prstGeom>
                <a:blipFill>
                  <a:blip r:embed="rId5"/>
                  <a:stretch>
                    <a:fillRect l="-10833" t="-2222" b="-3555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86" name="TextBox 385"/>
                <p:cNvSpPr txBox="1"/>
                <p:nvPr/>
              </p:nvSpPr>
              <p:spPr>
                <a:xfrm>
                  <a:off x="6583825" y="3084966"/>
                  <a:ext cx="7321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b="0" i="1" smtClean="0">
                            <a:latin typeface="Cambria Math" panose="02040503050406030204" pitchFamily="18" charset="0"/>
                          </a:rPr>
                          <m:t>𝑓</m:t>
                        </m:r>
                        <m:d>
                          <m:dPr>
                            <m:ctrlPr>
                              <a:rPr lang="en-IE" b="0" i="1" smtClean="0">
                                <a:latin typeface="Cambria Math" panose="02040503050406030204" pitchFamily="18" charset="0"/>
                              </a:rPr>
                            </m:ctrlPr>
                          </m:dPr>
                          <m:e>
                            <m:r>
                              <a:rPr lang="en-IE" b="0" i="1" smtClean="0">
                                <a:latin typeface="Cambria Math" panose="02040503050406030204" pitchFamily="18" charset="0"/>
                              </a:rPr>
                              <m:t>𝑎</m:t>
                            </m:r>
                            <m:r>
                              <a:rPr lang="en-IE" b="0" i="1" smtClean="0">
                                <a:latin typeface="Cambria Math" panose="02040503050406030204" pitchFamily="18" charset="0"/>
                              </a:rPr>
                              <m:t>,</m:t>
                            </m:r>
                            <m:r>
                              <a:rPr lang="en-IE" b="0" i="1" smtClean="0">
                                <a:latin typeface="Cambria Math" panose="02040503050406030204" pitchFamily="18" charset="0"/>
                              </a:rPr>
                              <m:t>𝑐</m:t>
                            </m:r>
                          </m:e>
                        </m:d>
                      </m:oMath>
                    </m:oMathPara>
                  </a14:m>
                  <a:endParaRPr lang="en-IE" dirty="0"/>
                </a:p>
              </p:txBody>
            </p:sp>
          </mc:Choice>
          <mc:Fallback xmlns="">
            <p:sp>
              <p:nvSpPr>
                <p:cNvPr id="15" name="TextBox 14"/>
                <p:cNvSpPr txBox="1">
                  <a:spLocks noRot="1" noChangeAspect="1" noMove="1" noResize="1" noEditPoints="1" noAdjustHandles="1" noChangeArrowheads="1" noChangeShapeType="1" noTextEdit="1"/>
                </p:cNvSpPr>
                <p:nvPr/>
              </p:nvSpPr>
              <p:spPr>
                <a:xfrm>
                  <a:off x="6583825" y="3084966"/>
                  <a:ext cx="732187" cy="276999"/>
                </a:xfrm>
                <a:prstGeom prst="rect">
                  <a:avLst/>
                </a:prstGeom>
                <a:blipFill>
                  <a:blip r:embed="rId6"/>
                  <a:stretch>
                    <a:fillRect l="-9167" t="-2174" b="-32609"/>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87" name="TextBox 386"/>
                <p:cNvSpPr txBox="1"/>
                <p:nvPr/>
              </p:nvSpPr>
              <p:spPr>
                <a:xfrm>
                  <a:off x="7405710" y="3080101"/>
                  <a:ext cx="6964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b="0" i="1" smtClean="0">
                            <a:latin typeface="Cambria Math" panose="02040503050406030204" pitchFamily="18" charset="0"/>
                          </a:rPr>
                          <m:t>𝑓</m:t>
                        </m:r>
                        <m:d>
                          <m:dPr>
                            <m:ctrlPr>
                              <a:rPr lang="en-IE" b="0" i="1" smtClean="0">
                                <a:latin typeface="Cambria Math" panose="02040503050406030204" pitchFamily="18" charset="0"/>
                              </a:rPr>
                            </m:ctrlPr>
                          </m:dPr>
                          <m:e>
                            <m:r>
                              <a:rPr lang="en-IE" b="0" i="1" smtClean="0">
                                <a:latin typeface="Cambria Math" panose="02040503050406030204" pitchFamily="18" charset="0"/>
                              </a:rPr>
                              <m:t>𝑐</m:t>
                            </m:r>
                            <m:r>
                              <a:rPr lang="en-IE" b="0" i="1" smtClean="0">
                                <a:latin typeface="Cambria Math" panose="02040503050406030204" pitchFamily="18" charset="0"/>
                              </a:rPr>
                              <m:t>,</m:t>
                            </m:r>
                            <m:r>
                              <a:rPr lang="en-IE" b="0" i="1" smtClean="0">
                                <a:latin typeface="Cambria Math" panose="02040503050406030204" pitchFamily="18" charset="0"/>
                              </a:rPr>
                              <m:t>𝑒</m:t>
                            </m:r>
                          </m:e>
                        </m:d>
                      </m:oMath>
                    </m:oMathPara>
                  </a14:m>
                  <a:endParaRPr lang="en-IE" dirty="0"/>
                </a:p>
              </p:txBody>
            </p:sp>
          </mc:Choice>
          <mc:Fallback xmlns="">
            <p:sp>
              <p:nvSpPr>
                <p:cNvPr id="16" name="TextBox 15"/>
                <p:cNvSpPr txBox="1">
                  <a:spLocks noRot="1" noChangeAspect="1" noMove="1" noResize="1" noEditPoints="1" noAdjustHandles="1" noChangeArrowheads="1" noChangeShapeType="1" noTextEdit="1"/>
                </p:cNvSpPr>
                <p:nvPr/>
              </p:nvSpPr>
              <p:spPr>
                <a:xfrm>
                  <a:off x="7405710" y="3080101"/>
                  <a:ext cx="696409" cy="276999"/>
                </a:xfrm>
                <a:prstGeom prst="rect">
                  <a:avLst/>
                </a:prstGeom>
                <a:blipFill>
                  <a:blip r:embed="rId7"/>
                  <a:stretch>
                    <a:fillRect l="-11404" t="-2174" b="-32609"/>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88" name="TextBox 387"/>
                <p:cNvSpPr txBox="1"/>
                <p:nvPr/>
              </p:nvSpPr>
              <p:spPr>
                <a:xfrm>
                  <a:off x="6886611" y="3655518"/>
                  <a:ext cx="7386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b="0" i="1" smtClean="0">
                            <a:latin typeface="Cambria Math" panose="02040503050406030204" pitchFamily="18" charset="0"/>
                          </a:rPr>
                          <m:t>𝑓</m:t>
                        </m:r>
                        <m:d>
                          <m:dPr>
                            <m:ctrlPr>
                              <a:rPr lang="en-IE" b="0" i="1" smtClean="0">
                                <a:latin typeface="Cambria Math" panose="02040503050406030204" pitchFamily="18" charset="0"/>
                              </a:rPr>
                            </m:ctrlPr>
                          </m:dPr>
                          <m:e>
                            <m:r>
                              <a:rPr lang="en-IE" b="0" i="1" smtClean="0">
                                <a:latin typeface="Cambria Math" panose="02040503050406030204" pitchFamily="18" charset="0"/>
                              </a:rPr>
                              <m:t>𝑎</m:t>
                            </m:r>
                            <m:r>
                              <a:rPr lang="en-IE" b="0" i="1" smtClean="0">
                                <a:latin typeface="Cambria Math" panose="02040503050406030204" pitchFamily="18" charset="0"/>
                              </a:rPr>
                              <m:t>,</m:t>
                            </m:r>
                            <m:r>
                              <a:rPr lang="en-IE" b="0" i="1" smtClean="0">
                                <a:latin typeface="Cambria Math" panose="02040503050406030204" pitchFamily="18" charset="0"/>
                              </a:rPr>
                              <m:t>𝑑</m:t>
                            </m:r>
                          </m:e>
                        </m:d>
                      </m:oMath>
                    </m:oMathPara>
                  </a14:m>
                  <a:endParaRPr lang="en-IE" dirty="0"/>
                </a:p>
              </p:txBody>
            </p:sp>
          </mc:Choice>
          <mc:Fallback xmlns="">
            <p:sp>
              <p:nvSpPr>
                <p:cNvPr id="17" name="TextBox 16"/>
                <p:cNvSpPr txBox="1">
                  <a:spLocks noRot="1" noChangeAspect="1" noMove="1" noResize="1" noEditPoints="1" noAdjustHandles="1" noChangeArrowheads="1" noChangeShapeType="1" noTextEdit="1"/>
                </p:cNvSpPr>
                <p:nvPr/>
              </p:nvSpPr>
              <p:spPr>
                <a:xfrm>
                  <a:off x="6886611" y="3655518"/>
                  <a:ext cx="738664" cy="276999"/>
                </a:xfrm>
                <a:prstGeom prst="rect">
                  <a:avLst/>
                </a:prstGeom>
                <a:blipFill>
                  <a:blip r:embed="rId8"/>
                  <a:stretch>
                    <a:fillRect l="-10744" t="-4444" b="-3555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89" name="TextBox 388"/>
                <p:cNvSpPr txBox="1"/>
                <p:nvPr/>
              </p:nvSpPr>
              <p:spPr>
                <a:xfrm>
                  <a:off x="5883745" y="4860981"/>
                  <a:ext cx="5117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b="0" i="1" smtClean="0">
                            <a:latin typeface="Cambria Math" panose="02040503050406030204" pitchFamily="18" charset="0"/>
                          </a:rPr>
                          <m:t>𝑓</m:t>
                        </m:r>
                        <m:d>
                          <m:dPr>
                            <m:ctrlPr>
                              <a:rPr lang="en-IE" b="0" i="1" smtClean="0">
                                <a:latin typeface="Cambria Math" panose="02040503050406030204" pitchFamily="18" charset="0"/>
                              </a:rPr>
                            </m:ctrlPr>
                          </m:dPr>
                          <m:e>
                            <m:r>
                              <a:rPr lang="en-IE" b="0" i="1" smtClean="0">
                                <a:latin typeface="Cambria Math" panose="02040503050406030204" pitchFamily="18" charset="0"/>
                              </a:rPr>
                              <m:t>𝑎</m:t>
                            </m:r>
                          </m:e>
                        </m:d>
                      </m:oMath>
                    </m:oMathPara>
                  </a14:m>
                  <a:endParaRPr lang="en-IE" dirty="0"/>
                </a:p>
              </p:txBody>
            </p:sp>
          </mc:Choice>
          <mc:Fallback xmlns="">
            <p:sp>
              <p:nvSpPr>
                <p:cNvPr id="18" name="TextBox 17"/>
                <p:cNvSpPr txBox="1">
                  <a:spLocks noRot="1" noChangeAspect="1" noMove="1" noResize="1" noEditPoints="1" noAdjustHandles="1" noChangeArrowheads="1" noChangeShapeType="1" noTextEdit="1"/>
                </p:cNvSpPr>
                <p:nvPr/>
              </p:nvSpPr>
              <p:spPr>
                <a:xfrm>
                  <a:off x="5883745" y="4860981"/>
                  <a:ext cx="511743" cy="276999"/>
                </a:xfrm>
                <a:prstGeom prst="rect">
                  <a:avLst/>
                </a:prstGeom>
                <a:blipFill>
                  <a:blip r:embed="rId9"/>
                  <a:stretch>
                    <a:fillRect l="-15476" t="-2174" b="-32609"/>
                  </a:stretch>
                </a:blipFill>
              </p:spPr>
              <p:txBody>
                <a:bodyPr/>
                <a:lstStyle/>
                <a:p>
                  <a:r>
                    <a:rPr lang="en-IE">
                      <a:noFill/>
                    </a:rPr>
                    <a:t> </a:t>
                  </a:r>
                </a:p>
              </p:txBody>
            </p:sp>
          </mc:Fallback>
        </mc:AlternateContent>
        <p:sp>
          <p:nvSpPr>
            <p:cNvPr id="390" name="Left Brace 389"/>
            <p:cNvSpPr/>
            <p:nvPr/>
          </p:nvSpPr>
          <p:spPr>
            <a:xfrm rot="5400000">
              <a:off x="6155457" y="1616307"/>
              <a:ext cx="130025" cy="1507319"/>
            </a:xfrm>
            <a:prstGeom prst="leftBrace">
              <a:avLst>
                <a:gd name="adj1" fmla="val 3455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391" name="Left Brace 390"/>
            <p:cNvSpPr/>
            <p:nvPr/>
          </p:nvSpPr>
          <p:spPr>
            <a:xfrm rot="5400000">
              <a:off x="8135740" y="1639898"/>
              <a:ext cx="130025" cy="1507319"/>
            </a:xfrm>
            <a:prstGeom prst="leftBrace">
              <a:avLst>
                <a:gd name="adj1" fmla="val 3455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392" name="TextBox 391"/>
            <p:cNvSpPr txBox="1"/>
            <p:nvPr/>
          </p:nvSpPr>
          <p:spPr>
            <a:xfrm>
              <a:off x="6714854" y="1690689"/>
              <a:ext cx="1120500" cy="307777"/>
            </a:xfrm>
            <a:prstGeom prst="rect">
              <a:avLst/>
            </a:prstGeom>
            <a:noFill/>
          </p:spPr>
          <p:txBody>
            <a:bodyPr wrap="none" rtlCol="0">
              <a:spAutoFit/>
            </a:bodyPr>
            <a:lstStyle/>
            <a:p>
              <a:r>
                <a:rPr lang="en-IE" sz="1400" dirty="0">
                  <a:solidFill>
                    <a:srgbClr val="0070C0"/>
                  </a:solidFill>
                </a:rPr>
                <a:t>mini-buckets</a:t>
              </a:r>
            </a:p>
          </p:txBody>
        </p:sp>
        <p:cxnSp>
          <p:nvCxnSpPr>
            <p:cNvPr id="393" name="Straight Arrow Connector 392"/>
            <p:cNvCxnSpPr>
              <a:stCxn id="392" idx="2"/>
            </p:cNvCxnSpPr>
            <p:nvPr/>
          </p:nvCxnSpPr>
          <p:spPr>
            <a:xfrm flipH="1">
              <a:off x="6323828" y="1998466"/>
              <a:ext cx="951276" cy="140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4" name="Straight Arrow Connector 393"/>
            <p:cNvCxnSpPr>
              <a:stCxn id="392" idx="2"/>
            </p:cNvCxnSpPr>
            <p:nvPr/>
          </p:nvCxnSpPr>
          <p:spPr>
            <a:xfrm>
              <a:off x="7275104" y="1998466"/>
              <a:ext cx="306099" cy="149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5" name="TextBox 394"/>
                <p:cNvSpPr txBox="1"/>
                <p:nvPr/>
              </p:nvSpPr>
              <p:spPr>
                <a:xfrm>
                  <a:off x="5472108" y="3080100"/>
                  <a:ext cx="10779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b="0" i="1" smtClean="0">
                                <a:solidFill>
                                  <a:srgbClr val="0070C0"/>
                                </a:solidFill>
                                <a:latin typeface="Cambria Math" panose="02040503050406030204" pitchFamily="18" charset="0"/>
                              </a:rPr>
                            </m:ctrlPr>
                          </m:sSubPr>
                          <m:e>
                            <m:r>
                              <a:rPr lang="en-IE" b="0" i="1" smtClean="0">
                                <a:solidFill>
                                  <a:srgbClr val="0070C0"/>
                                </a:solidFill>
                                <a:latin typeface="Cambria Math" panose="02040503050406030204" pitchFamily="18" charset="0"/>
                              </a:rPr>
                              <m:t>𝜆</m:t>
                            </m:r>
                          </m:e>
                          <m:sub>
                            <m:r>
                              <a:rPr lang="en-IE" b="0" i="1" smtClean="0">
                                <a:solidFill>
                                  <a:srgbClr val="0070C0"/>
                                </a:solidFill>
                                <a:latin typeface="Cambria Math" panose="02040503050406030204" pitchFamily="18" charset="0"/>
                              </a:rPr>
                              <m:t>𝐵</m:t>
                            </m:r>
                            <m:r>
                              <a:rPr lang="en-IE" b="0" i="1" smtClean="0">
                                <a:solidFill>
                                  <a:srgbClr val="0070C0"/>
                                </a:solidFill>
                                <a:latin typeface="Cambria Math" panose="02040503050406030204" pitchFamily="18" charset="0"/>
                                <a:ea typeface="Cambria Math" panose="02040503050406030204" pitchFamily="18" charset="0"/>
                              </a:rPr>
                              <m:t>→</m:t>
                            </m:r>
                            <m:r>
                              <a:rPr lang="en-IE" b="0" i="1" smtClean="0">
                                <a:solidFill>
                                  <a:srgbClr val="0070C0"/>
                                </a:solidFill>
                                <a:latin typeface="Cambria Math" panose="02040503050406030204" pitchFamily="18" charset="0"/>
                                <a:ea typeface="Cambria Math" panose="02040503050406030204" pitchFamily="18" charset="0"/>
                              </a:rPr>
                              <m:t>𝐶</m:t>
                            </m:r>
                          </m:sub>
                        </m:sSub>
                        <m:r>
                          <a:rPr lang="en-IE" b="0" i="1" smtClean="0">
                            <a:solidFill>
                              <a:srgbClr val="0070C0"/>
                            </a:solidFill>
                            <a:latin typeface="Cambria Math" panose="02040503050406030204" pitchFamily="18" charset="0"/>
                          </a:rPr>
                          <m:t>(</m:t>
                        </m:r>
                        <m:r>
                          <a:rPr lang="en-IE" b="0" i="1" smtClean="0">
                            <a:solidFill>
                              <a:srgbClr val="0070C0"/>
                            </a:solidFill>
                            <a:latin typeface="Cambria Math" panose="02040503050406030204" pitchFamily="18" charset="0"/>
                          </a:rPr>
                          <m:t>𝑎</m:t>
                        </m:r>
                        <m:r>
                          <a:rPr lang="en-IE" b="0" i="1" smtClean="0">
                            <a:solidFill>
                              <a:srgbClr val="0070C0"/>
                            </a:solidFill>
                            <a:latin typeface="Cambria Math" panose="02040503050406030204" pitchFamily="18" charset="0"/>
                          </a:rPr>
                          <m:t>,</m:t>
                        </m:r>
                        <m:r>
                          <a:rPr lang="en-IE" b="0" i="1" smtClean="0">
                            <a:solidFill>
                              <a:srgbClr val="0070C0"/>
                            </a:solidFill>
                            <a:latin typeface="Cambria Math" panose="02040503050406030204" pitchFamily="18" charset="0"/>
                          </a:rPr>
                          <m:t>𝑐</m:t>
                        </m:r>
                        <m:r>
                          <a:rPr lang="en-IE" b="0" i="1" smtClean="0">
                            <a:solidFill>
                              <a:srgbClr val="0070C0"/>
                            </a:solidFill>
                            <a:latin typeface="Cambria Math" panose="02040503050406030204" pitchFamily="18" charset="0"/>
                          </a:rPr>
                          <m:t>)</m:t>
                        </m:r>
                      </m:oMath>
                    </m:oMathPara>
                  </a14:m>
                  <a:endParaRPr lang="en-IE" dirty="0">
                    <a:solidFill>
                      <a:srgbClr val="0070C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472108" y="3080100"/>
                  <a:ext cx="1077923" cy="276999"/>
                </a:xfrm>
                <a:prstGeom prst="rect">
                  <a:avLst/>
                </a:prstGeom>
                <a:blipFill>
                  <a:blip r:embed="rId10"/>
                  <a:stretch>
                    <a:fillRect l="-5114" t="-2174" r="-7955" b="-32609"/>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96" name="TextBox 395"/>
                <p:cNvSpPr txBox="1"/>
                <p:nvPr/>
              </p:nvSpPr>
              <p:spPr>
                <a:xfrm>
                  <a:off x="7660402" y="3653531"/>
                  <a:ext cx="11045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b="0" i="1" smtClean="0">
                                <a:solidFill>
                                  <a:srgbClr val="0070C0"/>
                                </a:solidFill>
                                <a:latin typeface="Cambria Math" panose="02040503050406030204" pitchFamily="18" charset="0"/>
                              </a:rPr>
                            </m:ctrlPr>
                          </m:sSubPr>
                          <m:e>
                            <m:r>
                              <a:rPr lang="en-IE" b="0" i="1" smtClean="0">
                                <a:solidFill>
                                  <a:srgbClr val="0070C0"/>
                                </a:solidFill>
                                <a:latin typeface="Cambria Math" panose="02040503050406030204" pitchFamily="18" charset="0"/>
                              </a:rPr>
                              <m:t>𝜆</m:t>
                            </m:r>
                          </m:e>
                          <m:sub>
                            <m:r>
                              <a:rPr lang="en-IE" b="0" i="1" smtClean="0">
                                <a:solidFill>
                                  <a:srgbClr val="0070C0"/>
                                </a:solidFill>
                                <a:latin typeface="Cambria Math" panose="02040503050406030204" pitchFamily="18" charset="0"/>
                              </a:rPr>
                              <m:t>𝐵</m:t>
                            </m:r>
                            <m:r>
                              <a:rPr lang="en-IE" b="0" i="1" smtClean="0">
                                <a:solidFill>
                                  <a:srgbClr val="0070C0"/>
                                </a:solidFill>
                                <a:latin typeface="Cambria Math" panose="02040503050406030204" pitchFamily="18" charset="0"/>
                                <a:ea typeface="Cambria Math" panose="02040503050406030204" pitchFamily="18" charset="0"/>
                              </a:rPr>
                              <m:t>→</m:t>
                            </m:r>
                            <m:r>
                              <a:rPr lang="en-IE" b="0" i="1" smtClean="0">
                                <a:solidFill>
                                  <a:srgbClr val="0070C0"/>
                                </a:solidFill>
                                <a:latin typeface="Cambria Math" panose="02040503050406030204" pitchFamily="18" charset="0"/>
                                <a:ea typeface="Cambria Math" panose="02040503050406030204" pitchFamily="18" charset="0"/>
                              </a:rPr>
                              <m:t>𝐷</m:t>
                            </m:r>
                          </m:sub>
                        </m:sSub>
                        <m:r>
                          <a:rPr lang="en-IE" b="0" i="1" smtClean="0">
                            <a:solidFill>
                              <a:srgbClr val="0070C0"/>
                            </a:solidFill>
                            <a:latin typeface="Cambria Math" panose="02040503050406030204" pitchFamily="18" charset="0"/>
                          </a:rPr>
                          <m:t>(</m:t>
                        </m:r>
                        <m:r>
                          <a:rPr lang="en-IE" b="0" i="1" smtClean="0">
                            <a:solidFill>
                              <a:srgbClr val="0070C0"/>
                            </a:solidFill>
                            <a:latin typeface="Cambria Math" panose="02040503050406030204" pitchFamily="18" charset="0"/>
                          </a:rPr>
                          <m:t>𝑑</m:t>
                        </m:r>
                        <m:r>
                          <a:rPr lang="en-IE" b="0" i="1" smtClean="0">
                            <a:solidFill>
                              <a:srgbClr val="0070C0"/>
                            </a:solidFill>
                            <a:latin typeface="Cambria Math" panose="02040503050406030204" pitchFamily="18" charset="0"/>
                          </a:rPr>
                          <m:t>,</m:t>
                        </m:r>
                        <m:r>
                          <a:rPr lang="en-IE" b="0" i="1" smtClean="0">
                            <a:solidFill>
                              <a:srgbClr val="0070C0"/>
                            </a:solidFill>
                            <a:latin typeface="Cambria Math" panose="02040503050406030204" pitchFamily="18" charset="0"/>
                          </a:rPr>
                          <m:t>𝑒</m:t>
                        </m:r>
                        <m:r>
                          <a:rPr lang="en-IE" b="0" i="1" smtClean="0">
                            <a:solidFill>
                              <a:srgbClr val="0070C0"/>
                            </a:solidFill>
                            <a:latin typeface="Cambria Math" panose="02040503050406030204" pitchFamily="18" charset="0"/>
                          </a:rPr>
                          <m:t>)</m:t>
                        </m:r>
                      </m:oMath>
                    </m:oMathPara>
                  </a14:m>
                  <a:endParaRPr lang="en-IE" dirty="0">
                    <a:solidFill>
                      <a:srgbClr val="0070C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7660402" y="3653531"/>
                  <a:ext cx="1104533" cy="276999"/>
                </a:xfrm>
                <a:prstGeom prst="rect">
                  <a:avLst/>
                </a:prstGeom>
                <a:blipFill>
                  <a:blip r:embed="rId11"/>
                  <a:stretch>
                    <a:fillRect l="-4972" t="-2174" r="-7182" b="-32609"/>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97" name="TextBox 396"/>
                <p:cNvSpPr txBox="1"/>
                <p:nvPr/>
              </p:nvSpPr>
              <p:spPr>
                <a:xfrm>
                  <a:off x="6179764" y="4263942"/>
                  <a:ext cx="10793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b="0" i="1" smtClean="0">
                                <a:solidFill>
                                  <a:srgbClr val="0070C0"/>
                                </a:solidFill>
                                <a:latin typeface="Cambria Math" panose="02040503050406030204" pitchFamily="18" charset="0"/>
                              </a:rPr>
                            </m:ctrlPr>
                          </m:sSubPr>
                          <m:e>
                            <m:r>
                              <a:rPr lang="en-IE" b="0" i="1" smtClean="0">
                                <a:solidFill>
                                  <a:srgbClr val="0070C0"/>
                                </a:solidFill>
                                <a:latin typeface="Cambria Math" panose="02040503050406030204" pitchFamily="18" charset="0"/>
                              </a:rPr>
                              <m:t>𝜆</m:t>
                            </m:r>
                          </m:e>
                          <m:sub>
                            <m:r>
                              <a:rPr lang="en-IE" b="0" i="1" smtClean="0">
                                <a:solidFill>
                                  <a:srgbClr val="0070C0"/>
                                </a:solidFill>
                                <a:latin typeface="Cambria Math" panose="02040503050406030204" pitchFamily="18" charset="0"/>
                              </a:rPr>
                              <m:t>𝐶</m:t>
                            </m:r>
                            <m:r>
                              <a:rPr lang="en-IE" b="0" i="1" smtClean="0">
                                <a:solidFill>
                                  <a:srgbClr val="0070C0"/>
                                </a:solidFill>
                                <a:latin typeface="Cambria Math" panose="02040503050406030204" pitchFamily="18" charset="0"/>
                                <a:ea typeface="Cambria Math" panose="02040503050406030204" pitchFamily="18" charset="0"/>
                              </a:rPr>
                              <m:t>→</m:t>
                            </m:r>
                            <m:r>
                              <a:rPr lang="en-IE" b="0" i="1" smtClean="0">
                                <a:solidFill>
                                  <a:srgbClr val="0070C0"/>
                                </a:solidFill>
                                <a:latin typeface="Cambria Math" panose="02040503050406030204" pitchFamily="18" charset="0"/>
                                <a:ea typeface="Cambria Math" panose="02040503050406030204" pitchFamily="18" charset="0"/>
                              </a:rPr>
                              <m:t>𝐸</m:t>
                            </m:r>
                          </m:sub>
                        </m:sSub>
                        <m:r>
                          <a:rPr lang="en-IE" b="0" i="1" smtClean="0">
                            <a:solidFill>
                              <a:srgbClr val="0070C0"/>
                            </a:solidFill>
                            <a:latin typeface="Cambria Math" panose="02040503050406030204" pitchFamily="18" charset="0"/>
                          </a:rPr>
                          <m:t>(</m:t>
                        </m:r>
                        <m:r>
                          <a:rPr lang="en-IE" b="0" i="1" smtClean="0">
                            <a:solidFill>
                              <a:srgbClr val="0070C0"/>
                            </a:solidFill>
                            <a:latin typeface="Cambria Math" panose="02040503050406030204" pitchFamily="18" charset="0"/>
                          </a:rPr>
                          <m:t>𝑎</m:t>
                        </m:r>
                        <m:r>
                          <a:rPr lang="en-IE" b="0" i="1" smtClean="0">
                            <a:solidFill>
                              <a:srgbClr val="0070C0"/>
                            </a:solidFill>
                            <a:latin typeface="Cambria Math" panose="02040503050406030204" pitchFamily="18" charset="0"/>
                          </a:rPr>
                          <m:t>,</m:t>
                        </m:r>
                        <m:r>
                          <a:rPr lang="en-IE" b="0" i="1" smtClean="0">
                            <a:solidFill>
                              <a:srgbClr val="0070C0"/>
                            </a:solidFill>
                            <a:latin typeface="Cambria Math" panose="02040503050406030204" pitchFamily="18" charset="0"/>
                          </a:rPr>
                          <m:t>𝑒</m:t>
                        </m:r>
                        <m:r>
                          <a:rPr lang="en-IE" b="0" i="1" smtClean="0">
                            <a:solidFill>
                              <a:srgbClr val="0070C0"/>
                            </a:solidFill>
                            <a:latin typeface="Cambria Math" panose="02040503050406030204" pitchFamily="18" charset="0"/>
                          </a:rPr>
                          <m:t>)</m:t>
                        </m:r>
                      </m:oMath>
                    </m:oMathPara>
                  </a14:m>
                  <a:endParaRPr lang="en-IE" dirty="0">
                    <a:solidFill>
                      <a:srgbClr val="0070C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179764" y="4263942"/>
                  <a:ext cx="1079334" cy="276999"/>
                </a:xfrm>
                <a:prstGeom prst="rect">
                  <a:avLst/>
                </a:prstGeom>
                <a:blipFill>
                  <a:blip r:embed="rId12"/>
                  <a:stretch>
                    <a:fillRect l="-5085" t="-2174" r="-7345" b="-32609"/>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98" name="TextBox 397"/>
                <p:cNvSpPr txBox="1"/>
                <p:nvPr/>
              </p:nvSpPr>
              <p:spPr>
                <a:xfrm>
                  <a:off x="7322459" y="4263942"/>
                  <a:ext cx="10936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b="0" i="1" smtClean="0">
                                <a:solidFill>
                                  <a:srgbClr val="0070C0"/>
                                </a:solidFill>
                                <a:latin typeface="Cambria Math" panose="02040503050406030204" pitchFamily="18" charset="0"/>
                              </a:rPr>
                            </m:ctrlPr>
                          </m:sSubPr>
                          <m:e>
                            <m:r>
                              <a:rPr lang="en-IE" b="0" i="1" smtClean="0">
                                <a:solidFill>
                                  <a:srgbClr val="0070C0"/>
                                </a:solidFill>
                                <a:latin typeface="Cambria Math" panose="02040503050406030204" pitchFamily="18" charset="0"/>
                              </a:rPr>
                              <m:t>𝜆</m:t>
                            </m:r>
                          </m:e>
                          <m:sub>
                            <m:r>
                              <a:rPr lang="en-IE" b="0" i="1" smtClean="0">
                                <a:solidFill>
                                  <a:srgbClr val="0070C0"/>
                                </a:solidFill>
                                <a:latin typeface="Cambria Math" panose="02040503050406030204" pitchFamily="18" charset="0"/>
                              </a:rPr>
                              <m:t>𝐷</m:t>
                            </m:r>
                            <m:r>
                              <a:rPr lang="en-IE" b="0" i="1" smtClean="0">
                                <a:solidFill>
                                  <a:srgbClr val="0070C0"/>
                                </a:solidFill>
                                <a:latin typeface="Cambria Math" panose="02040503050406030204" pitchFamily="18" charset="0"/>
                                <a:ea typeface="Cambria Math" panose="02040503050406030204" pitchFamily="18" charset="0"/>
                              </a:rPr>
                              <m:t>→</m:t>
                            </m:r>
                            <m:r>
                              <a:rPr lang="en-IE" b="0" i="1" smtClean="0">
                                <a:solidFill>
                                  <a:srgbClr val="0070C0"/>
                                </a:solidFill>
                                <a:latin typeface="Cambria Math" panose="02040503050406030204" pitchFamily="18" charset="0"/>
                                <a:ea typeface="Cambria Math" panose="02040503050406030204" pitchFamily="18" charset="0"/>
                              </a:rPr>
                              <m:t>𝐸</m:t>
                            </m:r>
                          </m:sub>
                        </m:sSub>
                        <m:r>
                          <a:rPr lang="en-IE" b="0" i="1" smtClean="0">
                            <a:solidFill>
                              <a:srgbClr val="0070C0"/>
                            </a:solidFill>
                            <a:latin typeface="Cambria Math" panose="02040503050406030204" pitchFamily="18" charset="0"/>
                          </a:rPr>
                          <m:t>(</m:t>
                        </m:r>
                        <m:r>
                          <a:rPr lang="en-IE" b="0" i="1" smtClean="0">
                            <a:solidFill>
                              <a:srgbClr val="0070C0"/>
                            </a:solidFill>
                            <a:latin typeface="Cambria Math" panose="02040503050406030204" pitchFamily="18" charset="0"/>
                          </a:rPr>
                          <m:t>𝑎</m:t>
                        </m:r>
                        <m:r>
                          <a:rPr lang="en-IE" b="0" i="1" smtClean="0">
                            <a:solidFill>
                              <a:srgbClr val="0070C0"/>
                            </a:solidFill>
                            <a:latin typeface="Cambria Math" panose="02040503050406030204" pitchFamily="18" charset="0"/>
                          </a:rPr>
                          <m:t>,</m:t>
                        </m:r>
                        <m:r>
                          <a:rPr lang="en-IE" b="0" i="1" smtClean="0">
                            <a:solidFill>
                              <a:srgbClr val="0070C0"/>
                            </a:solidFill>
                            <a:latin typeface="Cambria Math" panose="02040503050406030204" pitchFamily="18" charset="0"/>
                          </a:rPr>
                          <m:t>𝑒</m:t>
                        </m:r>
                        <m:r>
                          <a:rPr lang="en-IE" b="0" i="1" smtClean="0">
                            <a:solidFill>
                              <a:srgbClr val="0070C0"/>
                            </a:solidFill>
                            <a:latin typeface="Cambria Math" panose="02040503050406030204" pitchFamily="18" charset="0"/>
                          </a:rPr>
                          <m:t>)</m:t>
                        </m:r>
                      </m:oMath>
                    </m:oMathPara>
                  </a14:m>
                  <a:endParaRPr lang="en-IE" dirty="0">
                    <a:solidFill>
                      <a:srgbClr val="0070C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7322459" y="4263942"/>
                  <a:ext cx="1093696" cy="276999"/>
                </a:xfrm>
                <a:prstGeom prst="rect">
                  <a:avLst/>
                </a:prstGeom>
                <a:blipFill>
                  <a:blip r:embed="rId13"/>
                  <a:stretch>
                    <a:fillRect l="-5000" t="-2174" r="-7222" b="-32609"/>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99" name="TextBox 398"/>
                <p:cNvSpPr txBox="1"/>
                <p:nvPr/>
              </p:nvSpPr>
              <p:spPr>
                <a:xfrm>
                  <a:off x="6434416" y="4868551"/>
                  <a:ext cx="8778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E" b="0" i="1" smtClean="0">
                                <a:solidFill>
                                  <a:srgbClr val="0070C0"/>
                                </a:solidFill>
                                <a:latin typeface="Cambria Math" panose="02040503050406030204" pitchFamily="18" charset="0"/>
                              </a:rPr>
                            </m:ctrlPr>
                          </m:sSubPr>
                          <m:e>
                            <m:r>
                              <a:rPr lang="en-IE" b="0" i="1" smtClean="0">
                                <a:solidFill>
                                  <a:srgbClr val="0070C0"/>
                                </a:solidFill>
                                <a:latin typeface="Cambria Math" panose="02040503050406030204" pitchFamily="18" charset="0"/>
                              </a:rPr>
                              <m:t>𝜆</m:t>
                            </m:r>
                          </m:e>
                          <m:sub>
                            <m:r>
                              <a:rPr lang="en-IE" b="0" i="1" smtClean="0">
                                <a:solidFill>
                                  <a:srgbClr val="0070C0"/>
                                </a:solidFill>
                                <a:latin typeface="Cambria Math" panose="02040503050406030204" pitchFamily="18" charset="0"/>
                              </a:rPr>
                              <m:t>𝐸</m:t>
                            </m:r>
                            <m:r>
                              <a:rPr lang="en-IE" b="0" i="1" smtClean="0">
                                <a:solidFill>
                                  <a:srgbClr val="0070C0"/>
                                </a:solidFill>
                                <a:latin typeface="Cambria Math" panose="02040503050406030204" pitchFamily="18" charset="0"/>
                                <a:ea typeface="Cambria Math" panose="02040503050406030204" pitchFamily="18" charset="0"/>
                              </a:rPr>
                              <m:t>→</m:t>
                            </m:r>
                            <m:r>
                              <a:rPr lang="en-IE" b="0" i="1" smtClean="0">
                                <a:solidFill>
                                  <a:srgbClr val="0070C0"/>
                                </a:solidFill>
                                <a:latin typeface="Cambria Math" panose="02040503050406030204" pitchFamily="18" charset="0"/>
                                <a:ea typeface="Cambria Math" panose="02040503050406030204" pitchFamily="18" charset="0"/>
                              </a:rPr>
                              <m:t>𝐴</m:t>
                            </m:r>
                          </m:sub>
                        </m:sSub>
                        <m:r>
                          <a:rPr lang="en-IE" b="0" i="1" smtClean="0">
                            <a:solidFill>
                              <a:srgbClr val="0070C0"/>
                            </a:solidFill>
                            <a:latin typeface="Cambria Math" panose="02040503050406030204" pitchFamily="18" charset="0"/>
                          </a:rPr>
                          <m:t>(</m:t>
                        </m:r>
                        <m:r>
                          <a:rPr lang="en-IE" b="0" i="1" smtClean="0">
                            <a:solidFill>
                              <a:srgbClr val="0070C0"/>
                            </a:solidFill>
                            <a:latin typeface="Cambria Math" panose="02040503050406030204" pitchFamily="18" charset="0"/>
                          </a:rPr>
                          <m:t>𝑎</m:t>
                        </m:r>
                        <m:r>
                          <a:rPr lang="en-IE" b="0" i="1" smtClean="0">
                            <a:solidFill>
                              <a:srgbClr val="0070C0"/>
                            </a:solidFill>
                            <a:latin typeface="Cambria Math" panose="02040503050406030204" pitchFamily="18" charset="0"/>
                          </a:rPr>
                          <m:t>)</m:t>
                        </m:r>
                      </m:oMath>
                    </m:oMathPara>
                  </a14:m>
                  <a:endParaRPr lang="en-IE" dirty="0">
                    <a:solidFill>
                      <a:srgbClr val="0070C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6434416" y="4868551"/>
                  <a:ext cx="877804" cy="276999"/>
                </a:xfrm>
                <a:prstGeom prst="rect">
                  <a:avLst/>
                </a:prstGeom>
                <a:blipFill>
                  <a:blip r:embed="rId14"/>
                  <a:stretch>
                    <a:fillRect l="-6250" t="-4444" r="-9028" b="-35556"/>
                  </a:stretch>
                </a:blipFill>
              </p:spPr>
              <p:txBody>
                <a:bodyPr/>
                <a:lstStyle/>
                <a:p>
                  <a:r>
                    <a:rPr lang="en-IE">
                      <a:noFill/>
                    </a:rPr>
                    <a:t> </a:t>
                  </a:r>
                </a:p>
              </p:txBody>
            </p:sp>
          </mc:Fallback>
        </mc:AlternateContent>
        <p:sp>
          <p:nvSpPr>
            <p:cNvPr id="400" name="Left Bracket 399"/>
            <p:cNvSpPr/>
            <p:nvPr/>
          </p:nvSpPr>
          <p:spPr>
            <a:xfrm rot="16200000">
              <a:off x="6167544" y="2043091"/>
              <a:ext cx="95268" cy="151790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01" name="Left Bracket 400"/>
            <p:cNvSpPr/>
            <p:nvPr/>
          </p:nvSpPr>
          <p:spPr>
            <a:xfrm rot="16200000">
              <a:off x="8148886" y="2033174"/>
              <a:ext cx="95268" cy="151790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02" name="Left Bracket 401"/>
            <p:cNvSpPr/>
            <p:nvPr/>
          </p:nvSpPr>
          <p:spPr>
            <a:xfrm rot="16200000">
              <a:off x="6735845" y="2077281"/>
              <a:ext cx="87184" cy="2630485"/>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03" name="Left Bracket 402"/>
            <p:cNvSpPr/>
            <p:nvPr/>
          </p:nvSpPr>
          <p:spPr>
            <a:xfrm rot="16200000">
              <a:off x="7802152" y="3076570"/>
              <a:ext cx="45719" cy="187985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04" name="Left Bracket 403"/>
            <p:cNvSpPr/>
            <p:nvPr/>
          </p:nvSpPr>
          <p:spPr>
            <a:xfrm rot="16200000">
              <a:off x="7266655" y="3402693"/>
              <a:ext cx="71393" cy="232313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05" name="Left Bracket 404"/>
            <p:cNvSpPr/>
            <p:nvPr/>
          </p:nvSpPr>
          <p:spPr>
            <a:xfrm rot="16200000">
              <a:off x="6576043" y="4468213"/>
              <a:ext cx="48722" cy="1450034"/>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cxnSp>
          <p:nvCxnSpPr>
            <p:cNvPr id="406" name="Straight Arrow Connector 405"/>
            <p:cNvCxnSpPr>
              <a:stCxn id="400" idx="1"/>
              <a:endCxn id="395" idx="0"/>
            </p:cNvCxnSpPr>
            <p:nvPr/>
          </p:nvCxnSpPr>
          <p:spPr>
            <a:xfrm flipH="1">
              <a:off x="6011070" y="2849677"/>
              <a:ext cx="204109" cy="2304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p:cNvCxnSpPr>
              <a:stCxn id="401" idx="1"/>
              <a:endCxn id="396" idx="0"/>
            </p:cNvCxnSpPr>
            <p:nvPr/>
          </p:nvCxnSpPr>
          <p:spPr>
            <a:xfrm>
              <a:off x="8196521" y="2839760"/>
              <a:ext cx="16148" cy="813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8" name="Straight Arrow Connector 407"/>
            <p:cNvCxnSpPr>
              <a:stCxn id="402" idx="1"/>
              <a:endCxn id="397" idx="0"/>
            </p:cNvCxnSpPr>
            <p:nvPr/>
          </p:nvCxnSpPr>
          <p:spPr>
            <a:xfrm flipH="1">
              <a:off x="6719431" y="3436116"/>
              <a:ext cx="60007" cy="8278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9" name="Straight Arrow Connector 408"/>
            <p:cNvCxnSpPr>
              <a:stCxn id="403" idx="1"/>
              <a:endCxn id="398" idx="0"/>
            </p:cNvCxnSpPr>
            <p:nvPr/>
          </p:nvCxnSpPr>
          <p:spPr>
            <a:xfrm>
              <a:off x="7825012" y="4039355"/>
              <a:ext cx="44295" cy="224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0" name="Straight Arrow Connector 409"/>
            <p:cNvCxnSpPr>
              <a:stCxn id="404" idx="1"/>
              <a:endCxn id="399" idx="0"/>
            </p:cNvCxnSpPr>
            <p:nvPr/>
          </p:nvCxnSpPr>
          <p:spPr>
            <a:xfrm flipH="1">
              <a:off x="6873318" y="4599955"/>
              <a:ext cx="429034" cy="2685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 name="Straight Arrow Connector 5"/>
          <p:cNvCxnSpPr/>
          <p:nvPr/>
        </p:nvCxnSpPr>
        <p:spPr>
          <a:xfrm flipH="1">
            <a:off x="4765809" y="5310916"/>
            <a:ext cx="55325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114260" y="5036784"/>
            <a:ext cx="306494" cy="369332"/>
          </a:xfrm>
          <a:prstGeom prst="rect">
            <a:avLst/>
          </a:prstGeom>
          <a:noFill/>
        </p:spPr>
        <p:txBody>
          <a:bodyPr wrap="none" rtlCol="0">
            <a:spAutoFit/>
          </a:bodyPr>
          <a:lstStyle/>
          <a:p>
            <a:r>
              <a:rPr lang="en-US" dirty="0"/>
              <a:t>h</a:t>
            </a:r>
          </a:p>
        </p:txBody>
      </p:sp>
      <p:sp>
        <p:nvSpPr>
          <p:cNvPr id="8" name="Footer Placeholder 7"/>
          <p:cNvSpPr>
            <a:spLocks noGrp="1"/>
          </p:cNvSpPr>
          <p:nvPr>
            <p:ph type="ftr" sz="quarter" idx="11"/>
          </p:nvPr>
        </p:nvSpPr>
        <p:spPr/>
        <p:txBody>
          <a:bodyPr/>
          <a:lstStyle/>
          <a:p>
            <a:r>
              <a:rPr lang="en-US"/>
              <a:t>Dechter, TPM 14/19</a:t>
            </a:r>
          </a:p>
        </p:txBody>
      </p:sp>
    </p:spTree>
    <p:extLst>
      <p:ext uri="{BB962C8B-B14F-4D97-AF65-F5344CB8AC3E}">
        <p14:creationId xmlns:p14="http://schemas.microsoft.com/office/powerpoint/2010/main" val="18050691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925928" y="3902587"/>
            <a:ext cx="4063872" cy="14594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ed Rectangle 6"/>
          <p:cNvSpPr/>
          <p:nvPr/>
        </p:nvSpPr>
        <p:spPr>
          <a:xfrm>
            <a:off x="2600822" y="1459558"/>
            <a:ext cx="4095718" cy="1547575"/>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3" name="TextShape 1"/>
          <p:cNvSpPr txBox="1"/>
          <p:nvPr/>
        </p:nvSpPr>
        <p:spPr>
          <a:xfrm>
            <a:off x="630875" y="378499"/>
            <a:ext cx="8228763" cy="464682"/>
          </a:xfrm>
          <a:prstGeom prst="rect">
            <a:avLst/>
          </a:prstGeom>
          <a:noFill/>
          <a:ln>
            <a:noFill/>
          </a:ln>
        </p:spPr>
        <p:txBody>
          <a:bodyPr lIns="0" tIns="0" rIns="0" bIns="0" anchor="ctr"/>
          <a:lstStyle/>
          <a:p>
            <a:r>
              <a:rPr lang="en-US" sz="2800" spc="-1" dirty="0">
                <a:uFill>
                  <a:solidFill>
                    <a:srgbClr val="FFFFFF"/>
                  </a:solidFill>
                </a:uFill>
                <a:latin typeface="Arial"/>
              </a:rPr>
              <a:t>Exact  MMAP Solvers: Best or Depth-First Search?</a:t>
            </a:r>
          </a:p>
        </p:txBody>
      </p:sp>
      <p:sp>
        <p:nvSpPr>
          <p:cNvPr id="445" name="TextShape 3"/>
          <p:cNvSpPr txBox="1"/>
          <p:nvPr/>
        </p:nvSpPr>
        <p:spPr>
          <a:xfrm>
            <a:off x="242159" y="973143"/>
            <a:ext cx="2156544" cy="338960"/>
          </a:xfrm>
          <a:prstGeom prst="rect">
            <a:avLst/>
          </a:prstGeom>
          <a:noFill/>
          <a:ln>
            <a:noFill/>
          </a:ln>
        </p:spPr>
        <p:txBody>
          <a:bodyPr lIns="81638" tIns="40819" rIns="81638" bIns="40819"/>
          <a:lstStyle/>
          <a:p>
            <a:r>
              <a:rPr lang="en-US" sz="1814" spc="-1" dirty="0">
                <a:solidFill>
                  <a:srgbClr val="000000"/>
                </a:solidFill>
                <a:uFill>
                  <a:solidFill>
                    <a:srgbClr val="FFFFFF"/>
                  </a:solidFill>
                </a:uFill>
                <a:latin typeface="Arial"/>
              </a:rPr>
              <a:t>Depth-First search</a:t>
            </a:r>
            <a:endParaRPr lang="en-US" sz="1633" spc="-1" dirty="0">
              <a:solidFill>
                <a:srgbClr val="000000"/>
              </a:solidFill>
              <a:uFill>
                <a:solidFill>
                  <a:srgbClr val="FFFFFF"/>
                </a:solidFill>
              </a:uFill>
              <a:latin typeface="Arial"/>
            </a:endParaRPr>
          </a:p>
        </p:txBody>
      </p:sp>
      <p:sp>
        <p:nvSpPr>
          <p:cNvPr id="447" name="TextShape 5"/>
          <p:cNvSpPr txBox="1"/>
          <p:nvPr/>
        </p:nvSpPr>
        <p:spPr>
          <a:xfrm>
            <a:off x="397869" y="4095019"/>
            <a:ext cx="2156544" cy="338960"/>
          </a:xfrm>
          <a:prstGeom prst="rect">
            <a:avLst/>
          </a:prstGeom>
          <a:noFill/>
          <a:ln>
            <a:noFill/>
          </a:ln>
        </p:spPr>
        <p:txBody>
          <a:bodyPr lIns="81638" tIns="40819" rIns="81638" bIns="40819"/>
          <a:lstStyle/>
          <a:p>
            <a:r>
              <a:rPr lang="en-US" sz="1814" spc="-1" dirty="0">
                <a:solidFill>
                  <a:srgbClr val="000000"/>
                </a:solidFill>
                <a:uFill>
                  <a:solidFill>
                    <a:srgbClr val="FFFFFF"/>
                  </a:solidFill>
                </a:uFill>
                <a:latin typeface="Arial"/>
              </a:rPr>
              <a:t>Best-First search</a:t>
            </a:r>
            <a:endParaRPr lang="en-US" sz="1633" spc="-1" dirty="0">
              <a:solidFill>
                <a:srgbClr val="000000"/>
              </a:solidFill>
              <a:uFill>
                <a:solidFill>
                  <a:srgbClr val="FFFFFF"/>
                </a:solidFill>
              </a:uFill>
              <a:latin typeface="Arial"/>
            </a:endParaRPr>
          </a:p>
        </p:txBody>
      </p:sp>
      <p:sp>
        <p:nvSpPr>
          <p:cNvPr id="456" name="CustomShape 14"/>
          <p:cNvSpPr/>
          <p:nvPr/>
        </p:nvSpPr>
        <p:spPr>
          <a:xfrm flipH="1">
            <a:off x="155466" y="3717749"/>
            <a:ext cx="1228159" cy="284753"/>
          </a:xfrm>
          <a:prstGeom prst="borderCallout1">
            <a:avLst>
              <a:gd name="adj1" fmla="val -43807"/>
              <a:gd name="adj2" fmla="val 202"/>
              <a:gd name="adj3" fmla="val -1435"/>
              <a:gd name="adj4" fmla="val 13707"/>
            </a:avLst>
          </a:prstGeom>
          <a:solidFill>
            <a:srgbClr val="FFFFFF"/>
          </a:solidFill>
          <a:ln>
            <a:solidFill>
              <a:srgbClr val="000000"/>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en-US" sz="1361" spc="-1" dirty="0">
                <a:solidFill>
                  <a:srgbClr val="000000"/>
                </a:solidFill>
                <a:uFill>
                  <a:solidFill>
                    <a:srgbClr val="FFFFFF"/>
                  </a:solidFill>
                </a:uFill>
                <a:latin typeface="Arial"/>
              </a:rPr>
              <a:t>Lower bound</a:t>
            </a:r>
            <a:endParaRPr lang="en-US" sz="1633" spc="-1" dirty="0">
              <a:solidFill>
                <a:srgbClr val="000000"/>
              </a:solidFill>
              <a:uFill>
                <a:solidFill>
                  <a:srgbClr val="FFFFFF"/>
                </a:solidFill>
              </a:uFill>
              <a:latin typeface="Arial"/>
            </a:endParaRPr>
          </a:p>
        </p:txBody>
      </p:sp>
      <p:grpSp>
        <p:nvGrpSpPr>
          <p:cNvPr id="2" name="Group 1"/>
          <p:cNvGrpSpPr/>
          <p:nvPr/>
        </p:nvGrpSpPr>
        <p:grpSpPr>
          <a:xfrm>
            <a:off x="593161" y="4470768"/>
            <a:ext cx="1454540" cy="2314650"/>
            <a:chOff x="6015073" y="2120984"/>
            <a:chExt cx="2280960" cy="2820096"/>
          </a:xfrm>
        </p:grpSpPr>
        <p:sp>
          <p:nvSpPr>
            <p:cNvPr id="446" name="CustomShape 4"/>
            <p:cNvSpPr/>
            <p:nvPr/>
          </p:nvSpPr>
          <p:spPr>
            <a:xfrm>
              <a:off x="6015073" y="2120984"/>
              <a:ext cx="2280960" cy="2820096"/>
            </a:xfrm>
            <a:custGeom>
              <a:avLst/>
              <a:gdLst/>
              <a:ahLst/>
              <a:cxnLst/>
              <a:rect l="0" t="0" r="r" b="b"/>
              <a:pathLst>
                <a:path w="6987" h="8638">
                  <a:moveTo>
                    <a:pt x="3493" y="0"/>
                  </a:moveTo>
                  <a:lnTo>
                    <a:pt x="6986" y="8637"/>
                  </a:lnTo>
                  <a:lnTo>
                    <a:pt x="0" y="8637"/>
                  </a:lnTo>
                  <a:lnTo>
                    <a:pt x="3493" y="0"/>
                  </a:lnTo>
                </a:path>
              </a:pathLst>
            </a:custGeom>
            <a:solidFill>
              <a:srgbClr val="66FF99"/>
            </a:solidFill>
            <a:ln>
              <a:solidFill>
                <a:srgbClr val="3465A4"/>
              </a:solidFill>
            </a:ln>
          </p:spPr>
          <p:style>
            <a:lnRef idx="0">
              <a:scrgbClr r="0" g="0" b="0"/>
            </a:lnRef>
            <a:fillRef idx="0">
              <a:scrgbClr r="0" g="0" b="0"/>
            </a:fillRef>
            <a:effectRef idx="0">
              <a:scrgbClr r="0" g="0" b="0"/>
            </a:effectRef>
            <a:fontRef idx="minor"/>
          </p:style>
        </p:sp>
        <p:sp>
          <p:nvSpPr>
            <p:cNvPr id="448" name="CustomShape 6"/>
            <p:cNvSpPr/>
            <p:nvPr/>
          </p:nvSpPr>
          <p:spPr>
            <a:xfrm>
              <a:off x="7010401" y="3166321"/>
              <a:ext cx="456192" cy="373248"/>
            </a:xfrm>
            <a:custGeom>
              <a:avLst/>
              <a:gdLst/>
              <a:ahLst/>
              <a:cxnLst/>
              <a:rect l="0" t="0" r="r" b="b"/>
              <a:pathLst>
                <a:path w="1399" h="1145">
                  <a:moveTo>
                    <a:pt x="349" y="0"/>
                  </a:moveTo>
                  <a:lnTo>
                    <a:pt x="349" y="858"/>
                  </a:lnTo>
                  <a:lnTo>
                    <a:pt x="0" y="858"/>
                  </a:lnTo>
                  <a:lnTo>
                    <a:pt x="699" y="1144"/>
                  </a:lnTo>
                  <a:lnTo>
                    <a:pt x="1398" y="858"/>
                  </a:lnTo>
                  <a:lnTo>
                    <a:pt x="1048" y="858"/>
                  </a:lnTo>
                  <a:lnTo>
                    <a:pt x="1048" y="0"/>
                  </a:lnTo>
                  <a:lnTo>
                    <a:pt x="349" y="0"/>
                  </a:lnTo>
                </a:path>
              </a:pathLst>
            </a:custGeom>
            <a:solidFill>
              <a:srgbClr val="FFFF00"/>
            </a:solidFill>
            <a:ln w="12600">
              <a:solidFill>
                <a:srgbClr val="000000"/>
              </a:solidFill>
              <a:round/>
            </a:ln>
          </p:spPr>
          <p:style>
            <a:lnRef idx="0">
              <a:scrgbClr r="0" g="0" b="0"/>
            </a:lnRef>
            <a:fillRef idx="0">
              <a:scrgbClr r="0" g="0" b="0"/>
            </a:fillRef>
            <a:effectRef idx="0">
              <a:scrgbClr r="0" g="0" b="0"/>
            </a:effectRef>
            <a:fontRef idx="minor"/>
          </p:style>
        </p:sp>
        <p:sp>
          <p:nvSpPr>
            <p:cNvPr id="449" name="CustomShape 7"/>
            <p:cNvSpPr/>
            <p:nvPr/>
          </p:nvSpPr>
          <p:spPr>
            <a:xfrm>
              <a:off x="7010401" y="4111640"/>
              <a:ext cx="456192" cy="373248"/>
            </a:xfrm>
            <a:custGeom>
              <a:avLst/>
              <a:gdLst/>
              <a:ahLst/>
              <a:cxnLst/>
              <a:rect l="0" t="0" r="r" b="b"/>
              <a:pathLst>
                <a:path w="1399" h="1145">
                  <a:moveTo>
                    <a:pt x="349" y="0"/>
                  </a:moveTo>
                  <a:lnTo>
                    <a:pt x="349" y="858"/>
                  </a:lnTo>
                  <a:lnTo>
                    <a:pt x="0" y="858"/>
                  </a:lnTo>
                  <a:lnTo>
                    <a:pt x="699" y="1144"/>
                  </a:lnTo>
                  <a:lnTo>
                    <a:pt x="1398" y="858"/>
                  </a:lnTo>
                  <a:lnTo>
                    <a:pt x="1048" y="858"/>
                  </a:lnTo>
                  <a:lnTo>
                    <a:pt x="1048" y="0"/>
                  </a:lnTo>
                  <a:lnTo>
                    <a:pt x="349" y="0"/>
                  </a:lnTo>
                </a:path>
              </a:pathLst>
            </a:custGeom>
            <a:solidFill>
              <a:srgbClr val="FFFF00"/>
            </a:solidFill>
            <a:ln w="12600">
              <a:solidFill>
                <a:srgbClr val="000000"/>
              </a:solidFill>
              <a:round/>
            </a:ln>
          </p:spPr>
          <p:style>
            <a:lnRef idx="0">
              <a:scrgbClr r="0" g="0" b="0"/>
            </a:lnRef>
            <a:fillRef idx="0">
              <a:scrgbClr r="0" g="0" b="0"/>
            </a:fillRef>
            <a:effectRef idx="0">
              <a:scrgbClr r="0" g="0" b="0"/>
            </a:effectRef>
            <a:fontRef idx="minor"/>
          </p:style>
        </p:sp>
        <p:sp>
          <p:nvSpPr>
            <p:cNvPr id="16" name="달 15"/>
            <p:cNvSpPr/>
            <p:nvPr/>
          </p:nvSpPr>
          <p:spPr>
            <a:xfrm rot="16200000">
              <a:off x="6959489" y="2635873"/>
              <a:ext cx="374334" cy="355449"/>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31" name="달 30"/>
            <p:cNvSpPr/>
            <p:nvPr/>
          </p:nvSpPr>
          <p:spPr>
            <a:xfrm rot="16200000">
              <a:off x="6909846" y="3289416"/>
              <a:ext cx="567334" cy="1077116"/>
            </a:xfrm>
            <a:prstGeom prst="moon">
              <a:avLst>
                <a:gd name="adj" fmla="val 227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32" name="달 31"/>
            <p:cNvSpPr/>
            <p:nvPr/>
          </p:nvSpPr>
          <p:spPr>
            <a:xfrm rot="16200000">
              <a:off x="6855574" y="3783419"/>
              <a:ext cx="622905" cy="1692417"/>
            </a:xfrm>
            <a:prstGeom prst="moon">
              <a:avLst>
                <a:gd name="adj" fmla="val 24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grpSp>
      <p:grpSp>
        <p:nvGrpSpPr>
          <p:cNvPr id="38" name="Group 37"/>
          <p:cNvGrpSpPr/>
          <p:nvPr/>
        </p:nvGrpSpPr>
        <p:grpSpPr>
          <a:xfrm>
            <a:off x="252410" y="1491747"/>
            <a:ext cx="2146293" cy="2156016"/>
            <a:chOff x="228600" y="2192338"/>
            <a:chExt cx="3810000" cy="3903662"/>
          </a:xfrm>
        </p:grpSpPr>
        <p:sp>
          <p:nvSpPr>
            <p:cNvPr id="39" name="AutoShape 3"/>
            <p:cNvSpPr>
              <a:spLocks noChangeArrowheads="1"/>
            </p:cNvSpPr>
            <p:nvPr/>
          </p:nvSpPr>
          <p:spPr bwMode="auto">
            <a:xfrm>
              <a:off x="228600" y="2192338"/>
              <a:ext cx="3810000" cy="3733800"/>
            </a:xfrm>
            <a:prstGeom prst="triangle">
              <a:avLst>
                <a:gd name="adj" fmla="val 50000"/>
              </a:avLst>
            </a:prstGeom>
            <a:solidFill>
              <a:srgbClr val="CCFFFF"/>
            </a:solidFill>
            <a:ln w="9525">
              <a:solidFill>
                <a:srgbClr val="1C1C1C"/>
              </a:solidFill>
              <a:miter lim="800000"/>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pitchFamily="34" charset="0"/>
              </a:endParaRPr>
            </a:p>
          </p:txBody>
        </p:sp>
        <p:sp>
          <p:nvSpPr>
            <p:cNvPr id="40" name="Oval 5"/>
            <p:cNvSpPr>
              <a:spLocks noChangeArrowheads="1"/>
            </p:cNvSpPr>
            <p:nvPr/>
          </p:nvSpPr>
          <p:spPr bwMode="auto">
            <a:xfrm>
              <a:off x="2362200" y="4249738"/>
              <a:ext cx="76200" cy="76200"/>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pitchFamily="34" charset="0"/>
              </a:endParaRPr>
            </a:p>
          </p:txBody>
        </p:sp>
        <p:sp>
          <p:nvSpPr>
            <p:cNvPr id="41" name="AutoShape 6"/>
            <p:cNvSpPr>
              <a:spLocks noChangeArrowheads="1"/>
            </p:cNvSpPr>
            <p:nvPr/>
          </p:nvSpPr>
          <p:spPr bwMode="auto">
            <a:xfrm>
              <a:off x="1876425" y="4325938"/>
              <a:ext cx="1057275" cy="1600200"/>
            </a:xfrm>
            <a:prstGeom prst="triangle">
              <a:avLst>
                <a:gd name="adj" fmla="val 50000"/>
              </a:avLst>
            </a:prstGeom>
            <a:solidFill>
              <a:srgbClr val="FFCF01"/>
            </a:solidFill>
            <a:ln w="9525">
              <a:solidFill>
                <a:srgbClr val="1C1C1C"/>
              </a:solidFill>
              <a:miter lim="800000"/>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pitchFamily="34" charset="0"/>
              </a:endParaRPr>
            </a:p>
          </p:txBody>
        </p:sp>
        <p:sp>
          <p:nvSpPr>
            <p:cNvPr id="42" name="Text Box 9"/>
            <p:cNvSpPr txBox="1">
              <a:spLocks noChangeArrowheads="1"/>
            </p:cNvSpPr>
            <p:nvPr/>
          </p:nvSpPr>
          <p:spPr bwMode="auto">
            <a:xfrm>
              <a:off x="1974850" y="4100513"/>
              <a:ext cx="311150" cy="366712"/>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pPr>
              <a:r>
                <a:rPr lang="en-US" b="1" dirty="0">
                  <a:solidFill>
                    <a:srgbClr val="1C1C1C"/>
                  </a:solidFill>
                  <a:effectLst>
                    <a:outerShdw blurRad="38100" dist="38100" dir="2700000" algn="tl">
                      <a:srgbClr val="C0C0C0"/>
                    </a:outerShdw>
                  </a:effectLst>
                </a:rPr>
                <a:t>n</a:t>
              </a:r>
            </a:p>
          </p:txBody>
        </p:sp>
        <p:grpSp>
          <p:nvGrpSpPr>
            <p:cNvPr id="43" name="Group 17"/>
            <p:cNvGrpSpPr>
              <a:grpSpLocks/>
            </p:cNvGrpSpPr>
            <p:nvPr/>
          </p:nvGrpSpPr>
          <p:grpSpPr bwMode="auto">
            <a:xfrm>
              <a:off x="1752600" y="4724400"/>
              <a:ext cx="1371600" cy="1371600"/>
              <a:chOff x="1086" y="2976"/>
              <a:chExt cx="864" cy="864"/>
            </a:xfrm>
          </p:grpSpPr>
          <p:sp>
            <p:nvSpPr>
              <p:cNvPr id="47" name="Line 18"/>
              <p:cNvSpPr>
                <a:spLocks noChangeShapeType="1"/>
              </p:cNvSpPr>
              <p:nvPr/>
            </p:nvSpPr>
            <p:spPr bwMode="auto">
              <a:xfrm rot="725308" flipV="1">
                <a:off x="1086" y="3170"/>
                <a:ext cx="864" cy="480"/>
              </a:xfrm>
              <a:prstGeom prst="line">
                <a:avLst/>
              </a:prstGeom>
              <a:noFill/>
              <a:ln w="63500">
                <a:solidFill>
                  <a:srgbClr val="FF0000"/>
                </a:solidFill>
                <a:round/>
                <a:headEnd/>
                <a:tailEnd/>
              </a:ln>
              <a:effectLst/>
            </p:spPr>
            <p:txBody>
              <a:bodyPr/>
              <a:lstStyle/>
              <a:p>
                <a:pPr defTabSz="914400" eaLnBrk="0" fontAlgn="base" hangingPunct="0">
                  <a:spcBef>
                    <a:spcPct val="0"/>
                  </a:spcBef>
                  <a:spcAft>
                    <a:spcPct val="0"/>
                  </a:spcAft>
                </a:pPr>
                <a:endParaRPr lang="en-US">
                  <a:solidFill>
                    <a:srgbClr val="000000"/>
                  </a:solidFill>
                  <a:latin typeface="Tahoma" pitchFamily="34" charset="0"/>
                </a:endParaRPr>
              </a:p>
            </p:txBody>
          </p:sp>
          <p:sp>
            <p:nvSpPr>
              <p:cNvPr id="48" name="Line 19"/>
              <p:cNvSpPr>
                <a:spLocks noChangeShapeType="1"/>
              </p:cNvSpPr>
              <p:nvPr/>
            </p:nvSpPr>
            <p:spPr bwMode="auto">
              <a:xfrm rot="13757111" flipV="1">
                <a:off x="1081" y="3168"/>
                <a:ext cx="864" cy="480"/>
              </a:xfrm>
              <a:prstGeom prst="line">
                <a:avLst/>
              </a:prstGeom>
              <a:noFill/>
              <a:ln w="63500">
                <a:solidFill>
                  <a:srgbClr val="FF0000"/>
                </a:solidFill>
                <a:round/>
                <a:headEnd/>
                <a:tailEnd/>
              </a:ln>
              <a:effectLst/>
            </p:spPr>
            <p:txBody>
              <a:bodyPr/>
              <a:lstStyle/>
              <a:p>
                <a:pPr defTabSz="914400" eaLnBrk="0" fontAlgn="base" hangingPunct="0">
                  <a:spcBef>
                    <a:spcPct val="0"/>
                  </a:spcBef>
                  <a:spcAft>
                    <a:spcPct val="0"/>
                  </a:spcAft>
                </a:pPr>
                <a:endParaRPr lang="en-US">
                  <a:solidFill>
                    <a:srgbClr val="000000"/>
                  </a:solidFill>
                  <a:latin typeface="Tahoma" pitchFamily="34" charset="0"/>
                </a:endParaRPr>
              </a:p>
            </p:txBody>
          </p:sp>
        </p:grpSp>
        <p:sp>
          <p:nvSpPr>
            <p:cNvPr id="44" name="Freeform 20"/>
            <p:cNvSpPr>
              <a:spLocks/>
            </p:cNvSpPr>
            <p:nvPr/>
          </p:nvSpPr>
          <p:spPr bwMode="auto">
            <a:xfrm>
              <a:off x="2057400" y="2209800"/>
              <a:ext cx="304800" cy="2057400"/>
            </a:xfrm>
            <a:custGeom>
              <a:avLst/>
              <a:gdLst/>
              <a:ahLst/>
              <a:cxnLst>
                <a:cxn ang="0">
                  <a:pos x="48" y="0"/>
                </a:cxn>
                <a:cxn ang="0">
                  <a:pos x="0" y="240"/>
                </a:cxn>
                <a:cxn ang="0">
                  <a:pos x="96" y="336"/>
                </a:cxn>
                <a:cxn ang="0">
                  <a:pos x="0" y="480"/>
                </a:cxn>
                <a:cxn ang="0">
                  <a:pos x="192" y="672"/>
                </a:cxn>
                <a:cxn ang="0">
                  <a:pos x="96" y="816"/>
                </a:cxn>
                <a:cxn ang="0">
                  <a:pos x="192" y="864"/>
                </a:cxn>
                <a:cxn ang="0">
                  <a:pos x="48" y="1056"/>
                </a:cxn>
                <a:cxn ang="0">
                  <a:pos x="192" y="1296"/>
                </a:cxn>
              </a:cxnLst>
              <a:rect l="0" t="0" r="r" b="b"/>
              <a:pathLst>
                <a:path w="192" h="1296">
                  <a:moveTo>
                    <a:pt x="48" y="0"/>
                  </a:moveTo>
                  <a:lnTo>
                    <a:pt x="0" y="240"/>
                  </a:lnTo>
                  <a:lnTo>
                    <a:pt x="96" y="336"/>
                  </a:lnTo>
                  <a:lnTo>
                    <a:pt x="0" y="480"/>
                  </a:lnTo>
                  <a:lnTo>
                    <a:pt x="192" y="672"/>
                  </a:lnTo>
                  <a:lnTo>
                    <a:pt x="96" y="816"/>
                  </a:lnTo>
                  <a:lnTo>
                    <a:pt x="192" y="864"/>
                  </a:lnTo>
                  <a:lnTo>
                    <a:pt x="48" y="1056"/>
                  </a:lnTo>
                  <a:lnTo>
                    <a:pt x="192" y="1296"/>
                  </a:lnTo>
                </a:path>
              </a:pathLst>
            </a:custGeom>
            <a:noFill/>
            <a:ln w="38100">
              <a:solidFill>
                <a:srgbClr val="1C1C1C"/>
              </a:solidFill>
              <a:round/>
              <a:headEnd/>
              <a:tailEnd/>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pitchFamily="34" charset="0"/>
              </a:endParaRPr>
            </a:p>
          </p:txBody>
        </p:sp>
        <p:sp>
          <p:nvSpPr>
            <p:cNvPr id="45" name="Line 7"/>
            <p:cNvSpPr>
              <a:spLocks noChangeShapeType="1"/>
            </p:cNvSpPr>
            <p:nvPr/>
          </p:nvSpPr>
          <p:spPr bwMode="auto">
            <a:xfrm>
              <a:off x="228600" y="6096000"/>
              <a:ext cx="1828800" cy="0"/>
            </a:xfrm>
            <a:prstGeom prst="line">
              <a:avLst/>
            </a:prstGeom>
            <a:noFill/>
            <a:ln w="57150">
              <a:solidFill>
                <a:srgbClr val="000000"/>
              </a:solidFill>
              <a:round/>
              <a:headEnd type="triangle" w="med" len="med"/>
              <a:tailEnd type="triangle" w="med" len="med"/>
            </a:ln>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ahoma" pitchFamily="34" charset="0"/>
              </a:endParaRPr>
            </a:p>
          </p:txBody>
        </p:sp>
      </p:grpSp>
      <p:sp>
        <p:nvSpPr>
          <p:cNvPr id="4" name="TextBox 3"/>
          <p:cNvSpPr txBox="1"/>
          <p:nvPr/>
        </p:nvSpPr>
        <p:spPr>
          <a:xfrm>
            <a:off x="6222703" y="5498785"/>
            <a:ext cx="2837700" cy="923330"/>
          </a:xfrm>
          <a:prstGeom prst="rect">
            <a:avLst/>
          </a:prstGeom>
          <a:noFill/>
        </p:spPr>
        <p:txBody>
          <a:bodyPr wrap="none" rtlCol="0">
            <a:spAutoFit/>
          </a:bodyPr>
          <a:lstStyle/>
          <a:p>
            <a:r>
              <a:rPr lang="en-US" b="1" dirty="0"/>
              <a:t>Best-first search expands </a:t>
            </a:r>
          </a:p>
          <a:p>
            <a:r>
              <a:rPr lang="en-US" b="1" dirty="0"/>
              <a:t>less full MAP configurations</a:t>
            </a:r>
          </a:p>
          <a:p>
            <a:r>
              <a:rPr lang="en-US" b="1" dirty="0"/>
              <a:t>Less conditional sums</a:t>
            </a:r>
          </a:p>
        </p:txBody>
      </p:sp>
      <p:grpSp>
        <p:nvGrpSpPr>
          <p:cNvPr id="56" name="Group 55"/>
          <p:cNvGrpSpPr/>
          <p:nvPr/>
        </p:nvGrpSpPr>
        <p:grpSpPr>
          <a:xfrm>
            <a:off x="3007570" y="1692620"/>
            <a:ext cx="3173204" cy="2131541"/>
            <a:chOff x="186788" y="1794759"/>
            <a:chExt cx="4951822" cy="3002638"/>
          </a:xfrm>
        </p:grpSpPr>
        <p:sp>
          <p:nvSpPr>
            <p:cNvPr id="57" name="CustomShape 2"/>
            <p:cNvSpPr/>
            <p:nvPr/>
          </p:nvSpPr>
          <p:spPr>
            <a:xfrm>
              <a:off x="2519343" y="1794759"/>
              <a:ext cx="181236" cy="175031"/>
            </a:xfrm>
            <a:prstGeom prst="ellipse">
              <a:avLst/>
            </a:prstGeom>
            <a:solidFill>
              <a:srgbClr val="FFCC99"/>
            </a:solidFill>
            <a:ln w="9000">
              <a:solidFill>
                <a:srgbClr val="FF0000"/>
              </a:solidFill>
              <a:miter/>
            </a:ln>
          </p:spPr>
          <p:txBody>
            <a:bodyPr wrap="none" lIns="41472" tIns="0" rIns="41472" bIns="0" anchor="ctr"/>
            <a:lstStyle/>
            <a:p>
              <a:pPr algn="ctr">
                <a:lnSpc>
                  <a:spcPct val="100000"/>
                </a:lnSpc>
              </a:pPr>
              <a:r>
                <a:rPr lang="en-IE" sz="1089">
                  <a:latin typeface="Arial"/>
                  <a:ea typeface="Arial"/>
                </a:rPr>
                <a:t>A</a:t>
              </a:r>
              <a:endParaRPr/>
            </a:p>
          </p:txBody>
        </p:sp>
        <p:sp>
          <p:nvSpPr>
            <p:cNvPr id="58" name="CustomShape 3"/>
            <p:cNvSpPr/>
            <p:nvPr/>
          </p:nvSpPr>
          <p:spPr>
            <a:xfrm>
              <a:off x="2727682" y="2143516"/>
              <a:ext cx="74454" cy="8784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59" name="CustomShape 4"/>
            <p:cNvSpPr/>
            <p:nvPr/>
          </p:nvSpPr>
          <p:spPr>
            <a:xfrm>
              <a:off x="2414520" y="2143516"/>
              <a:ext cx="72494" cy="87842"/>
            </a:xfrm>
            <a:prstGeom prst="rect">
              <a:avLst/>
            </a:prstGeom>
            <a:solidFill>
              <a:srgbClr val="FFFFFF"/>
            </a:solidFill>
            <a:ln w="9000">
              <a:solidFill>
                <a:srgbClr val="FF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60" name="Line 5"/>
            <p:cNvCxnSpPr>
              <a:stCxn id="57" idx="4"/>
              <a:endCxn id="59" idx="0"/>
            </p:cNvCxnSpPr>
            <p:nvPr/>
          </p:nvCxnSpPr>
          <p:spPr>
            <a:xfrm flipH="1">
              <a:off x="2450767" y="1969791"/>
              <a:ext cx="159684" cy="174052"/>
            </a:xfrm>
            <a:prstGeom prst="straightConnector1">
              <a:avLst/>
            </a:prstGeom>
            <a:ln w="9000">
              <a:solidFill>
                <a:srgbClr val="FF0000"/>
              </a:solidFill>
              <a:custDash>
                <a:ds d="197000" sp="197000"/>
              </a:custDash>
              <a:miter/>
            </a:ln>
          </p:spPr>
        </p:cxnSp>
        <p:cxnSp>
          <p:nvCxnSpPr>
            <p:cNvPr id="61" name="Line 6"/>
            <p:cNvCxnSpPr>
              <a:stCxn id="57" idx="4"/>
              <a:endCxn id="58" idx="0"/>
            </p:cNvCxnSpPr>
            <p:nvPr/>
          </p:nvCxnSpPr>
          <p:spPr>
            <a:xfrm>
              <a:off x="2610124" y="1969791"/>
              <a:ext cx="155112" cy="174052"/>
            </a:xfrm>
            <a:prstGeom prst="straightConnector1">
              <a:avLst/>
            </a:prstGeom>
            <a:ln w="9360">
              <a:solidFill>
                <a:srgbClr val="000000"/>
              </a:solidFill>
              <a:miter/>
            </a:ln>
          </p:spPr>
        </p:cxnSp>
        <p:sp>
          <p:nvSpPr>
            <p:cNvPr id="62" name="CustomShape 7"/>
            <p:cNvSpPr/>
            <p:nvPr/>
          </p:nvSpPr>
          <p:spPr>
            <a:xfrm>
              <a:off x="1298042" y="2408349"/>
              <a:ext cx="181562" cy="175358"/>
            </a:xfrm>
            <a:prstGeom prst="ellipse">
              <a:avLst/>
            </a:prstGeom>
            <a:solidFill>
              <a:srgbClr val="FFCC99"/>
            </a:solidFill>
            <a:ln w="9000">
              <a:solidFill>
                <a:srgbClr val="FF0000"/>
              </a:solidFill>
              <a:miter/>
            </a:ln>
          </p:spPr>
          <p:txBody>
            <a:bodyPr wrap="none" lIns="41472" tIns="0" rIns="41472" bIns="0" anchor="ctr"/>
            <a:lstStyle/>
            <a:p>
              <a:pPr algn="ctr">
                <a:lnSpc>
                  <a:spcPct val="100000"/>
                </a:lnSpc>
              </a:pPr>
              <a:r>
                <a:rPr lang="en-IE" sz="1089">
                  <a:latin typeface="Arial"/>
                  <a:ea typeface="Arial"/>
                </a:rPr>
                <a:t>B</a:t>
              </a:r>
              <a:endParaRPr/>
            </a:p>
          </p:txBody>
        </p:sp>
        <p:cxnSp>
          <p:nvCxnSpPr>
            <p:cNvPr id="63" name="Line 8"/>
            <p:cNvCxnSpPr>
              <a:stCxn id="59" idx="2"/>
              <a:endCxn id="62" idx="0"/>
            </p:cNvCxnSpPr>
            <p:nvPr/>
          </p:nvCxnSpPr>
          <p:spPr>
            <a:xfrm flipH="1">
              <a:off x="1388823" y="2231358"/>
              <a:ext cx="1062271" cy="177317"/>
            </a:xfrm>
            <a:prstGeom prst="straightConnector1">
              <a:avLst/>
            </a:prstGeom>
            <a:ln w="9000">
              <a:solidFill>
                <a:srgbClr val="FF0000"/>
              </a:solidFill>
              <a:miter/>
            </a:ln>
          </p:spPr>
        </p:cxnSp>
        <p:sp>
          <p:nvSpPr>
            <p:cNvPr id="64" name="CustomShape 9"/>
            <p:cNvSpPr/>
            <p:nvPr/>
          </p:nvSpPr>
          <p:spPr>
            <a:xfrm>
              <a:off x="1498870" y="2779637"/>
              <a:ext cx="72821" cy="86863"/>
            </a:xfrm>
            <a:prstGeom prst="rect">
              <a:avLst/>
            </a:prstGeom>
            <a:solidFill>
              <a:srgbClr val="FFFFFF"/>
            </a:solidFill>
            <a:ln w="9000">
              <a:solidFill>
                <a:srgbClr val="FF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65" name="CustomShape 10"/>
            <p:cNvSpPr/>
            <p:nvPr/>
          </p:nvSpPr>
          <p:spPr>
            <a:xfrm>
              <a:off x="1184075" y="2779637"/>
              <a:ext cx="7249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66" name="Line 11"/>
            <p:cNvCxnSpPr>
              <a:stCxn id="62" idx="4"/>
              <a:endCxn id="65" idx="0"/>
            </p:cNvCxnSpPr>
            <p:nvPr/>
          </p:nvCxnSpPr>
          <p:spPr>
            <a:xfrm flipH="1">
              <a:off x="1220322" y="2583707"/>
              <a:ext cx="168827" cy="196257"/>
            </a:xfrm>
            <a:prstGeom prst="straightConnector1">
              <a:avLst/>
            </a:prstGeom>
            <a:ln w="9360">
              <a:solidFill>
                <a:srgbClr val="000000"/>
              </a:solidFill>
              <a:custDash>
                <a:ds d="197000" sp="197000"/>
              </a:custDash>
              <a:miter/>
            </a:ln>
          </p:spPr>
        </p:cxnSp>
        <p:cxnSp>
          <p:nvCxnSpPr>
            <p:cNvPr id="67" name="Line 12"/>
            <p:cNvCxnSpPr>
              <a:stCxn id="62" idx="4"/>
              <a:endCxn id="64" idx="0"/>
            </p:cNvCxnSpPr>
            <p:nvPr/>
          </p:nvCxnSpPr>
          <p:spPr>
            <a:xfrm>
              <a:off x="1388823" y="2583707"/>
              <a:ext cx="146621" cy="196257"/>
            </a:xfrm>
            <a:prstGeom prst="straightConnector1">
              <a:avLst/>
            </a:prstGeom>
            <a:ln w="9000">
              <a:solidFill>
                <a:srgbClr val="FF0000"/>
              </a:solidFill>
              <a:miter/>
            </a:ln>
          </p:spPr>
        </p:cxnSp>
        <p:sp>
          <p:nvSpPr>
            <p:cNvPr id="68" name="CustomShape 13"/>
            <p:cNvSpPr/>
            <p:nvPr/>
          </p:nvSpPr>
          <p:spPr>
            <a:xfrm>
              <a:off x="995982" y="3065043"/>
              <a:ext cx="183195" cy="174705"/>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D</a:t>
              </a:r>
              <a:endParaRPr/>
            </a:p>
          </p:txBody>
        </p:sp>
        <p:sp>
          <p:nvSpPr>
            <p:cNvPr id="69" name="CustomShape 14"/>
            <p:cNvSpPr/>
            <p:nvPr/>
          </p:nvSpPr>
          <p:spPr>
            <a:xfrm>
              <a:off x="368677" y="3065043"/>
              <a:ext cx="181236" cy="174705"/>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C</a:t>
              </a:r>
              <a:endParaRPr/>
            </a:p>
          </p:txBody>
        </p:sp>
        <p:cxnSp>
          <p:nvCxnSpPr>
            <p:cNvPr id="70" name="Line 15"/>
            <p:cNvCxnSpPr>
              <a:stCxn id="65" idx="2"/>
              <a:endCxn id="69" idx="0"/>
            </p:cNvCxnSpPr>
            <p:nvPr/>
          </p:nvCxnSpPr>
          <p:spPr>
            <a:xfrm flipH="1">
              <a:off x="459458" y="2866500"/>
              <a:ext cx="761191" cy="198870"/>
            </a:xfrm>
            <a:prstGeom prst="straightConnector1">
              <a:avLst/>
            </a:prstGeom>
            <a:ln w="9360">
              <a:solidFill>
                <a:srgbClr val="000000"/>
              </a:solidFill>
              <a:miter/>
            </a:ln>
          </p:spPr>
        </p:cxnSp>
        <p:cxnSp>
          <p:nvCxnSpPr>
            <p:cNvPr id="71" name="Line 16"/>
            <p:cNvCxnSpPr>
              <a:stCxn id="65" idx="2"/>
              <a:endCxn id="68" idx="0"/>
            </p:cNvCxnSpPr>
            <p:nvPr/>
          </p:nvCxnSpPr>
          <p:spPr>
            <a:xfrm flipH="1">
              <a:off x="1087743" y="2866500"/>
              <a:ext cx="132906" cy="198870"/>
            </a:xfrm>
            <a:prstGeom prst="straightConnector1">
              <a:avLst/>
            </a:prstGeom>
            <a:ln w="9360">
              <a:solidFill>
                <a:srgbClr val="000000"/>
              </a:solidFill>
              <a:miter/>
            </a:ln>
          </p:spPr>
        </p:cxnSp>
        <p:sp>
          <p:nvSpPr>
            <p:cNvPr id="72" name="CustomShape 17"/>
            <p:cNvSpPr/>
            <p:nvPr/>
          </p:nvSpPr>
          <p:spPr>
            <a:xfrm>
              <a:off x="569179" y="3439598"/>
              <a:ext cx="74780"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73" name="CustomShape 18"/>
            <p:cNvSpPr/>
            <p:nvPr/>
          </p:nvSpPr>
          <p:spPr>
            <a:xfrm>
              <a:off x="256343" y="3439598"/>
              <a:ext cx="71841"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74" name="Line 19"/>
            <p:cNvCxnSpPr>
              <a:stCxn id="69" idx="4"/>
              <a:endCxn id="73" idx="0"/>
            </p:cNvCxnSpPr>
            <p:nvPr/>
          </p:nvCxnSpPr>
          <p:spPr>
            <a:xfrm flipH="1">
              <a:off x="292264" y="3239748"/>
              <a:ext cx="167521" cy="200176"/>
            </a:xfrm>
            <a:prstGeom prst="straightConnector1">
              <a:avLst/>
            </a:prstGeom>
            <a:ln w="9360">
              <a:solidFill>
                <a:srgbClr val="000000"/>
              </a:solidFill>
              <a:custDash>
                <a:ds d="197000" sp="197000"/>
              </a:custDash>
              <a:miter/>
            </a:ln>
          </p:spPr>
        </p:cxnSp>
        <p:cxnSp>
          <p:nvCxnSpPr>
            <p:cNvPr id="75" name="Line 20"/>
            <p:cNvCxnSpPr>
              <a:stCxn id="69" idx="4"/>
              <a:endCxn id="72" idx="0"/>
            </p:cNvCxnSpPr>
            <p:nvPr/>
          </p:nvCxnSpPr>
          <p:spPr>
            <a:xfrm>
              <a:off x="459458" y="3239748"/>
              <a:ext cx="147275" cy="200176"/>
            </a:xfrm>
            <a:prstGeom prst="straightConnector1">
              <a:avLst/>
            </a:prstGeom>
            <a:ln w="9360">
              <a:solidFill>
                <a:srgbClr val="000000"/>
              </a:solidFill>
              <a:miter/>
            </a:ln>
          </p:spPr>
        </p:cxnSp>
        <p:sp>
          <p:nvSpPr>
            <p:cNvPr id="76" name="CustomShape 21"/>
            <p:cNvSpPr/>
            <p:nvPr/>
          </p:nvSpPr>
          <p:spPr>
            <a:xfrm>
              <a:off x="1197464" y="3439598"/>
              <a:ext cx="73147"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77" name="CustomShape 22"/>
            <p:cNvSpPr/>
            <p:nvPr/>
          </p:nvSpPr>
          <p:spPr>
            <a:xfrm>
              <a:off x="882668" y="3439598"/>
              <a:ext cx="72168"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78" name="Line 23"/>
            <p:cNvCxnSpPr>
              <a:stCxn id="68" idx="4"/>
              <a:endCxn id="77" idx="0"/>
            </p:cNvCxnSpPr>
            <p:nvPr/>
          </p:nvCxnSpPr>
          <p:spPr>
            <a:xfrm flipH="1">
              <a:off x="918589" y="3239748"/>
              <a:ext cx="169480" cy="200176"/>
            </a:xfrm>
            <a:prstGeom prst="straightConnector1">
              <a:avLst/>
            </a:prstGeom>
            <a:ln w="9360">
              <a:solidFill>
                <a:srgbClr val="000000"/>
              </a:solidFill>
              <a:custDash>
                <a:ds d="197000" sp="197000"/>
              </a:custDash>
              <a:miter/>
            </a:ln>
          </p:spPr>
        </p:cxnSp>
        <p:cxnSp>
          <p:nvCxnSpPr>
            <p:cNvPr id="79" name="Line 24"/>
            <p:cNvCxnSpPr>
              <a:stCxn id="68" idx="4"/>
              <a:endCxn id="76" idx="0"/>
            </p:cNvCxnSpPr>
            <p:nvPr/>
          </p:nvCxnSpPr>
          <p:spPr>
            <a:xfrm>
              <a:off x="1087743" y="3239748"/>
              <a:ext cx="146621" cy="200176"/>
            </a:xfrm>
            <a:prstGeom prst="straightConnector1">
              <a:avLst/>
            </a:prstGeom>
            <a:ln w="9360">
              <a:solidFill>
                <a:srgbClr val="000000"/>
              </a:solidFill>
              <a:miter/>
            </a:ln>
          </p:spPr>
        </p:cxnSp>
        <p:sp>
          <p:nvSpPr>
            <p:cNvPr id="80" name="CustomShape 25"/>
            <p:cNvSpPr/>
            <p:nvPr/>
          </p:nvSpPr>
          <p:spPr>
            <a:xfrm>
              <a:off x="202135" y="3678960"/>
              <a:ext cx="179277"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81" name="Line 26"/>
            <p:cNvCxnSpPr>
              <a:stCxn id="73" idx="2"/>
              <a:endCxn id="80" idx="0"/>
            </p:cNvCxnSpPr>
            <p:nvPr/>
          </p:nvCxnSpPr>
          <p:spPr>
            <a:xfrm flipH="1">
              <a:off x="291937" y="3526787"/>
              <a:ext cx="653" cy="152499"/>
            </a:xfrm>
            <a:prstGeom prst="straightConnector1">
              <a:avLst/>
            </a:prstGeom>
            <a:ln w="9360">
              <a:solidFill>
                <a:srgbClr val="000000"/>
              </a:solidFill>
              <a:miter/>
            </a:ln>
          </p:spPr>
        </p:cxnSp>
        <p:sp>
          <p:nvSpPr>
            <p:cNvPr id="82" name="CustomShape 27"/>
            <p:cNvSpPr/>
            <p:nvPr/>
          </p:nvSpPr>
          <p:spPr>
            <a:xfrm>
              <a:off x="350716" y="4052534"/>
              <a:ext cx="72168"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83" name="CustomShape 28"/>
            <p:cNvSpPr/>
            <p:nvPr/>
          </p:nvSpPr>
          <p:spPr>
            <a:xfrm>
              <a:off x="186788" y="4052534"/>
              <a:ext cx="7314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84" name="Line 29"/>
            <p:cNvCxnSpPr>
              <a:stCxn id="80" idx="4"/>
              <a:endCxn id="83" idx="0"/>
            </p:cNvCxnSpPr>
            <p:nvPr/>
          </p:nvCxnSpPr>
          <p:spPr>
            <a:xfrm flipH="1">
              <a:off x="223362" y="3853991"/>
              <a:ext cx="68902" cy="198870"/>
            </a:xfrm>
            <a:prstGeom prst="straightConnector1">
              <a:avLst/>
            </a:prstGeom>
            <a:ln w="9360">
              <a:solidFill>
                <a:srgbClr val="000000"/>
              </a:solidFill>
              <a:custDash>
                <a:ds d="197000" sp="197000"/>
              </a:custDash>
              <a:miter/>
            </a:ln>
          </p:spPr>
        </p:cxnSp>
        <p:cxnSp>
          <p:nvCxnSpPr>
            <p:cNvPr id="85" name="Line 30"/>
            <p:cNvCxnSpPr>
              <a:stCxn id="80" idx="4"/>
              <a:endCxn id="82" idx="0"/>
            </p:cNvCxnSpPr>
            <p:nvPr/>
          </p:nvCxnSpPr>
          <p:spPr>
            <a:xfrm>
              <a:off x="291937" y="3853991"/>
              <a:ext cx="95026" cy="198870"/>
            </a:xfrm>
            <a:prstGeom prst="straightConnector1">
              <a:avLst/>
            </a:prstGeom>
            <a:ln w="9360">
              <a:solidFill>
                <a:srgbClr val="000000"/>
              </a:solidFill>
              <a:miter/>
            </a:ln>
          </p:spPr>
        </p:cxnSp>
        <p:sp>
          <p:nvSpPr>
            <p:cNvPr id="86" name="CustomShape 31"/>
            <p:cNvSpPr/>
            <p:nvPr/>
          </p:nvSpPr>
          <p:spPr>
            <a:xfrm>
              <a:off x="2252877" y="3065370"/>
              <a:ext cx="180909" cy="174705"/>
            </a:xfrm>
            <a:prstGeom prst="ellipse">
              <a:avLst/>
            </a:prstGeom>
            <a:solidFill>
              <a:srgbClr val="FFCC99"/>
            </a:solidFill>
            <a:ln w="9000">
              <a:solidFill>
                <a:srgbClr val="FF0000"/>
              </a:solidFill>
              <a:miter/>
            </a:ln>
          </p:spPr>
          <p:txBody>
            <a:bodyPr wrap="none" lIns="41472" tIns="0" rIns="41472" bIns="0" anchor="ctr"/>
            <a:lstStyle/>
            <a:p>
              <a:pPr algn="ctr">
                <a:lnSpc>
                  <a:spcPct val="100000"/>
                </a:lnSpc>
              </a:pPr>
              <a:r>
                <a:rPr lang="en-IE" sz="1089">
                  <a:latin typeface="Arial"/>
                  <a:ea typeface="Arial"/>
                </a:rPr>
                <a:t>D</a:t>
              </a:r>
              <a:endParaRPr/>
            </a:p>
          </p:txBody>
        </p:sp>
        <p:sp>
          <p:nvSpPr>
            <p:cNvPr id="87" name="CustomShape 32"/>
            <p:cNvSpPr/>
            <p:nvPr/>
          </p:nvSpPr>
          <p:spPr>
            <a:xfrm>
              <a:off x="1626225" y="3065370"/>
              <a:ext cx="179930" cy="174705"/>
            </a:xfrm>
            <a:prstGeom prst="ellipse">
              <a:avLst/>
            </a:prstGeom>
            <a:solidFill>
              <a:srgbClr val="FFCC99"/>
            </a:solidFill>
            <a:ln w="9000">
              <a:solidFill>
                <a:srgbClr val="FF0000"/>
              </a:solidFill>
              <a:miter/>
            </a:ln>
          </p:spPr>
          <p:txBody>
            <a:bodyPr wrap="none" lIns="41472" tIns="0" rIns="41472" bIns="0" anchor="ctr"/>
            <a:lstStyle/>
            <a:p>
              <a:pPr algn="ctr">
                <a:lnSpc>
                  <a:spcPct val="100000"/>
                </a:lnSpc>
              </a:pPr>
              <a:r>
                <a:rPr lang="en-IE" sz="1089">
                  <a:latin typeface="Arial"/>
                  <a:ea typeface="Arial"/>
                </a:rPr>
                <a:t>C</a:t>
              </a:r>
              <a:endParaRPr/>
            </a:p>
          </p:txBody>
        </p:sp>
        <p:cxnSp>
          <p:nvCxnSpPr>
            <p:cNvPr id="88" name="Line 33"/>
            <p:cNvCxnSpPr>
              <a:stCxn id="64" idx="2"/>
              <a:endCxn id="87" idx="0"/>
            </p:cNvCxnSpPr>
            <p:nvPr/>
          </p:nvCxnSpPr>
          <p:spPr>
            <a:xfrm>
              <a:off x="1535118" y="2866500"/>
              <a:ext cx="181562" cy="199196"/>
            </a:xfrm>
            <a:prstGeom prst="straightConnector1">
              <a:avLst/>
            </a:prstGeom>
            <a:ln w="9000">
              <a:solidFill>
                <a:srgbClr val="FF0000"/>
              </a:solidFill>
              <a:miter/>
            </a:ln>
          </p:spPr>
        </p:cxnSp>
        <p:cxnSp>
          <p:nvCxnSpPr>
            <p:cNvPr id="89" name="Line 34"/>
            <p:cNvCxnSpPr>
              <a:stCxn id="64" idx="2"/>
              <a:endCxn id="86" idx="0"/>
            </p:cNvCxnSpPr>
            <p:nvPr/>
          </p:nvCxnSpPr>
          <p:spPr>
            <a:xfrm>
              <a:off x="1535117" y="2866500"/>
              <a:ext cx="808541" cy="199196"/>
            </a:xfrm>
            <a:prstGeom prst="straightConnector1">
              <a:avLst/>
            </a:prstGeom>
            <a:ln w="9000">
              <a:solidFill>
                <a:srgbClr val="FF0000"/>
              </a:solidFill>
              <a:miter/>
            </a:ln>
          </p:spPr>
        </p:cxnSp>
        <p:sp>
          <p:nvSpPr>
            <p:cNvPr id="90" name="CustomShape 35"/>
            <p:cNvSpPr/>
            <p:nvPr/>
          </p:nvSpPr>
          <p:spPr>
            <a:xfrm>
              <a:off x="1826401" y="3439924"/>
              <a:ext cx="71841" cy="86863"/>
            </a:xfrm>
            <a:prstGeom prst="rect">
              <a:avLst/>
            </a:prstGeom>
            <a:solidFill>
              <a:srgbClr val="FFFFFF"/>
            </a:solidFill>
            <a:ln w="9000">
              <a:solidFill>
                <a:srgbClr val="FF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91" name="CustomShape 36"/>
            <p:cNvSpPr/>
            <p:nvPr/>
          </p:nvSpPr>
          <p:spPr>
            <a:xfrm>
              <a:off x="1510626" y="3439924"/>
              <a:ext cx="73147"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92" name="Line 37"/>
            <p:cNvCxnSpPr>
              <a:stCxn id="87" idx="4"/>
              <a:endCxn id="91" idx="0"/>
            </p:cNvCxnSpPr>
            <p:nvPr/>
          </p:nvCxnSpPr>
          <p:spPr>
            <a:xfrm flipH="1">
              <a:off x="1547200" y="3240075"/>
              <a:ext cx="169480" cy="200176"/>
            </a:xfrm>
            <a:prstGeom prst="straightConnector1">
              <a:avLst/>
            </a:prstGeom>
            <a:ln w="9360">
              <a:solidFill>
                <a:srgbClr val="000000"/>
              </a:solidFill>
              <a:custDash>
                <a:ds d="197000" sp="197000"/>
              </a:custDash>
              <a:miter/>
            </a:ln>
          </p:spPr>
        </p:cxnSp>
        <p:cxnSp>
          <p:nvCxnSpPr>
            <p:cNvPr id="93" name="Line 38"/>
            <p:cNvCxnSpPr>
              <a:stCxn id="87" idx="4"/>
              <a:endCxn id="90" idx="0"/>
            </p:cNvCxnSpPr>
            <p:nvPr/>
          </p:nvCxnSpPr>
          <p:spPr>
            <a:xfrm>
              <a:off x="1716353" y="3240075"/>
              <a:ext cx="146295" cy="200176"/>
            </a:xfrm>
            <a:prstGeom prst="straightConnector1">
              <a:avLst/>
            </a:prstGeom>
            <a:ln w="9000">
              <a:solidFill>
                <a:srgbClr val="FF0000"/>
              </a:solidFill>
              <a:miter/>
            </a:ln>
          </p:spPr>
        </p:cxnSp>
        <p:sp>
          <p:nvSpPr>
            <p:cNvPr id="94" name="CustomShape 39"/>
            <p:cNvSpPr/>
            <p:nvPr/>
          </p:nvSpPr>
          <p:spPr>
            <a:xfrm>
              <a:off x="520849" y="3679286"/>
              <a:ext cx="18058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95" name="Line 40"/>
            <p:cNvCxnSpPr>
              <a:stCxn id="72" idx="2"/>
              <a:endCxn id="94" idx="0"/>
            </p:cNvCxnSpPr>
            <p:nvPr/>
          </p:nvCxnSpPr>
          <p:spPr>
            <a:xfrm>
              <a:off x="606406" y="3526787"/>
              <a:ext cx="5225" cy="152826"/>
            </a:xfrm>
            <a:prstGeom prst="straightConnector1">
              <a:avLst/>
            </a:prstGeom>
            <a:ln w="9360">
              <a:solidFill>
                <a:srgbClr val="000000"/>
              </a:solidFill>
              <a:miter/>
            </a:ln>
          </p:spPr>
        </p:cxnSp>
        <p:sp>
          <p:nvSpPr>
            <p:cNvPr id="96" name="CustomShape 41"/>
            <p:cNvSpPr/>
            <p:nvPr/>
          </p:nvSpPr>
          <p:spPr>
            <a:xfrm>
              <a:off x="646898" y="4052861"/>
              <a:ext cx="7184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97" name="CustomShape 42"/>
            <p:cNvSpPr/>
            <p:nvPr/>
          </p:nvSpPr>
          <p:spPr>
            <a:xfrm>
              <a:off x="479377" y="4052861"/>
              <a:ext cx="7510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98" name="Line 43"/>
            <p:cNvCxnSpPr>
              <a:stCxn id="94" idx="4"/>
              <a:endCxn id="97" idx="0"/>
            </p:cNvCxnSpPr>
            <p:nvPr/>
          </p:nvCxnSpPr>
          <p:spPr>
            <a:xfrm flipH="1">
              <a:off x="516931" y="3854317"/>
              <a:ext cx="94700" cy="198870"/>
            </a:xfrm>
            <a:prstGeom prst="straightConnector1">
              <a:avLst/>
            </a:prstGeom>
            <a:ln w="9360">
              <a:solidFill>
                <a:srgbClr val="000000"/>
              </a:solidFill>
              <a:custDash>
                <a:ds d="197000" sp="197000"/>
              </a:custDash>
              <a:miter/>
            </a:ln>
          </p:spPr>
        </p:cxnSp>
        <p:cxnSp>
          <p:nvCxnSpPr>
            <p:cNvPr id="99" name="Line 44"/>
            <p:cNvCxnSpPr>
              <a:stCxn id="94" idx="4"/>
              <a:endCxn id="96" idx="0"/>
            </p:cNvCxnSpPr>
            <p:nvPr/>
          </p:nvCxnSpPr>
          <p:spPr>
            <a:xfrm>
              <a:off x="611304" y="3854317"/>
              <a:ext cx="71841" cy="198870"/>
            </a:xfrm>
            <a:prstGeom prst="straightConnector1">
              <a:avLst/>
            </a:prstGeom>
            <a:ln w="9360">
              <a:solidFill>
                <a:srgbClr val="000000"/>
              </a:solidFill>
              <a:miter/>
            </a:ln>
          </p:spPr>
        </p:cxnSp>
        <p:sp>
          <p:nvSpPr>
            <p:cNvPr id="100" name="CustomShape 45"/>
            <p:cNvSpPr/>
            <p:nvPr/>
          </p:nvSpPr>
          <p:spPr>
            <a:xfrm>
              <a:off x="2453706" y="3439924"/>
              <a:ext cx="7249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01" name="CustomShape 46"/>
            <p:cNvSpPr/>
            <p:nvPr/>
          </p:nvSpPr>
          <p:spPr>
            <a:xfrm>
              <a:off x="2138584" y="3439924"/>
              <a:ext cx="74127" cy="86863"/>
            </a:xfrm>
            <a:prstGeom prst="rect">
              <a:avLst/>
            </a:prstGeom>
            <a:solidFill>
              <a:srgbClr val="FFFFFF"/>
            </a:solidFill>
            <a:ln w="9000">
              <a:solidFill>
                <a:srgbClr val="FF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02" name="Line 47"/>
            <p:cNvCxnSpPr>
              <a:stCxn id="86" idx="4"/>
              <a:endCxn id="101" idx="0"/>
            </p:cNvCxnSpPr>
            <p:nvPr/>
          </p:nvCxnSpPr>
          <p:spPr>
            <a:xfrm flipH="1">
              <a:off x="2175484" y="3240075"/>
              <a:ext cx="168174" cy="200176"/>
            </a:xfrm>
            <a:prstGeom prst="straightConnector1">
              <a:avLst/>
            </a:prstGeom>
            <a:ln w="9000">
              <a:solidFill>
                <a:srgbClr val="FF0000"/>
              </a:solidFill>
              <a:miter/>
            </a:ln>
          </p:spPr>
        </p:cxnSp>
        <p:cxnSp>
          <p:nvCxnSpPr>
            <p:cNvPr id="103" name="Line 48"/>
            <p:cNvCxnSpPr>
              <a:stCxn id="86" idx="4"/>
              <a:endCxn id="100" idx="0"/>
            </p:cNvCxnSpPr>
            <p:nvPr/>
          </p:nvCxnSpPr>
          <p:spPr>
            <a:xfrm>
              <a:off x="2343332" y="3240075"/>
              <a:ext cx="146948" cy="200176"/>
            </a:xfrm>
            <a:prstGeom prst="straightConnector1">
              <a:avLst/>
            </a:prstGeom>
            <a:ln w="9360">
              <a:solidFill>
                <a:srgbClr val="000000"/>
              </a:solidFill>
              <a:miter/>
            </a:ln>
          </p:spPr>
        </p:cxnSp>
        <p:sp>
          <p:nvSpPr>
            <p:cNvPr id="104" name="CustomShape 49"/>
            <p:cNvSpPr/>
            <p:nvPr/>
          </p:nvSpPr>
          <p:spPr>
            <a:xfrm>
              <a:off x="3809220" y="2408675"/>
              <a:ext cx="180583" cy="175358"/>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B</a:t>
              </a:r>
              <a:endParaRPr/>
            </a:p>
          </p:txBody>
        </p:sp>
        <p:cxnSp>
          <p:nvCxnSpPr>
            <p:cNvPr id="105" name="Line 50"/>
            <p:cNvCxnSpPr>
              <a:stCxn id="58" idx="2"/>
              <a:endCxn id="104" idx="0"/>
            </p:cNvCxnSpPr>
            <p:nvPr/>
          </p:nvCxnSpPr>
          <p:spPr>
            <a:xfrm>
              <a:off x="2764909" y="2231358"/>
              <a:ext cx="1135092" cy="177644"/>
            </a:xfrm>
            <a:prstGeom prst="straightConnector1">
              <a:avLst/>
            </a:prstGeom>
            <a:ln w="9360">
              <a:solidFill>
                <a:srgbClr val="000000"/>
              </a:solidFill>
              <a:miter/>
            </a:ln>
          </p:spPr>
        </p:cxnSp>
        <p:sp>
          <p:nvSpPr>
            <p:cNvPr id="106" name="CustomShape 51"/>
            <p:cNvSpPr/>
            <p:nvPr/>
          </p:nvSpPr>
          <p:spPr>
            <a:xfrm>
              <a:off x="4009722" y="2779637"/>
              <a:ext cx="7347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07" name="CustomShape 52"/>
            <p:cNvSpPr/>
            <p:nvPr/>
          </p:nvSpPr>
          <p:spPr>
            <a:xfrm>
              <a:off x="3693294" y="2779637"/>
              <a:ext cx="7445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08" name="Line 53"/>
            <p:cNvCxnSpPr>
              <a:stCxn id="104" idx="4"/>
              <a:endCxn id="107" idx="0"/>
            </p:cNvCxnSpPr>
            <p:nvPr/>
          </p:nvCxnSpPr>
          <p:spPr>
            <a:xfrm flipH="1">
              <a:off x="3730521" y="2584033"/>
              <a:ext cx="169480" cy="195931"/>
            </a:xfrm>
            <a:prstGeom prst="straightConnector1">
              <a:avLst/>
            </a:prstGeom>
            <a:ln w="9360">
              <a:solidFill>
                <a:srgbClr val="000000"/>
              </a:solidFill>
              <a:custDash>
                <a:ds d="197000" sp="197000"/>
              </a:custDash>
              <a:miter/>
            </a:ln>
          </p:spPr>
        </p:cxnSp>
        <p:cxnSp>
          <p:nvCxnSpPr>
            <p:cNvPr id="109" name="Line 54"/>
            <p:cNvCxnSpPr>
              <a:stCxn id="104" idx="4"/>
              <a:endCxn id="106" idx="0"/>
            </p:cNvCxnSpPr>
            <p:nvPr/>
          </p:nvCxnSpPr>
          <p:spPr>
            <a:xfrm>
              <a:off x="3899675" y="2584033"/>
              <a:ext cx="146948" cy="195931"/>
            </a:xfrm>
            <a:prstGeom prst="straightConnector1">
              <a:avLst/>
            </a:prstGeom>
            <a:ln w="9360">
              <a:solidFill>
                <a:srgbClr val="000000"/>
              </a:solidFill>
              <a:miter/>
            </a:ln>
          </p:spPr>
        </p:cxnSp>
        <p:sp>
          <p:nvSpPr>
            <p:cNvPr id="110" name="CustomShape 55"/>
            <p:cNvSpPr/>
            <p:nvPr/>
          </p:nvSpPr>
          <p:spPr>
            <a:xfrm>
              <a:off x="3507487" y="3065370"/>
              <a:ext cx="182542" cy="174705"/>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D</a:t>
              </a:r>
              <a:endParaRPr/>
            </a:p>
          </p:txBody>
        </p:sp>
        <p:sp>
          <p:nvSpPr>
            <p:cNvPr id="111" name="CustomShape 56"/>
            <p:cNvSpPr/>
            <p:nvPr/>
          </p:nvSpPr>
          <p:spPr>
            <a:xfrm>
              <a:off x="2880835" y="3065370"/>
              <a:ext cx="179277" cy="174705"/>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C</a:t>
              </a:r>
              <a:endParaRPr/>
            </a:p>
          </p:txBody>
        </p:sp>
        <p:cxnSp>
          <p:nvCxnSpPr>
            <p:cNvPr id="112" name="Line 57"/>
            <p:cNvCxnSpPr>
              <a:stCxn id="107" idx="2"/>
              <a:endCxn id="111" idx="0"/>
            </p:cNvCxnSpPr>
            <p:nvPr/>
          </p:nvCxnSpPr>
          <p:spPr>
            <a:xfrm flipH="1">
              <a:off x="2970637" y="2866500"/>
              <a:ext cx="760211" cy="199196"/>
            </a:xfrm>
            <a:prstGeom prst="straightConnector1">
              <a:avLst/>
            </a:prstGeom>
            <a:ln w="9360">
              <a:solidFill>
                <a:srgbClr val="000000"/>
              </a:solidFill>
              <a:miter/>
            </a:ln>
          </p:spPr>
        </p:cxnSp>
        <p:cxnSp>
          <p:nvCxnSpPr>
            <p:cNvPr id="113" name="Line 58"/>
            <p:cNvCxnSpPr>
              <a:stCxn id="107" idx="2"/>
              <a:endCxn id="110" idx="0"/>
            </p:cNvCxnSpPr>
            <p:nvPr/>
          </p:nvCxnSpPr>
          <p:spPr>
            <a:xfrm flipH="1">
              <a:off x="3598921" y="2866500"/>
              <a:ext cx="131927" cy="199196"/>
            </a:xfrm>
            <a:prstGeom prst="straightConnector1">
              <a:avLst/>
            </a:prstGeom>
            <a:ln w="9360">
              <a:solidFill>
                <a:srgbClr val="000000"/>
              </a:solidFill>
              <a:miter/>
            </a:ln>
          </p:spPr>
        </p:cxnSp>
        <p:sp>
          <p:nvSpPr>
            <p:cNvPr id="114" name="CustomShape 59"/>
            <p:cNvSpPr/>
            <p:nvPr/>
          </p:nvSpPr>
          <p:spPr>
            <a:xfrm>
              <a:off x="3081338" y="3439924"/>
              <a:ext cx="71841"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15" name="CustomShape 60"/>
            <p:cNvSpPr/>
            <p:nvPr/>
          </p:nvSpPr>
          <p:spPr>
            <a:xfrm>
              <a:off x="2765236" y="3439924"/>
              <a:ext cx="74127"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16" name="Line 61"/>
            <p:cNvCxnSpPr>
              <a:stCxn id="111" idx="4"/>
              <a:endCxn id="115" idx="0"/>
            </p:cNvCxnSpPr>
            <p:nvPr/>
          </p:nvCxnSpPr>
          <p:spPr>
            <a:xfrm flipH="1">
              <a:off x="2802136" y="3240075"/>
              <a:ext cx="168827" cy="200176"/>
            </a:xfrm>
            <a:prstGeom prst="straightConnector1">
              <a:avLst/>
            </a:prstGeom>
            <a:ln w="9360">
              <a:solidFill>
                <a:srgbClr val="000000"/>
              </a:solidFill>
              <a:custDash>
                <a:ds d="197000" sp="197000"/>
              </a:custDash>
              <a:miter/>
            </a:ln>
          </p:spPr>
        </p:cxnSp>
        <p:cxnSp>
          <p:nvCxnSpPr>
            <p:cNvPr id="117" name="Line 62"/>
            <p:cNvCxnSpPr>
              <a:stCxn id="111" idx="4"/>
              <a:endCxn id="114" idx="0"/>
            </p:cNvCxnSpPr>
            <p:nvPr/>
          </p:nvCxnSpPr>
          <p:spPr>
            <a:xfrm>
              <a:off x="2970637" y="3240075"/>
              <a:ext cx="146948" cy="200176"/>
            </a:xfrm>
            <a:prstGeom prst="straightConnector1">
              <a:avLst/>
            </a:prstGeom>
            <a:ln w="9360">
              <a:solidFill>
                <a:srgbClr val="000000"/>
              </a:solidFill>
              <a:miter/>
            </a:ln>
          </p:spPr>
        </p:cxnSp>
        <p:sp>
          <p:nvSpPr>
            <p:cNvPr id="118" name="CustomShape 63"/>
            <p:cNvSpPr/>
            <p:nvPr/>
          </p:nvSpPr>
          <p:spPr>
            <a:xfrm>
              <a:off x="3707989" y="3439924"/>
              <a:ext cx="7445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19" name="CustomShape 64"/>
            <p:cNvSpPr/>
            <p:nvPr/>
          </p:nvSpPr>
          <p:spPr>
            <a:xfrm>
              <a:off x="3394500" y="3439924"/>
              <a:ext cx="72494" cy="86863"/>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20" name="Line 65"/>
            <p:cNvCxnSpPr>
              <a:stCxn id="110" idx="4"/>
              <a:endCxn id="119" idx="0"/>
            </p:cNvCxnSpPr>
            <p:nvPr/>
          </p:nvCxnSpPr>
          <p:spPr>
            <a:xfrm flipH="1">
              <a:off x="3430747" y="3240075"/>
              <a:ext cx="168500" cy="200176"/>
            </a:xfrm>
            <a:prstGeom prst="straightConnector1">
              <a:avLst/>
            </a:prstGeom>
            <a:ln w="9360">
              <a:solidFill>
                <a:srgbClr val="000000"/>
              </a:solidFill>
              <a:custDash>
                <a:ds d="197000" sp="197000"/>
              </a:custDash>
              <a:miter/>
            </a:ln>
          </p:spPr>
        </p:cxnSp>
        <p:cxnSp>
          <p:nvCxnSpPr>
            <p:cNvPr id="121" name="Line 66"/>
            <p:cNvCxnSpPr>
              <a:stCxn id="110" idx="4"/>
              <a:endCxn id="118" idx="0"/>
            </p:cNvCxnSpPr>
            <p:nvPr/>
          </p:nvCxnSpPr>
          <p:spPr>
            <a:xfrm>
              <a:off x="3598921" y="3240075"/>
              <a:ext cx="146621" cy="200176"/>
            </a:xfrm>
            <a:prstGeom prst="straightConnector1">
              <a:avLst/>
            </a:prstGeom>
            <a:ln w="9360">
              <a:solidFill>
                <a:srgbClr val="000000"/>
              </a:solidFill>
              <a:miter/>
            </a:ln>
          </p:spPr>
        </p:cxnSp>
        <p:sp>
          <p:nvSpPr>
            <p:cNvPr id="122" name="CustomShape 67"/>
            <p:cNvSpPr/>
            <p:nvPr/>
          </p:nvSpPr>
          <p:spPr>
            <a:xfrm>
              <a:off x="4765362" y="3065370"/>
              <a:ext cx="178950" cy="175031"/>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D</a:t>
              </a:r>
              <a:endParaRPr/>
            </a:p>
          </p:txBody>
        </p:sp>
        <p:sp>
          <p:nvSpPr>
            <p:cNvPr id="123" name="CustomShape 68"/>
            <p:cNvSpPr/>
            <p:nvPr/>
          </p:nvSpPr>
          <p:spPr>
            <a:xfrm>
              <a:off x="4135771" y="3065370"/>
              <a:ext cx="182216" cy="175031"/>
            </a:xfrm>
            <a:prstGeom prst="ellipse">
              <a:avLst/>
            </a:prstGeom>
            <a:solidFill>
              <a:srgbClr val="FFCC99"/>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C</a:t>
              </a:r>
              <a:endParaRPr/>
            </a:p>
          </p:txBody>
        </p:sp>
        <p:cxnSp>
          <p:nvCxnSpPr>
            <p:cNvPr id="124" name="Line 69"/>
            <p:cNvCxnSpPr>
              <a:stCxn id="106" idx="2"/>
              <a:endCxn id="123" idx="0"/>
            </p:cNvCxnSpPr>
            <p:nvPr/>
          </p:nvCxnSpPr>
          <p:spPr>
            <a:xfrm>
              <a:off x="4046296" y="2866500"/>
              <a:ext cx="180909" cy="199196"/>
            </a:xfrm>
            <a:prstGeom prst="straightConnector1">
              <a:avLst/>
            </a:prstGeom>
            <a:ln w="9360">
              <a:solidFill>
                <a:srgbClr val="000000"/>
              </a:solidFill>
              <a:miter/>
            </a:ln>
          </p:spPr>
        </p:cxnSp>
        <p:cxnSp>
          <p:nvCxnSpPr>
            <p:cNvPr id="125" name="Line 70"/>
            <p:cNvCxnSpPr>
              <a:stCxn id="106" idx="2"/>
              <a:endCxn id="122" idx="0"/>
            </p:cNvCxnSpPr>
            <p:nvPr/>
          </p:nvCxnSpPr>
          <p:spPr>
            <a:xfrm>
              <a:off x="4046296" y="2866500"/>
              <a:ext cx="808867" cy="199196"/>
            </a:xfrm>
            <a:prstGeom prst="straightConnector1">
              <a:avLst/>
            </a:prstGeom>
            <a:ln w="9360">
              <a:solidFill>
                <a:srgbClr val="000000"/>
              </a:solidFill>
              <a:miter/>
            </a:ln>
          </p:spPr>
        </p:cxnSp>
        <p:sp>
          <p:nvSpPr>
            <p:cNvPr id="126" name="CustomShape 71"/>
            <p:cNvSpPr/>
            <p:nvPr/>
          </p:nvSpPr>
          <p:spPr>
            <a:xfrm>
              <a:off x="4335294" y="3439924"/>
              <a:ext cx="74127"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27" name="CustomShape 72"/>
            <p:cNvSpPr/>
            <p:nvPr/>
          </p:nvSpPr>
          <p:spPr>
            <a:xfrm>
              <a:off x="4021478" y="3439924"/>
              <a:ext cx="72821"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28" name="Line 73"/>
            <p:cNvCxnSpPr>
              <a:stCxn id="123" idx="4"/>
              <a:endCxn id="127" idx="0"/>
            </p:cNvCxnSpPr>
            <p:nvPr/>
          </p:nvCxnSpPr>
          <p:spPr>
            <a:xfrm flipH="1">
              <a:off x="4057725" y="3240401"/>
              <a:ext cx="169480" cy="199849"/>
            </a:xfrm>
            <a:prstGeom prst="straightConnector1">
              <a:avLst/>
            </a:prstGeom>
            <a:ln w="9360">
              <a:solidFill>
                <a:srgbClr val="000000"/>
              </a:solidFill>
              <a:custDash>
                <a:ds d="197000" sp="197000"/>
              </a:custDash>
              <a:miter/>
            </a:ln>
          </p:spPr>
        </p:cxnSp>
        <p:cxnSp>
          <p:nvCxnSpPr>
            <p:cNvPr id="129" name="Line 74"/>
            <p:cNvCxnSpPr>
              <a:stCxn id="123" idx="4"/>
              <a:endCxn id="126" idx="0"/>
            </p:cNvCxnSpPr>
            <p:nvPr/>
          </p:nvCxnSpPr>
          <p:spPr>
            <a:xfrm>
              <a:off x="4226879" y="3240401"/>
              <a:ext cx="145642" cy="199849"/>
            </a:xfrm>
            <a:prstGeom prst="straightConnector1">
              <a:avLst/>
            </a:prstGeom>
            <a:ln w="9360">
              <a:solidFill>
                <a:srgbClr val="000000"/>
              </a:solidFill>
              <a:miter/>
            </a:ln>
          </p:spPr>
        </p:cxnSp>
        <p:sp>
          <p:nvSpPr>
            <p:cNvPr id="130" name="CustomShape 75"/>
            <p:cNvSpPr/>
            <p:nvPr/>
          </p:nvSpPr>
          <p:spPr>
            <a:xfrm>
              <a:off x="4965864" y="3439924"/>
              <a:ext cx="72494"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31" name="CustomShape 76"/>
            <p:cNvSpPr/>
            <p:nvPr/>
          </p:nvSpPr>
          <p:spPr>
            <a:xfrm>
              <a:off x="4649110" y="3439924"/>
              <a:ext cx="72821" cy="87189"/>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32" name="Line 77"/>
            <p:cNvCxnSpPr>
              <a:stCxn id="122" idx="4"/>
              <a:endCxn id="131" idx="0"/>
            </p:cNvCxnSpPr>
            <p:nvPr/>
          </p:nvCxnSpPr>
          <p:spPr>
            <a:xfrm flipH="1">
              <a:off x="4685357" y="3240401"/>
              <a:ext cx="169807" cy="199849"/>
            </a:xfrm>
            <a:prstGeom prst="straightConnector1">
              <a:avLst/>
            </a:prstGeom>
            <a:ln w="9360">
              <a:solidFill>
                <a:srgbClr val="000000"/>
              </a:solidFill>
              <a:custDash>
                <a:ds d="197000" sp="197000"/>
              </a:custDash>
              <a:miter/>
            </a:ln>
          </p:spPr>
        </p:cxnSp>
        <p:cxnSp>
          <p:nvCxnSpPr>
            <p:cNvPr id="133" name="Line 78"/>
            <p:cNvCxnSpPr>
              <a:stCxn id="122" idx="4"/>
              <a:endCxn id="130" idx="0"/>
            </p:cNvCxnSpPr>
            <p:nvPr/>
          </p:nvCxnSpPr>
          <p:spPr>
            <a:xfrm>
              <a:off x="4854837" y="3240401"/>
              <a:ext cx="147601" cy="199849"/>
            </a:xfrm>
            <a:prstGeom prst="straightConnector1">
              <a:avLst/>
            </a:prstGeom>
            <a:ln w="9360">
              <a:solidFill>
                <a:srgbClr val="000000"/>
              </a:solidFill>
              <a:miter/>
            </a:ln>
          </p:spPr>
        </p:cxnSp>
        <p:cxnSp>
          <p:nvCxnSpPr>
            <p:cNvPr id="134" name="Line 79"/>
            <p:cNvCxnSpPr>
              <a:endCxn id="71" idx="3"/>
            </p:cNvCxnSpPr>
            <p:nvPr/>
          </p:nvCxnSpPr>
          <p:spPr>
            <a:xfrm>
              <a:off x="1047577" y="2908952"/>
              <a:ext cx="106782" cy="57146"/>
            </a:xfrm>
            <a:prstGeom prst="curvedConnector3">
              <a:avLst/>
            </a:prstGeom>
            <a:ln w="10800">
              <a:solidFill>
                <a:srgbClr val="3465A4"/>
              </a:solidFill>
              <a:round/>
            </a:ln>
          </p:spPr>
        </p:cxnSp>
        <p:cxnSp>
          <p:nvCxnSpPr>
            <p:cNvPr id="135" name="Line 80"/>
            <p:cNvCxnSpPr/>
            <p:nvPr/>
          </p:nvCxnSpPr>
          <p:spPr>
            <a:xfrm flipH="1">
              <a:off x="1624919" y="2921687"/>
              <a:ext cx="121477" cy="44738"/>
            </a:xfrm>
            <a:prstGeom prst="curvedConnector3">
              <a:avLst/>
            </a:prstGeom>
            <a:ln w="10800">
              <a:solidFill>
                <a:srgbClr val="FF0000"/>
              </a:solidFill>
              <a:round/>
            </a:ln>
          </p:spPr>
        </p:cxnSp>
        <p:cxnSp>
          <p:nvCxnSpPr>
            <p:cNvPr id="136" name="Line 81"/>
            <p:cNvCxnSpPr/>
            <p:nvPr/>
          </p:nvCxnSpPr>
          <p:spPr>
            <a:xfrm>
              <a:off x="3558429" y="2908952"/>
              <a:ext cx="106456" cy="57473"/>
            </a:xfrm>
            <a:prstGeom prst="curvedConnector3">
              <a:avLst/>
            </a:prstGeom>
            <a:ln w="10800">
              <a:solidFill>
                <a:srgbClr val="3465A4"/>
              </a:solidFill>
              <a:round/>
            </a:ln>
          </p:spPr>
        </p:cxnSp>
        <p:cxnSp>
          <p:nvCxnSpPr>
            <p:cNvPr id="137" name="Line 82"/>
            <p:cNvCxnSpPr/>
            <p:nvPr/>
          </p:nvCxnSpPr>
          <p:spPr>
            <a:xfrm flipH="1">
              <a:off x="4134465" y="2921687"/>
              <a:ext cx="124089" cy="44738"/>
            </a:xfrm>
            <a:prstGeom prst="curvedConnector3">
              <a:avLst/>
            </a:prstGeom>
            <a:ln w="10800">
              <a:solidFill>
                <a:srgbClr val="3465A4"/>
              </a:solidFill>
              <a:round/>
            </a:ln>
          </p:spPr>
        </p:cxnSp>
        <p:sp>
          <p:nvSpPr>
            <p:cNvPr id="138" name="CustomShape 83"/>
            <p:cNvSpPr/>
            <p:nvPr/>
          </p:nvSpPr>
          <p:spPr>
            <a:xfrm>
              <a:off x="1456419" y="3679286"/>
              <a:ext cx="179277"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139" name="Line 84"/>
            <p:cNvCxnSpPr>
              <a:stCxn id="91" idx="2"/>
              <a:endCxn id="138" idx="0"/>
            </p:cNvCxnSpPr>
            <p:nvPr/>
          </p:nvCxnSpPr>
          <p:spPr>
            <a:xfrm flipH="1">
              <a:off x="1546220" y="3526787"/>
              <a:ext cx="1306" cy="152826"/>
            </a:xfrm>
            <a:prstGeom prst="straightConnector1">
              <a:avLst/>
            </a:prstGeom>
            <a:ln w="9360">
              <a:solidFill>
                <a:srgbClr val="000000"/>
              </a:solidFill>
              <a:miter/>
            </a:ln>
          </p:spPr>
        </p:cxnSp>
        <p:sp>
          <p:nvSpPr>
            <p:cNvPr id="140" name="CustomShape 85"/>
            <p:cNvSpPr/>
            <p:nvPr/>
          </p:nvSpPr>
          <p:spPr>
            <a:xfrm>
              <a:off x="1606306" y="4052861"/>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41" name="CustomShape 86"/>
            <p:cNvSpPr/>
            <p:nvPr/>
          </p:nvSpPr>
          <p:spPr>
            <a:xfrm>
              <a:off x="1441071" y="4052861"/>
              <a:ext cx="74780"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42" name="Line 87"/>
            <p:cNvCxnSpPr>
              <a:stCxn id="138" idx="4"/>
              <a:endCxn id="141" idx="0"/>
            </p:cNvCxnSpPr>
            <p:nvPr/>
          </p:nvCxnSpPr>
          <p:spPr>
            <a:xfrm flipH="1">
              <a:off x="1478298" y="3854317"/>
              <a:ext cx="68249" cy="198870"/>
            </a:xfrm>
            <a:prstGeom prst="straightConnector1">
              <a:avLst/>
            </a:prstGeom>
            <a:ln w="9360">
              <a:solidFill>
                <a:srgbClr val="000000"/>
              </a:solidFill>
              <a:custDash>
                <a:ds d="197000" sp="197000"/>
              </a:custDash>
              <a:miter/>
            </a:ln>
          </p:spPr>
        </p:cxnSp>
        <p:cxnSp>
          <p:nvCxnSpPr>
            <p:cNvPr id="143" name="Line 88"/>
            <p:cNvCxnSpPr>
              <a:stCxn id="138" idx="4"/>
              <a:endCxn id="140" idx="0"/>
            </p:cNvCxnSpPr>
            <p:nvPr/>
          </p:nvCxnSpPr>
          <p:spPr>
            <a:xfrm>
              <a:off x="1546220" y="3854317"/>
              <a:ext cx="97639" cy="198870"/>
            </a:xfrm>
            <a:prstGeom prst="straightConnector1">
              <a:avLst/>
            </a:prstGeom>
            <a:ln w="9360">
              <a:solidFill>
                <a:srgbClr val="000000"/>
              </a:solidFill>
              <a:miter/>
            </a:ln>
          </p:spPr>
        </p:cxnSp>
        <p:sp>
          <p:nvSpPr>
            <p:cNvPr id="144" name="CustomShape 89"/>
            <p:cNvSpPr/>
            <p:nvPr/>
          </p:nvSpPr>
          <p:spPr>
            <a:xfrm>
              <a:off x="1777092" y="3679613"/>
              <a:ext cx="179603" cy="174705"/>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145" name="Line 90"/>
            <p:cNvCxnSpPr>
              <a:stCxn id="90" idx="2"/>
              <a:endCxn id="144" idx="0"/>
            </p:cNvCxnSpPr>
            <p:nvPr/>
          </p:nvCxnSpPr>
          <p:spPr>
            <a:xfrm>
              <a:off x="1862322" y="3526786"/>
              <a:ext cx="4898" cy="153153"/>
            </a:xfrm>
            <a:prstGeom prst="straightConnector1">
              <a:avLst/>
            </a:prstGeom>
            <a:ln w="9360">
              <a:solidFill>
                <a:srgbClr val="000000"/>
              </a:solidFill>
              <a:miter/>
            </a:ln>
          </p:spPr>
        </p:cxnSp>
        <p:sp>
          <p:nvSpPr>
            <p:cNvPr id="146" name="CustomShape 91"/>
            <p:cNvSpPr/>
            <p:nvPr/>
          </p:nvSpPr>
          <p:spPr>
            <a:xfrm>
              <a:off x="1901181"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47" name="CustomShape 92"/>
            <p:cNvSpPr/>
            <p:nvPr/>
          </p:nvSpPr>
          <p:spPr>
            <a:xfrm>
              <a:off x="1736273" y="4053187"/>
              <a:ext cx="74780"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48" name="Line 93"/>
            <p:cNvCxnSpPr>
              <a:stCxn id="144" idx="4"/>
              <a:endCxn id="147" idx="0"/>
            </p:cNvCxnSpPr>
            <p:nvPr/>
          </p:nvCxnSpPr>
          <p:spPr>
            <a:xfrm flipH="1">
              <a:off x="1773500" y="3854318"/>
              <a:ext cx="93720" cy="199196"/>
            </a:xfrm>
            <a:prstGeom prst="straightConnector1">
              <a:avLst/>
            </a:prstGeom>
            <a:ln w="9360">
              <a:solidFill>
                <a:srgbClr val="000000"/>
              </a:solidFill>
              <a:custDash>
                <a:ds d="197000" sp="197000"/>
              </a:custDash>
              <a:miter/>
            </a:ln>
          </p:spPr>
        </p:cxnSp>
        <p:cxnSp>
          <p:nvCxnSpPr>
            <p:cNvPr id="149" name="Line 94"/>
            <p:cNvCxnSpPr>
              <a:stCxn id="144" idx="4"/>
              <a:endCxn id="146" idx="0"/>
            </p:cNvCxnSpPr>
            <p:nvPr/>
          </p:nvCxnSpPr>
          <p:spPr>
            <a:xfrm>
              <a:off x="1866894" y="3854318"/>
              <a:ext cx="71841" cy="199196"/>
            </a:xfrm>
            <a:prstGeom prst="straightConnector1">
              <a:avLst/>
            </a:prstGeom>
            <a:ln w="9360">
              <a:solidFill>
                <a:srgbClr val="000000"/>
              </a:solidFill>
              <a:miter/>
            </a:ln>
          </p:spPr>
        </p:cxnSp>
        <p:sp>
          <p:nvSpPr>
            <p:cNvPr id="150" name="CustomShape 95"/>
            <p:cNvSpPr/>
            <p:nvPr/>
          </p:nvSpPr>
          <p:spPr>
            <a:xfrm>
              <a:off x="2711682" y="3679613"/>
              <a:ext cx="180909" cy="174705"/>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151" name="Line 96"/>
            <p:cNvCxnSpPr>
              <a:stCxn id="115" idx="2"/>
              <a:endCxn id="150" idx="0"/>
            </p:cNvCxnSpPr>
            <p:nvPr/>
          </p:nvCxnSpPr>
          <p:spPr>
            <a:xfrm>
              <a:off x="2802136" y="3526786"/>
              <a:ext cx="327" cy="153153"/>
            </a:xfrm>
            <a:prstGeom prst="straightConnector1">
              <a:avLst/>
            </a:prstGeom>
            <a:ln w="9360">
              <a:solidFill>
                <a:srgbClr val="000000"/>
              </a:solidFill>
              <a:miter/>
            </a:ln>
          </p:spPr>
        </p:cxnSp>
        <p:sp>
          <p:nvSpPr>
            <p:cNvPr id="152" name="CustomShape 97"/>
            <p:cNvSpPr/>
            <p:nvPr/>
          </p:nvSpPr>
          <p:spPr>
            <a:xfrm>
              <a:off x="2860915"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53" name="CustomShape 98"/>
            <p:cNvSpPr/>
            <p:nvPr/>
          </p:nvSpPr>
          <p:spPr>
            <a:xfrm>
              <a:off x="2697966" y="4053187"/>
              <a:ext cx="7282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54" name="Line 99"/>
            <p:cNvCxnSpPr>
              <a:stCxn id="150" idx="4"/>
              <a:endCxn id="153" idx="0"/>
            </p:cNvCxnSpPr>
            <p:nvPr/>
          </p:nvCxnSpPr>
          <p:spPr>
            <a:xfrm flipH="1">
              <a:off x="2734214" y="3854318"/>
              <a:ext cx="68249" cy="199196"/>
            </a:xfrm>
            <a:prstGeom prst="straightConnector1">
              <a:avLst/>
            </a:prstGeom>
            <a:ln w="9360">
              <a:solidFill>
                <a:srgbClr val="000000"/>
              </a:solidFill>
              <a:custDash>
                <a:ds d="197000" sp="197000"/>
              </a:custDash>
              <a:miter/>
            </a:ln>
          </p:spPr>
        </p:cxnSp>
        <p:cxnSp>
          <p:nvCxnSpPr>
            <p:cNvPr id="155" name="Line 100"/>
            <p:cNvCxnSpPr>
              <a:stCxn id="150" idx="4"/>
              <a:endCxn id="152" idx="0"/>
            </p:cNvCxnSpPr>
            <p:nvPr/>
          </p:nvCxnSpPr>
          <p:spPr>
            <a:xfrm>
              <a:off x="2802136" y="3854318"/>
              <a:ext cx="96333" cy="199196"/>
            </a:xfrm>
            <a:prstGeom prst="straightConnector1">
              <a:avLst/>
            </a:prstGeom>
            <a:ln w="9360">
              <a:solidFill>
                <a:srgbClr val="000000"/>
              </a:solidFill>
              <a:miter/>
            </a:ln>
          </p:spPr>
        </p:cxnSp>
        <p:sp>
          <p:nvSpPr>
            <p:cNvPr id="156" name="CustomShape 101"/>
            <p:cNvSpPr/>
            <p:nvPr/>
          </p:nvSpPr>
          <p:spPr>
            <a:xfrm>
              <a:off x="3032028" y="3679613"/>
              <a:ext cx="18058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dirty="0">
                  <a:latin typeface="Arial"/>
                  <a:ea typeface="Arial"/>
                </a:rPr>
                <a:t>E</a:t>
              </a:r>
              <a:endParaRPr dirty="0"/>
            </a:p>
          </p:txBody>
        </p:sp>
        <p:cxnSp>
          <p:nvCxnSpPr>
            <p:cNvPr id="157" name="Line 102"/>
            <p:cNvCxnSpPr>
              <a:stCxn id="114" idx="2"/>
              <a:endCxn id="156" idx="0"/>
            </p:cNvCxnSpPr>
            <p:nvPr/>
          </p:nvCxnSpPr>
          <p:spPr>
            <a:xfrm>
              <a:off x="3117258" y="3526786"/>
              <a:ext cx="5551" cy="153153"/>
            </a:xfrm>
            <a:prstGeom prst="straightConnector1">
              <a:avLst/>
            </a:prstGeom>
            <a:ln w="9360">
              <a:solidFill>
                <a:srgbClr val="000000"/>
              </a:solidFill>
              <a:miter/>
            </a:ln>
          </p:spPr>
        </p:cxnSp>
        <p:sp>
          <p:nvSpPr>
            <p:cNvPr id="158" name="CustomShape 103"/>
            <p:cNvSpPr/>
            <p:nvPr/>
          </p:nvSpPr>
          <p:spPr>
            <a:xfrm>
              <a:off x="3156444" y="4053187"/>
              <a:ext cx="7380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59" name="CustomShape 104"/>
            <p:cNvSpPr/>
            <p:nvPr/>
          </p:nvSpPr>
          <p:spPr>
            <a:xfrm>
              <a:off x="2992842" y="4053187"/>
              <a:ext cx="7249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60" name="Line 105"/>
            <p:cNvCxnSpPr>
              <a:stCxn id="156" idx="4"/>
              <a:endCxn id="159" idx="0"/>
            </p:cNvCxnSpPr>
            <p:nvPr/>
          </p:nvCxnSpPr>
          <p:spPr>
            <a:xfrm flipH="1">
              <a:off x="3029089" y="3854644"/>
              <a:ext cx="93720" cy="198870"/>
            </a:xfrm>
            <a:prstGeom prst="straightConnector1">
              <a:avLst/>
            </a:prstGeom>
            <a:ln w="9360">
              <a:solidFill>
                <a:srgbClr val="000000"/>
              </a:solidFill>
              <a:custDash>
                <a:ds d="197000" sp="197000"/>
              </a:custDash>
              <a:miter/>
            </a:ln>
          </p:spPr>
        </p:cxnSp>
        <p:cxnSp>
          <p:nvCxnSpPr>
            <p:cNvPr id="161" name="Line 106"/>
            <p:cNvCxnSpPr>
              <a:stCxn id="156" idx="4"/>
              <a:endCxn id="158" idx="0"/>
            </p:cNvCxnSpPr>
            <p:nvPr/>
          </p:nvCxnSpPr>
          <p:spPr>
            <a:xfrm>
              <a:off x="3122483" y="3854644"/>
              <a:ext cx="71188" cy="198870"/>
            </a:xfrm>
            <a:prstGeom prst="straightConnector1">
              <a:avLst/>
            </a:prstGeom>
            <a:ln w="9360">
              <a:solidFill>
                <a:srgbClr val="000000"/>
              </a:solidFill>
              <a:miter/>
            </a:ln>
          </p:spPr>
        </p:cxnSp>
        <p:sp>
          <p:nvSpPr>
            <p:cNvPr id="162" name="CustomShape 107"/>
            <p:cNvSpPr/>
            <p:nvPr/>
          </p:nvSpPr>
          <p:spPr>
            <a:xfrm>
              <a:off x="3967597" y="3679613"/>
              <a:ext cx="179277" cy="174705"/>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163" name="Line 108"/>
            <p:cNvCxnSpPr>
              <a:stCxn id="127" idx="2"/>
              <a:endCxn id="162" idx="0"/>
            </p:cNvCxnSpPr>
            <p:nvPr/>
          </p:nvCxnSpPr>
          <p:spPr>
            <a:xfrm flipH="1">
              <a:off x="4057399" y="3527113"/>
              <a:ext cx="653" cy="152826"/>
            </a:xfrm>
            <a:prstGeom prst="straightConnector1">
              <a:avLst/>
            </a:prstGeom>
            <a:ln w="9360">
              <a:solidFill>
                <a:srgbClr val="000000"/>
              </a:solidFill>
              <a:miter/>
            </a:ln>
          </p:spPr>
        </p:cxnSp>
        <p:sp>
          <p:nvSpPr>
            <p:cNvPr id="164" name="CustomShape 109"/>
            <p:cNvSpPr/>
            <p:nvPr/>
          </p:nvSpPr>
          <p:spPr>
            <a:xfrm>
              <a:off x="4118464" y="4053187"/>
              <a:ext cx="7249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65" name="CustomShape 110"/>
            <p:cNvSpPr/>
            <p:nvPr/>
          </p:nvSpPr>
          <p:spPr>
            <a:xfrm>
              <a:off x="3952249"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66" name="Line 111"/>
            <p:cNvCxnSpPr>
              <a:stCxn id="162" idx="4"/>
              <a:endCxn id="165" idx="0"/>
            </p:cNvCxnSpPr>
            <p:nvPr/>
          </p:nvCxnSpPr>
          <p:spPr>
            <a:xfrm flipH="1">
              <a:off x="3989476" y="3854318"/>
              <a:ext cx="68249" cy="199196"/>
            </a:xfrm>
            <a:prstGeom prst="straightConnector1">
              <a:avLst/>
            </a:prstGeom>
            <a:ln w="9360">
              <a:solidFill>
                <a:srgbClr val="000000"/>
              </a:solidFill>
              <a:custDash>
                <a:ds d="197000" sp="197000"/>
              </a:custDash>
              <a:miter/>
            </a:ln>
          </p:spPr>
        </p:cxnSp>
        <p:cxnSp>
          <p:nvCxnSpPr>
            <p:cNvPr id="167" name="Line 112"/>
            <p:cNvCxnSpPr>
              <a:stCxn id="162" idx="4"/>
              <a:endCxn id="164" idx="0"/>
            </p:cNvCxnSpPr>
            <p:nvPr/>
          </p:nvCxnSpPr>
          <p:spPr>
            <a:xfrm>
              <a:off x="4057399" y="3854318"/>
              <a:ext cx="97639" cy="199196"/>
            </a:xfrm>
            <a:prstGeom prst="straightConnector1">
              <a:avLst/>
            </a:prstGeom>
            <a:ln w="9360">
              <a:solidFill>
                <a:srgbClr val="000000"/>
              </a:solidFill>
              <a:miter/>
            </a:ln>
          </p:spPr>
        </p:cxnSp>
        <p:sp>
          <p:nvSpPr>
            <p:cNvPr id="168" name="CustomShape 113"/>
            <p:cNvSpPr/>
            <p:nvPr/>
          </p:nvSpPr>
          <p:spPr>
            <a:xfrm>
              <a:off x="4286311" y="3679613"/>
              <a:ext cx="181562"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E</a:t>
              </a:r>
              <a:endParaRPr/>
            </a:p>
          </p:txBody>
        </p:sp>
        <p:cxnSp>
          <p:nvCxnSpPr>
            <p:cNvPr id="169" name="Line 114"/>
            <p:cNvCxnSpPr>
              <a:stCxn id="126" idx="2"/>
              <a:endCxn id="168" idx="0"/>
            </p:cNvCxnSpPr>
            <p:nvPr/>
          </p:nvCxnSpPr>
          <p:spPr>
            <a:xfrm>
              <a:off x="4372194" y="3527113"/>
              <a:ext cx="5225" cy="152826"/>
            </a:xfrm>
            <a:prstGeom prst="straightConnector1">
              <a:avLst/>
            </a:prstGeom>
            <a:ln w="9360">
              <a:solidFill>
                <a:srgbClr val="000000"/>
              </a:solidFill>
              <a:miter/>
            </a:ln>
          </p:spPr>
        </p:cxnSp>
        <p:sp>
          <p:nvSpPr>
            <p:cNvPr id="170" name="CustomShape 115"/>
            <p:cNvSpPr/>
            <p:nvPr/>
          </p:nvSpPr>
          <p:spPr>
            <a:xfrm>
              <a:off x="4412360" y="4053187"/>
              <a:ext cx="72168"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71" name="CustomShape 116"/>
            <p:cNvSpPr/>
            <p:nvPr/>
          </p:nvSpPr>
          <p:spPr>
            <a:xfrm>
              <a:off x="4248431"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dirty="0">
                  <a:latin typeface="Arial"/>
                  <a:ea typeface="Arial"/>
                </a:rPr>
                <a:t>0</a:t>
              </a:r>
              <a:endParaRPr dirty="0"/>
            </a:p>
          </p:txBody>
        </p:sp>
        <p:cxnSp>
          <p:nvCxnSpPr>
            <p:cNvPr id="172" name="Line 117"/>
            <p:cNvCxnSpPr>
              <a:stCxn id="168" idx="4"/>
              <a:endCxn id="171" idx="0"/>
            </p:cNvCxnSpPr>
            <p:nvPr/>
          </p:nvCxnSpPr>
          <p:spPr>
            <a:xfrm flipH="1">
              <a:off x="4285658" y="3854644"/>
              <a:ext cx="91761" cy="198870"/>
            </a:xfrm>
            <a:prstGeom prst="straightConnector1">
              <a:avLst/>
            </a:prstGeom>
            <a:ln w="9360">
              <a:solidFill>
                <a:srgbClr val="000000"/>
              </a:solidFill>
              <a:custDash>
                <a:ds d="197000" sp="197000"/>
              </a:custDash>
              <a:miter/>
            </a:ln>
          </p:spPr>
        </p:cxnSp>
        <p:cxnSp>
          <p:nvCxnSpPr>
            <p:cNvPr id="173" name="Line 118"/>
            <p:cNvCxnSpPr>
              <a:stCxn id="168" idx="4"/>
              <a:endCxn id="170" idx="0"/>
            </p:cNvCxnSpPr>
            <p:nvPr/>
          </p:nvCxnSpPr>
          <p:spPr>
            <a:xfrm>
              <a:off x="4377092" y="3854644"/>
              <a:ext cx="71515" cy="198870"/>
            </a:xfrm>
            <a:prstGeom prst="straightConnector1">
              <a:avLst/>
            </a:prstGeom>
            <a:ln w="9360">
              <a:solidFill>
                <a:srgbClr val="000000"/>
              </a:solidFill>
              <a:miter/>
            </a:ln>
          </p:spPr>
        </p:cxnSp>
        <p:sp>
          <p:nvSpPr>
            <p:cNvPr id="174" name="CustomShape 119"/>
            <p:cNvSpPr/>
            <p:nvPr/>
          </p:nvSpPr>
          <p:spPr>
            <a:xfrm>
              <a:off x="853932" y="3679613"/>
              <a:ext cx="181889" cy="174705"/>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G</a:t>
              </a:r>
              <a:endParaRPr/>
            </a:p>
          </p:txBody>
        </p:sp>
        <p:sp>
          <p:nvSpPr>
            <p:cNvPr id="175" name="CustomShape 120"/>
            <p:cNvSpPr/>
            <p:nvPr/>
          </p:nvSpPr>
          <p:spPr>
            <a:xfrm>
              <a:off x="1002839"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76" name="CustomShape 121"/>
            <p:cNvSpPr/>
            <p:nvPr/>
          </p:nvSpPr>
          <p:spPr>
            <a:xfrm>
              <a:off x="841196" y="4053187"/>
              <a:ext cx="72168"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77" name="Line 122"/>
            <p:cNvCxnSpPr>
              <a:stCxn id="174" idx="4"/>
              <a:endCxn id="176" idx="0"/>
            </p:cNvCxnSpPr>
            <p:nvPr/>
          </p:nvCxnSpPr>
          <p:spPr>
            <a:xfrm flipH="1">
              <a:off x="877117" y="3854318"/>
              <a:ext cx="68249" cy="199196"/>
            </a:xfrm>
            <a:prstGeom prst="straightConnector1">
              <a:avLst/>
            </a:prstGeom>
            <a:ln w="9360">
              <a:solidFill>
                <a:srgbClr val="000000"/>
              </a:solidFill>
              <a:custDash>
                <a:ds d="197000" sp="197000"/>
              </a:custDash>
              <a:miter/>
            </a:ln>
          </p:spPr>
        </p:cxnSp>
        <p:cxnSp>
          <p:nvCxnSpPr>
            <p:cNvPr id="178" name="Line 123"/>
            <p:cNvCxnSpPr>
              <a:stCxn id="174" idx="4"/>
              <a:endCxn id="175" idx="0"/>
            </p:cNvCxnSpPr>
            <p:nvPr/>
          </p:nvCxnSpPr>
          <p:spPr>
            <a:xfrm>
              <a:off x="945040" y="3854318"/>
              <a:ext cx="95353" cy="199196"/>
            </a:xfrm>
            <a:prstGeom prst="straightConnector1">
              <a:avLst/>
            </a:prstGeom>
            <a:ln w="9360">
              <a:solidFill>
                <a:srgbClr val="000000"/>
              </a:solidFill>
              <a:miter/>
            </a:ln>
          </p:spPr>
        </p:cxnSp>
        <p:sp>
          <p:nvSpPr>
            <p:cNvPr id="179" name="CustomShape 124"/>
            <p:cNvSpPr/>
            <p:nvPr/>
          </p:nvSpPr>
          <p:spPr>
            <a:xfrm>
              <a:off x="1174931" y="3679613"/>
              <a:ext cx="179277"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F</a:t>
              </a:r>
              <a:endParaRPr/>
            </a:p>
          </p:txBody>
        </p:sp>
        <p:sp>
          <p:nvSpPr>
            <p:cNvPr id="180" name="CustomShape 125"/>
            <p:cNvSpPr/>
            <p:nvPr/>
          </p:nvSpPr>
          <p:spPr>
            <a:xfrm>
              <a:off x="1299021"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81" name="CustomShape 126"/>
            <p:cNvSpPr/>
            <p:nvPr/>
          </p:nvSpPr>
          <p:spPr>
            <a:xfrm>
              <a:off x="1134766" y="4053187"/>
              <a:ext cx="7249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82" name="Line 127"/>
            <p:cNvCxnSpPr>
              <a:stCxn id="179" idx="4"/>
              <a:endCxn id="181" idx="0"/>
            </p:cNvCxnSpPr>
            <p:nvPr/>
          </p:nvCxnSpPr>
          <p:spPr>
            <a:xfrm flipH="1">
              <a:off x="1171013" y="3854644"/>
              <a:ext cx="94047" cy="198870"/>
            </a:xfrm>
            <a:prstGeom prst="straightConnector1">
              <a:avLst/>
            </a:prstGeom>
            <a:ln w="9360">
              <a:solidFill>
                <a:srgbClr val="000000"/>
              </a:solidFill>
              <a:custDash>
                <a:ds d="197000" sp="197000"/>
              </a:custDash>
              <a:miter/>
            </a:ln>
          </p:spPr>
        </p:cxnSp>
        <p:cxnSp>
          <p:nvCxnSpPr>
            <p:cNvPr id="183" name="Line 128"/>
            <p:cNvCxnSpPr>
              <a:stCxn id="179" idx="4"/>
              <a:endCxn id="180" idx="0"/>
            </p:cNvCxnSpPr>
            <p:nvPr/>
          </p:nvCxnSpPr>
          <p:spPr>
            <a:xfrm>
              <a:off x="1264733" y="3854644"/>
              <a:ext cx="71841" cy="198870"/>
            </a:xfrm>
            <a:prstGeom prst="straightConnector1">
              <a:avLst/>
            </a:prstGeom>
            <a:ln w="9360">
              <a:solidFill>
                <a:srgbClr val="000000"/>
              </a:solidFill>
              <a:miter/>
            </a:ln>
          </p:spPr>
        </p:cxnSp>
        <p:sp>
          <p:nvSpPr>
            <p:cNvPr id="184" name="CustomShape 129"/>
            <p:cNvSpPr/>
            <p:nvPr/>
          </p:nvSpPr>
          <p:spPr>
            <a:xfrm>
              <a:off x="1456745" y="4339246"/>
              <a:ext cx="17960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H</a:t>
              </a:r>
              <a:endParaRPr/>
            </a:p>
          </p:txBody>
        </p:sp>
        <p:sp>
          <p:nvSpPr>
            <p:cNvPr id="185" name="CustomShape 130"/>
            <p:cNvSpPr/>
            <p:nvPr/>
          </p:nvSpPr>
          <p:spPr>
            <a:xfrm>
              <a:off x="1606959" y="4708575"/>
              <a:ext cx="74127"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86" name="CustomShape 131"/>
            <p:cNvSpPr/>
            <p:nvPr/>
          </p:nvSpPr>
          <p:spPr>
            <a:xfrm>
              <a:off x="1441724" y="4708575"/>
              <a:ext cx="74454"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87" name="Line 132"/>
            <p:cNvCxnSpPr>
              <a:stCxn id="184" idx="4"/>
              <a:endCxn id="186" idx="0"/>
            </p:cNvCxnSpPr>
            <p:nvPr/>
          </p:nvCxnSpPr>
          <p:spPr>
            <a:xfrm flipH="1">
              <a:off x="1478951" y="4514277"/>
              <a:ext cx="67923" cy="194625"/>
            </a:xfrm>
            <a:prstGeom prst="straightConnector1">
              <a:avLst/>
            </a:prstGeom>
            <a:ln w="9360">
              <a:solidFill>
                <a:srgbClr val="000000"/>
              </a:solidFill>
              <a:custDash>
                <a:ds d="197000" sp="197000"/>
              </a:custDash>
              <a:miter/>
            </a:ln>
          </p:spPr>
        </p:cxnSp>
        <p:cxnSp>
          <p:nvCxnSpPr>
            <p:cNvPr id="188" name="Line 133"/>
            <p:cNvCxnSpPr>
              <a:stCxn id="184" idx="4"/>
              <a:endCxn id="185" idx="0"/>
            </p:cNvCxnSpPr>
            <p:nvPr/>
          </p:nvCxnSpPr>
          <p:spPr>
            <a:xfrm>
              <a:off x="1546547" y="4514277"/>
              <a:ext cx="97639" cy="194625"/>
            </a:xfrm>
            <a:prstGeom prst="straightConnector1">
              <a:avLst/>
            </a:prstGeom>
            <a:ln w="9360">
              <a:solidFill>
                <a:srgbClr val="000000"/>
              </a:solidFill>
              <a:miter/>
            </a:ln>
          </p:spPr>
        </p:cxnSp>
        <p:sp>
          <p:nvSpPr>
            <p:cNvPr id="189" name="CustomShape 134"/>
            <p:cNvSpPr/>
            <p:nvPr/>
          </p:nvSpPr>
          <p:spPr>
            <a:xfrm>
              <a:off x="1732354" y="4339246"/>
              <a:ext cx="181889"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H</a:t>
              </a:r>
              <a:endParaRPr/>
            </a:p>
          </p:txBody>
        </p:sp>
        <p:sp>
          <p:nvSpPr>
            <p:cNvPr id="190" name="CustomShape 135"/>
            <p:cNvSpPr/>
            <p:nvPr/>
          </p:nvSpPr>
          <p:spPr>
            <a:xfrm>
              <a:off x="1883548" y="4708575"/>
              <a:ext cx="72821"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91" name="CustomShape 136"/>
            <p:cNvSpPr/>
            <p:nvPr/>
          </p:nvSpPr>
          <p:spPr>
            <a:xfrm>
              <a:off x="1718966" y="4708575"/>
              <a:ext cx="72494"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92" name="Line 137"/>
            <p:cNvCxnSpPr>
              <a:stCxn id="189" idx="4"/>
              <a:endCxn id="191" idx="0"/>
            </p:cNvCxnSpPr>
            <p:nvPr/>
          </p:nvCxnSpPr>
          <p:spPr>
            <a:xfrm flipH="1">
              <a:off x="1755213" y="4514277"/>
              <a:ext cx="68576" cy="194625"/>
            </a:xfrm>
            <a:prstGeom prst="straightConnector1">
              <a:avLst/>
            </a:prstGeom>
            <a:ln w="9360">
              <a:solidFill>
                <a:srgbClr val="000000"/>
              </a:solidFill>
              <a:custDash>
                <a:ds d="197000" sp="197000"/>
              </a:custDash>
              <a:miter/>
            </a:ln>
          </p:spPr>
        </p:cxnSp>
        <p:cxnSp>
          <p:nvCxnSpPr>
            <p:cNvPr id="193" name="Line 138"/>
            <p:cNvCxnSpPr>
              <a:stCxn id="189" idx="4"/>
              <a:endCxn id="190" idx="0"/>
            </p:cNvCxnSpPr>
            <p:nvPr/>
          </p:nvCxnSpPr>
          <p:spPr>
            <a:xfrm>
              <a:off x="1823462" y="4514277"/>
              <a:ext cx="96659" cy="194625"/>
            </a:xfrm>
            <a:prstGeom prst="straightConnector1">
              <a:avLst/>
            </a:prstGeom>
            <a:ln w="9360">
              <a:solidFill>
                <a:srgbClr val="000000"/>
              </a:solidFill>
              <a:miter/>
            </a:ln>
          </p:spPr>
        </p:cxnSp>
        <p:cxnSp>
          <p:nvCxnSpPr>
            <p:cNvPr id="194" name="Line 139"/>
            <p:cNvCxnSpPr>
              <a:stCxn id="77" idx="2"/>
              <a:endCxn id="174" idx="0"/>
            </p:cNvCxnSpPr>
            <p:nvPr/>
          </p:nvCxnSpPr>
          <p:spPr>
            <a:xfrm>
              <a:off x="918589" y="3526786"/>
              <a:ext cx="26777" cy="153153"/>
            </a:xfrm>
            <a:prstGeom prst="straightConnector1">
              <a:avLst/>
            </a:prstGeom>
            <a:ln>
              <a:solidFill>
                <a:srgbClr val="000000"/>
              </a:solidFill>
            </a:ln>
          </p:spPr>
        </p:cxnSp>
        <p:cxnSp>
          <p:nvCxnSpPr>
            <p:cNvPr id="195" name="Line 140"/>
            <p:cNvCxnSpPr>
              <a:stCxn id="77" idx="2"/>
              <a:endCxn id="179" idx="0"/>
            </p:cNvCxnSpPr>
            <p:nvPr/>
          </p:nvCxnSpPr>
          <p:spPr>
            <a:xfrm>
              <a:off x="918589" y="3526786"/>
              <a:ext cx="346471" cy="153153"/>
            </a:xfrm>
            <a:prstGeom prst="straightConnector1">
              <a:avLst/>
            </a:prstGeom>
            <a:ln>
              <a:solidFill>
                <a:srgbClr val="000000"/>
              </a:solidFill>
            </a:ln>
          </p:spPr>
        </p:cxnSp>
        <p:sp>
          <p:nvSpPr>
            <p:cNvPr id="196" name="CustomShape 141"/>
            <p:cNvSpPr/>
            <p:nvPr/>
          </p:nvSpPr>
          <p:spPr>
            <a:xfrm>
              <a:off x="2084050" y="3679613"/>
              <a:ext cx="182216"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G</a:t>
              </a:r>
              <a:endParaRPr/>
            </a:p>
          </p:txBody>
        </p:sp>
        <p:sp>
          <p:nvSpPr>
            <p:cNvPr id="197" name="CustomShape 142"/>
            <p:cNvSpPr/>
            <p:nvPr/>
          </p:nvSpPr>
          <p:spPr>
            <a:xfrm>
              <a:off x="2234590" y="4053187"/>
              <a:ext cx="7347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198" name="CustomShape 143"/>
            <p:cNvSpPr/>
            <p:nvPr/>
          </p:nvSpPr>
          <p:spPr>
            <a:xfrm>
              <a:off x="2071641" y="4053187"/>
              <a:ext cx="7282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199" name="Line 144"/>
            <p:cNvCxnSpPr>
              <a:stCxn id="196" idx="4"/>
              <a:endCxn id="198" idx="0"/>
            </p:cNvCxnSpPr>
            <p:nvPr/>
          </p:nvCxnSpPr>
          <p:spPr>
            <a:xfrm flipH="1">
              <a:off x="2107888" y="3854644"/>
              <a:ext cx="67596" cy="198870"/>
            </a:xfrm>
            <a:prstGeom prst="straightConnector1">
              <a:avLst/>
            </a:prstGeom>
            <a:ln w="9360">
              <a:solidFill>
                <a:srgbClr val="000000"/>
              </a:solidFill>
              <a:custDash>
                <a:ds d="197000" sp="197000"/>
              </a:custDash>
              <a:miter/>
            </a:ln>
          </p:spPr>
        </p:cxnSp>
        <p:cxnSp>
          <p:nvCxnSpPr>
            <p:cNvPr id="200" name="Line 145"/>
            <p:cNvCxnSpPr>
              <a:stCxn id="196" idx="4"/>
              <a:endCxn id="197" idx="0"/>
            </p:cNvCxnSpPr>
            <p:nvPr/>
          </p:nvCxnSpPr>
          <p:spPr>
            <a:xfrm>
              <a:off x="2175158" y="3854644"/>
              <a:ext cx="96333" cy="198870"/>
            </a:xfrm>
            <a:prstGeom prst="straightConnector1">
              <a:avLst/>
            </a:prstGeom>
            <a:ln w="9360">
              <a:solidFill>
                <a:srgbClr val="000000"/>
              </a:solidFill>
              <a:miter/>
            </a:ln>
          </p:spPr>
        </p:cxnSp>
        <p:sp>
          <p:nvSpPr>
            <p:cNvPr id="201" name="CustomShape 146"/>
            <p:cNvSpPr/>
            <p:nvPr/>
          </p:nvSpPr>
          <p:spPr>
            <a:xfrm>
              <a:off x="2405703" y="3679939"/>
              <a:ext cx="17960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F</a:t>
              </a:r>
              <a:endParaRPr/>
            </a:p>
          </p:txBody>
        </p:sp>
        <p:sp>
          <p:nvSpPr>
            <p:cNvPr id="202" name="CustomShape 147"/>
            <p:cNvSpPr/>
            <p:nvPr/>
          </p:nvSpPr>
          <p:spPr>
            <a:xfrm>
              <a:off x="2529793" y="4053514"/>
              <a:ext cx="7314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03" name="CustomShape 148"/>
            <p:cNvSpPr/>
            <p:nvPr/>
          </p:nvSpPr>
          <p:spPr>
            <a:xfrm>
              <a:off x="2366517" y="4053514"/>
              <a:ext cx="7184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04" name="Line 149"/>
            <p:cNvCxnSpPr>
              <a:stCxn id="201" idx="4"/>
              <a:endCxn id="203" idx="0"/>
            </p:cNvCxnSpPr>
            <p:nvPr/>
          </p:nvCxnSpPr>
          <p:spPr>
            <a:xfrm flipH="1">
              <a:off x="2402437" y="3854970"/>
              <a:ext cx="93394" cy="198870"/>
            </a:xfrm>
            <a:prstGeom prst="straightConnector1">
              <a:avLst/>
            </a:prstGeom>
            <a:ln w="9360">
              <a:solidFill>
                <a:srgbClr val="000000"/>
              </a:solidFill>
              <a:custDash>
                <a:ds d="197000" sp="197000"/>
              </a:custDash>
              <a:miter/>
            </a:ln>
          </p:spPr>
        </p:cxnSp>
        <p:cxnSp>
          <p:nvCxnSpPr>
            <p:cNvPr id="205" name="Line 150"/>
            <p:cNvCxnSpPr>
              <a:stCxn id="201" idx="4"/>
              <a:endCxn id="202" idx="0"/>
            </p:cNvCxnSpPr>
            <p:nvPr/>
          </p:nvCxnSpPr>
          <p:spPr>
            <a:xfrm>
              <a:off x="2495505" y="3854970"/>
              <a:ext cx="71188" cy="198870"/>
            </a:xfrm>
            <a:prstGeom prst="straightConnector1">
              <a:avLst/>
            </a:prstGeom>
            <a:ln w="9360">
              <a:solidFill>
                <a:srgbClr val="000000"/>
              </a:solidFill>
              <a:miter/>
            </a:ln>
          </p:spPr>
        </p:cxnSp>
        <p:sp>
          <p:nvSpPr>
            <p:cNvPr id="206" name="CustomShape 151"/>
            <p:cNvSpPr/>
            <p:nvPr/>
          </p:nvSpPr>
          <p:spPr>
            <a:xfrm>
              <a:off x="3365437" y="3679613"/>
              <a:ext cx="179930"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G</a:t>
              </a:r>
              <a:endParaRPr/>
            </a:p>
          </p:txBody>
        </p:sp>
        <p:sp>
          <p:nvSpPr>
            <p:cNvPr id="207" name="CustomShape 152"/>
            <p:cNvSpPr/>
            <p:nvPr/>
          </p:nvSpPr>
          <p:spPr>
            <a:xfrm>
              <a:off x="3514671" y="4053187"/>
              <a:ext cx="74780"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08" name="CustomShape 153"/>
            <p:cNvSpPr/>
            <p:nvPr/>
          </p:nvSpPr>
          <p:spPr>
            <a:xfrm>
              <a:off x="3350089" y="4053187"/>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09" name="Line 154"/>
            <p:cNvCxnSpPr>
              <a:stCxn id="206" idx="4"/>
              <a:endCxn id="208" idx="0"/>
            </p:cNvCxnSpPr>
            <p:nvPr/>
          </p:nvCxnSpPr>
          <p:spPr>
            <a:xfrm flipH="1">
              <a:off x="3387316" y="3854644"/>
              <a:ext cx="68576" cy="198870"/>
            </a:xfrm>
            <a:prstGeom prst="straightConnector1">
              <a:avLst/>
            </a:prstGeom>
            <a:ln w="9360">
              <a:solidFill>
                <a:srgbClr val="000000"/>
              </a:solidFill>
              <a:custDash>
                <a:ds d="197000" sp="197000"/>
              </a:custDash>
              <a:miter/>
            </a:ln>
          </p:spPr>
        </p:cxnSp>
        <p:cxnSp>
          <p:nvCxnSpPr>
            <p:cNvPr id="210" name="Line 155"/>
            <p:cNvCxnSpPr>
              <a:stCxn id="206" idx="4"/>
              <a:endCxn id="207" idx="0"/>
            </p:cNvCxnSpPr>
            <p:nvPr/>
          </p:nvCxnSpPr>
          <p:spPr>
            <a:xfrm>
              <a:off x="3455565" y="3854644"/>
              <a:ext cx="96659" cy="198870"/>
            </a:xfrm>
            <a:prstGeom prst="straightConnector1">
              <a:avLst/>
            </a:prstGeom>
            <a:ln w="9360">
              <a:solidFill>
                <a:srgbClr val="000000"/>
              </a:solidFill>
              <a:miter/>
            </a:ln>
          </p:spPr>
        </p:cxnSp>
        <p:sp>
          <p:nvSpPr>
            <p:cNvPr id="211" name="CustomShape 156"/>
            <p:cNvSpPr/>
            <p:nvPr/>
          </p:nvSpPr>
          <p:spPr>
            <a:xfrm>
              <a:off x="3686110" y="3679939"/>
              <a:ext cx="180256"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F</a:t>
              </a:r>
              <a:endParaRPr/>
            </a:p>
          </p:txBody>
        </p:sp>
        <p:sp>
          <p:nvSpPr>
            <p:cNvPr id="212" name="CustomShape 157"/>
            <p:cNvSpPr/>
            <p:nvPr/>
          </p:nvSpPr>
          <p:spPr>
            <a:xfrm>
              <a:off x="3809873" y="4053514"/>
              <a:ext cx="7510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13" name="CustomShape 158"/>
            <p:cNvSpPr/>
            <p:nvPr/>
          </p:nvSpPr>
          <p:spPr>
            <a:xfrm>
              <a:off x="3644965" y="4053514"/>
              <a:ext cx="74454"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14" name="Line 159"/>
            <p:cNvCxnSpPr>
              <a:stCxn id="211" idx="4"/>
              <a:endCxn id="213" idx="0"/>
            </p:cNvCxnSpPr>
            <p:nvPr/>
          </p:nvCxnSpPr>
          <p:spPr>
            <a:xfrm flipH="1">
              <a:off x="3682192" y="3854970"/>
              <a:ext cx="94373" cy="198870"/>
            </a:xfrm>
            <a:prstGeom prst="straightConnector1">
              <a:avLst/>
            </a:prstGeom>
            <a:ln w="9360">
              <a:solidFill>
                <a:srgbClr val="000000"/>
              </a:solidFill>
              <a:custDash>
                <a:ds d="197000" sp="197000"/>
              </a:custDash>
              <a:miter/>
            </a:ln>
          </p:spPr>
        </p:cxnSp>
        <p:cxnSp>
          <p:nvCxnSpPr>
            <p:cNvPr id="215" name="Line 160"/>
            <p:cNvCxnSpPr>
              <a:stCxn id="211" idx="4"/>
              <a:endCxn id="212" idx="0"/>
            </p:cNvCxnSpPr>
            <p:nvPr/>
          </p:nvCxnSpPr>
          <p:spPr>
            <a:xfrm>
              <a:off x="3776238" y="3854970"/>
              <a:ext cx="71515" cy="198870"/>
            </a:xfrm>
            <a:prstGeom prst="straightConnector1">
              <a:avLst/>
            </a:prstGeom>
            <a:ln w="9360">
              <a:solidFill>
                <a:srgbClr val="000000"/>
              </a:solidFill>
              <a:miter/>
            </a:ln>
          </p:spPr>
        </p:cxnSp>
        <p:sp>
          <p:nvSpPr>
            <p:cNvPr id="216" name="CustomShape 161"/>
            <p:cNvSpPr/>
            <p:nvPr/>
          </p:nvSpPr>
          <p:spPr>
            <a:xfrm>
              <a:off x="4621353" y="3679613"/>
              <a:ext cx="17960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G</a:t>
              </a:r>
              <a:endParaRPr/>
            </a:p>
          </p:txBody>
        </p:sp>
        <p:sp>
          <p:nvSpPr>
            <p:cNvPr id="217" name="CustomShape 162"/>
            <p:cNvSpPr/>
            <p:nvPr/>
          </p:nvSpPr>
          <p:spPr>
            <a:xfrm>
              <a:off x="4770913" y="4053187"/>
              <a:ext cx="7510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18" name="CustomShape 163"/>
            <p:cNvSpPr/>
            <p:nvPr/>
          </p:nvSpPr>
          <p:spPr>
            <a:xfrm>
              <a:off x="4606658" y="4053187"/>
              <a:ext cx="71841"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19" name="Line 164"/>
            <p:cNvCxnSpPr>
              <a:stCxn id="216" idx="4"/>
              <a:endCxn id="218" idx="0"/>
            </p:cNvCxnSpPr>
            <p:nvPr/>
          </p:nvCxnSpPr>
          <p:spPr>
            <a:xfrm flipH="1">
              <a:off x="4642579" y="3854644"/>
              <a:ext cx="68902" cy="198870"/>
            </a:xfrm>
            <a:prstGeom prst="straightConnector1">
              <a:avLst/>
            </a:prstGeom>
            <a:ln w="9360">
              <a:solidFill>
                <a:srgbClr val="000000"/>
              </a:solidFill>
              <a:custDash>
                <a:ds d="197000" sp="197000"/>
              </a:custDash>
              <a:miter/>
            </a:ln>
          </p:spPr>
        </p:cxnSp>
        <p:cxnSp>
          <p:nvCxnSpPr>
            <p:cNvPr id="220" name="Line 165"/>
            <p:cNvCxnSpPr>
              <a:stCxn id="216" idx="4"/>
              <a:endCxn id="217" idx="0"/>
            </p:cNvCxnSpPr>
            <p:nvPr/>
          </p:nvCxnSpPr>
          <p:spPr>
            <a:xfrm>
              <a:off x="4711154" y="3854644"/>
              <a:ext cx="97639" cy="198870"/>
            </a:xfrm>
            <a:prstGeom prst="straightConnector1">
              <a:avLst/>
            </a:prstGeom>
            <a:ln w="9360">
              <a:solidFill>
                <a:srgbClr val="000000"/>
              </a:solidFill>
              <a:miter/>
            </a:ln>
          </p:spPr>
        </p:cxnSp>
        <p:sp>
          <p:nvSpPr>
            <p:cNvPr id="221" name="CustomShape 166"/>
            <p:cNvSpPr/>
            <p:nvPr/>
          </p:nvSpPr>
          <p:spPr>
            <a:xfrm>
              <a:off x="4940393" y="3679939"/>
              <a:ext cx="178950"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F</a:t>
              </a:r>
              <a:endParaRPr/>
            </a:p>
          </p:txBody>
        </p:sp>
        <p:sp>
          <p:nvSpPr>
            <p:cNvPr id="222" name="CustomShape 167"/>
            <p:cNvSpPr/>
            <p:nvPr/>
          </p:nvSpPr>
          <p:spPr>
            <a:xfrm>
              <a:off x="5065463" y="4053514"/>
              <a:ext cx="73147"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23" name="CustomShape 168"/>
            <p:cNvSpPr/>
            <p:nvPr/>
          </p:nvSpPr>
          <p:spPr>
            <a:xfrm>
              <a:off x="4902513" y="4053514"/>
              <a:ext cx="72168" cy="84250"/>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24" name="Line 169"/>
            <p:cNvCxnSpPr>
              <a:stCxn id="221" idx="4"/>
              <a:endCxn id="223" idx="0"/>
            </p:cNvCxnSpPr>
            <p:nvPr/>
          </p:nvCxnSpPr>
          <p:spPr>
            <a:xfrm flipH="1">
              <a:off x="4938434" y="3854970"/>
              <a:ext cx="91761" cy="198870"/>
            </a:xfrm>
            <a:prstGeom prst="straightConnector1">
              <a:avLst/>
            </a:prstGeom>
            <a:ln w="9360">
              <a:solidFill>
                <a:srgbClr val="000000"/>
              </a:solidFill>
              <a:custDash>
                <a:ds d="197000" sp="197000"/>
              </a:custDash>
              <a:miter/>
            </a:ln>
          </p:spPr>
        </p:cxnSp>
        <p:cxnSp>
          <p:nvCxnSpPr>
            <p:cNvPr id="225" name="Line 170"/>
            <p:cNvCxnSpPr>
              <a:stCxn id="221" idx="4"/>
              <a:endCxn id="222" idx="0"/>
            </p:cNvCxnSpPr>
            <p:nvPr/>
          </p:nvCxnSpPr>
          <p:spPr>
            <a:xfrm>
              <a:off x="5029868" y="3854970"/>
              <a:ext cx="72494" cy="198870"/>
            </a:xfrm>
            <a:prstGeom prst="straightConnector1">
              <a:avLst/>
            </a:prstGeom>
            <a:ln w="9360">
              <a:solidFill>
                <a:srgbClr val="000000"/>
              </a:solidFill>
              <a:miter/>
            </a:ln>
          </p:spPr>
        </p:cxnSp>
        <p:cxnSp>
          <p:nvCxnSpPr>
            <p:cNvPr id="226" name="Line 171"/>
            <p:cNvCxnSpPr>
              <a:stCxn id="76" idx="2"/>
              <a:endCxn id="196" idx="0"/>
            </p:cNvCxnSpPr>
            <p:nvPr/>
          </p:nvCxnSpPr>
          <p:spPr>
            <a:xfrm>
              <a:off x="1234037" y="3526786"/>
              <a:ext cx="941447" cy="153153"/>
            </a:xfrm>
            <a:prstGeom prst="straightConnector1">
              <a:avLst/>
            </a:prstGeom>
            <a:ln>
              <a:solidFill>
                <a:srgbClr val="000000"/>
              </a:solidFill>
            </a:ln>
          </p:spPr>
        </p:cxnSp>
        <p:cxnSp>
          <p:nvCxnSpPr>
            <p:cNvPr id="227" name="Line 172"/>
            <p:cNvCxnSpPr>
              <a:stCxn id="76" idx="2"/>
              <a:endCxn id="201" idx="0"/>
            </p:cNvCxnSpPr>
            <p:nvPr/>
          </p:nvCxnSpPr>
          <p:spPr>
            <a:xfrm>
              <a:off x="1234037" y="3526787"/>
              <a:ext cx="1261794" cy="153479"/>
            </a:xfrm>
            <a:prstGeom prst="straightConnector1">
              <a:avLst/>
            </a:prstGeom>
            <a:ln>
              <a:solidFill>
                <a:srgbClr val="000000"/>
              </a:solidFill>
            </a:ln>
          </p:spPr>
        </p:cxnSp>
        <p:cxnSp>
          <p:nvCxnSpPr>
            <p:cNvPr id="228" name="Line 173"/>
            <p:cNvCxnSpPr>
              <a:stCxn id="101" idx="2"/>
              <a:endCxn id="206" idx="0"/>
            </p:cNvCxnSpPr>
            <p:nvPr/>
          </p:nvCxnSpPr>
          <p:spPr>
            <a:xfrm>
              <a:off x="2175485" y="3526786"/>
              <a:ext cx="1280407" cy="153153"/>
            </a:xfrm>
            <a:prstGeom prst="straightConnector1">
              <a:avLst/>
            </a:prstGeom>
            <a:ln>
              <a:solidFill>
                <a:srgbClr val="000000"/>
              </a:solidFill>
            </a:ln>
          </p:spPr>
        </p:cxnSp>
        <p:cxnSp>
          <p:nvCxnSpPr>
            <p:cNvPr id="229" name="Line 174"/>
            <p:cNvCxnSpPr>
              <a:stCxn id="101" idx="2"/>
              <a:endCxn id="211" idx="0"/>
            </p:cNvCxnSpPr>
            <p:nvPr/>
          </p:nvCxnSpPr>
          <p:spPr>
            <a:xfrm>
              <a:off x="2175485" y="3526787"/>
              <a:ext cx="1601080" cy="153479"/>
            </a:xfrm>
            <a:prstGeom prst="straightConnector1">
              <a:avLst/>
            </a:prstGeom>
            <a:ln>
              <a:solidFill>
                <a:srgbClr val="000000"/>
              </a:solidFill>
            </a:ln>
          </p:spPr>
        </p:cxnSp>
        <p:cxnSp>
          <p:nvCxnSpPr>
            <p:cNvPr id="230" name="Line 175"/>
            <p:cNvCxnSpPr>
              <a:stCxn id="100" idx="2"/>
              <a:endCxn id="216" idx="0"/>
            </p:cNvCxnSpPr>
            <p:nvPr/>
          </p:nvCxnSpPr>
          <p:spPr>
            <a:xfrm>
              <a:off x="2489953" y="3526786"/>
              <a:ext cx="2221528" cy="153153"/>
            </a:xfrm>
            <a:prstGeom prst="straightConnector1">
              <a:avLst/>
            </a:prstGeom>
            <a:ln>
              <a:solidFill>
                <a:srgbClr val="000000"/>
              </a:solidFill>
            </a:ln>
          </p:spPr>
        </p:cxnSp>
        <p:cxnSp>
          <p:nvCxnSpPr>
            <p:cNvPr id="231" name="Line 176"/>
            <p:cNvCxnSpPr>
              <a:stCxn id="100" idx="2"/>
              <a:endCxn id="221" idx="0"/>
            </p:cNvCxnSpPr>
            <p:nvPr/>
          </p:nvCxnSpPr>
          <p:spPr>
            <a:xfrm>
              <a:off x="2489953" y="3526787"/>
              <a:ext cx="2540242" cy="153479"/>
            </a:xfrm>
            <a:prstGeom prst="straightConnector1">
              <a:avLst/>
            </a:prstGeom>
            <a:ln>
              <a:solidFill>
                <a:srgbClr val="000000"/>
              </a:solidFill>
            </a:ln>
          </p:spPr>
        </p:cxnSp>
        <p:cxnSp>
          <p:nvCxnSpPr>
            <p:cNvPr id="232" name="Line 177"/>
            <p:cNvCxnSpPr>
              <a:stCxn id="119" idx="2"/>
              <a:endCxn id="174" idx="0"/>
            </p:cNvCxnSpPr>
            <p:nvPr/>
          </p:nvCxnSpPr>
          <p:spPr>
            <a:xfrm flipH="1">
              <a:off x="945040" y="3526786"/>
              <a:ext cx="2486034" cy="153153"/>
            </a:xfrm>
            <a:prstGeom prst="straightConnector1">
              <a:avLst/>
            </a:prstGeom>
            <a:ln>
              <a:solidFill>
                <a:srgbClr val="000000"/>
              </a:solidFill>
            </a:ln>
          </p:spPr>
        </p:cxnSp>
        <p:cxnSp>
          <p:nvCxnSpPr>
            <p:cNvPr id="233" name="Line 178"/>
            <p:cNvCxnSpPr>
              <a:stCxn id="119" idx="2"/>
              <a:endCxn id="179" idx="0"/>
            </p:cNvCxnSpPr>
            <p:nvPr/>
          </p:nvCxnSpPr>
          <p:spPr>
            <a:xfrm flipH="1">
              <a:off x="1264733" y="3526786"/>
              <a:ext cx="2166341" cy="153153"/>
            </a:xfrm>
            <a:prstGeom prst="straightConnector1">
              <a:avLst/>
            </a:prstGeom>
            <a:ln>
              <a:solidFill>
                <a:srgbClr val="000000"/>
              </a:solidFill>
            </a:ln>
          </p:spPr>
        </p:cxnSp>
        <p:cxnSp>
          <p:nvCxnSpPr>
            <p:cNvPr id="234" name="Line 179"/>
            <p:cNvCxnSpPr>
              <a:stCxn id="118" idx="2"/>
              <a:endCxn id="196" idx="0"/>
            </p:cNvCxnSpPr>
            <p:nvPr/>
          </p:nvCxnSpPr>
          <p:spPr>
            <a:xfrm flipH="1">
              <a:off x="2175158" y="3526786"/>
              <a:ext cx="1570385" cy="153153"/>
            </a:xfrm>
            <a:prstGeom prst="straightConnector1">
              <a:avLst/>
            </a:prstGeom>
            <a:ln>
              <a:solidFill>
                <a:srgbClr val="000000"/>
              </a:solidFill>
            </a:ln>
          </p:spPr>
        </p:cxnSp>
        <p:cxnSp>
          <p:nvCxnSpPr>
            <p:cNvPr id="235" name="Line 180"/>
            <p:cNvCxnSpPr>
              <a:stCxn id="118" idx="2"/>
              <a:endCxn id="201" idx="0"/>
            </p:cNvCxnSpPr>
            <p:nvPr/>
          </p:nvCxnSpPr>
          <p:spPr>
            <a:xfrm flipH="1">
              <a:off x="2495505" y="3526787"/>
              <a:ext cx="1250038" cy="153479"/>
            </a:xfrm>
            <a:prstGeom prst="straightConnector1">
              <a:avLst/>
            </a:prstGeom>
            <a:ln>
              <a:solidFill>
                <a:srgbClr val="000000"/>
              </a:solidFill>
            </a:ln>
          </p:spPr>
        </p:cxnSp>
        <p:cxnSp>
          <p:nvCxnSpPr>
            <p:cNvPr id="236" name="Line 181"/>
            <p:cNvCxnSpPr>
              <a:stCxn id="131" idx="2"/>
              <a:endCxn id="206" idx="0"/>
            </p:cNvCxnSpPr>
            <p:nvPr/>
          </p:nvCxnSpPr>
          <p:spPr>
            <a:xfrm flipH="1">
              <a:off x="3455565" y="3527113"/>
              <a:ext cx="1230118" cy="152826"/>
            </a:xfrm>
            <a:prstGeom prst="straightConnector1">
              <a:avLst/>
            </a:prstGeom>
            <a:ln>
              <a:solidFill>
                <a:srgbClr val="000000"/>
              </a:solidFill>
            </a:ln>
          </p:spPr>
        </p:cxnSp>
        <p:cxnSp>
          <p:nvCxnSpPr>
            <p:cNvPr id="237" name="Line 182"/>
            <p:cNvCxnSpPr>
              <a:stCxn id="131" idx="2"/>
              <a:endCxn id="211" idx="0"/>
            </p:cNvCxnSpPr>
            <p:nvPr/>
          </p:nvCxnSpPr>
          <p:spPr>
            <a:xfrm flipH="1">
              <a:off x="3776238" y="3527113"/>
              <a:ext cx="909445" cy="153153"/>
            </a:xfrm>
            <a:prstGeom prst="straightConnector1">
              <a:avLst/>
            </a:prstGeom>
            <a:ln>
              <a:solidFill>
                <a:srgbClr val="000000"/>
              </a:solidFill>
            </a:ln>
          </p:spPr>
        </p:cxnSp>
        <p:cxnSp>
          <p:nvCxnSpPr>
            <p:cNvPr id="238" name="Line 183"/>
            <p:cNvCxnSpPr>
              <a:stCxn id="130" idx="2"/>
              <a:endCxn id="216" idx="0"/>
            </p:cNvCxnSpPr>
            <p:nvPr/>
          </p:nvCxnSpPr>
          <p:spPr>
            <a:xfrm flipH="1">
              <a:off x="4711154" y="3527113"/>
              <a:ext cx="291284" cy="152826"/>
            </a:xfrm>
            <a:prstGeom prst="straightConnector1">
              <a:avLst/>
            </a:prstGeom>
            <a:ln>
              <a:solidFill>
                <a:srgbClr val="000000"/>
              </a:solidFill>
            </a:ln>
          </p:spPr>
        </p:cxnSp>
        <p:cxnSp>
          <p:nvCxnSpPr>
            <p:cNvPr id="239" name="Line 184"/>
            <p:cNvCxnSpPr>
              <a:stCxn id="130" idx="2"/>
              <a:endCxn id="221" idx="0"/>
            </p:cNvCxnSpPr>
            <p:nvPr/>
          </p:nvCxnSpPr>
          <p:spPr>
            <a:xfrm>
              <a:off x="5002112" y="3527113"/>
              <a:ext cx="28083" cy="153153"/>
            </a:xfrm>
            <a:prstGeom prst="straightConnector1">
              <a:avLst/>
            </a:prstGeom>
            <a:ln>
              <a:solidFill>
                <a:srgbClr val="000000"/>
              </a:solidFill>
            </a:ln>
          </p:spPr>
        </p:cxnSp>
        <p:sp>
          <p:nvSpPr>
            <p:cNvPr id="240" name="CustomShape 185"/>
            <p:cNvSpPr/>
            <p:nvPr/>
          </p:nvSpPr>
          <p:spPr>
            <a:xfrm>
              <a:off x="3917962" y="4339246"/>
              <a:ext cx="179603"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H</a:t>
              </a:r>
              <a:endParaRPr/>
            </a:p>
          </p:txBody>
        </p:sp>
        <p:sp>
          <p:nvSpPr>
            <p:cNvPr id="241" name="CustomShape 186"/>
            <p:cNvSpPr/>
            <p:nvPr/>
          </p:nvSpPr>
          <p:spPr>
            <a:xfrm>
              <a:off x="4067848" y="4708575"/>
              <a:ext cx="72821"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42" name="CustomShape 187"/>
            <p:cNvSpPr/>
            <p:nvPr/>
          </p:nvSpPr>
          <p:spPr>
            <a:xfrm>
              <a:off x="3902614" y="4708575"/>
              <a:ext cx="74780"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43" name="Line 188"/>
            <p:cNvCxnSpPr>
              <a:stCxn id="240" idx="4"/>
              <a:endCxn id="242" idx="0"/>
            </p:cNvCxnSpPr>
            <p:nvPr/>
          </p:nvCxnSpPr>
          <p:spPr>
            <a:xfrm flipH="1">
              <a:off x="3939841" y="4514277"/>
              <a:ext cx="68249" cy="194625"/>
            </a:xfrm>
            <a:prstGeom prst="straightConnector1">
              <a:avLst/>
            </a:prstGeom>
            <a:ln w="9360">
              <a:solidFill>
                <a:srgbClr val="000000"/>
              </a:solidFill>
              <a:custDash>
                <a:ds d="197000" sp="197000"/>
              </a:custDash>
              <a:miter/>
            </a:ln>
          </p:spPr>
        </p:cxnSp>
        <p:cxnSp>
          <p:nvCxnSpPr>
            <p:cNvPr id="244" name="Line 189"/>
            <p:cNvCxnSpPr>
              <a:stCxn id="240" idx="4"/>
              <a:endCxn id="241" idx="0"/>
            </p:cNvCxnSpPr>
            <p:nvPr/>
          </p:nvCxnSpPr>
          <p:spPr>
            <a:xfrm>
              <a:off x="4007763" y="4514277"/>
              <a:ext cx="96659" cy="194625"/>
            </a:xfrm>
            <a:prstGeom prst="straightConnector1">
              <a:avLst/>
            </a:prstGeom>
            <a:ln w="9360">
              <a:solidFill>
                <a:srgbClr val="000000"/>
              </a:solidFill>
              <a:miter/>
            </a:ln>
          </p:spPr>
        </p:cxnSp>
        <p:sp>
          <p:nvSpPr>
            <p:cNvPr id="245" name="CustomShape 190"/>
            <p:cNvSpPr/>
            <p:nvPr/>
          </p:nvSpPr>
          <p:spPr>
            <a:xfrm>
              <a:off x="4194551" y="4339246"/>
              <a:ext cx="181562" cy="175031"/>
            </a:xfrm>
            <a:prstGeom prst="ellipse">
              <a:avLst/>
            </a:prstGeom>
            <a:solidFill>
              <a:srgbClr val="FFFFFF"/>
            </a:solidFill>
            <a:ln w="9360">
              <a:solidFill>
                <a:srgbClr val="000000"/>
              </a:solidFill>
              <a:miter/>
            </a:ln>
          </p:spPr>
          <p:txBody>
            <a:bodyPr wrap="none" lIns="41472" tIns="0" rIns="41472" bIns="0" anchor="ctr"/>
            <a:lstStyle/>
            <a:p>
              <a:pPr algn="ctr">
                <a:lnSpc>
                  <a:spcPct val="100000"/>
                </a:lnSpc>
              </a:pPr>
              <a:r>
                <a:rPr lang="en-IE" sz="1089">
                  <a:latin typeface="Arial"/>
                  <a:ea typeface="Arial"/>
                </a:rPr>
                <a:t>H</a:t>
              </a:r>
              <a:endParaRPr/>
            </a:p>
          </p:txBody>
        </p:sp>
        <p:sp>
          <p:nvSpPr>
            <p:cNvPr id="246" name="CustomShape 191"/>
            <p:cNvSpPr/>
            <p:nvPr/>
          </p:nvSpPr>
          <p:spPr>
            <a:xfrm>
              <a:off x="4342805" y="4708575"/>
              <a:ext cx="74780"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1</a:t>
              </a:r>
              <a:endParaRPr/>
            </a:p>
          </p:txBody>
        </p:sp>
        <p:sp>
          <p:nvSpPr>
            <p:cNvPr id="247" name="CustomShape 192"/>
            <p:cNvSpPr/>
            <p:nvPr/>
          </p:nvSpPr>
          <p:spPr>
            <a:xfrm>
              <a:off x="4181162" y="4708575"/>
              <a:ext cx="72494" cy="88822"/>
            </a:xfrm>
            <a:prstGeom prst="rect">
              <a:avLst/>
            </a:prstGeom>
            <a:solidFill>
              <a:srgbClr val="FFFFFF"/>
            </a:solidFill>
            <a:ln w="9360">
              <a:solidFill>
                <a:srgbClr val="000000"/>
              </a:solidFill>
              <a:miter/>
            </a:ln>
          </p:spPr>
          <p:txBody>
            <a:bodyPr wrap="none" lIns="16654" tIns="0" rIns="16654" bIns="0" anchor="ctr"/>
            <a:lstStyle/>
            <a:p>
              <a:pPr algn="ctr">
                <a:lnSpc>
                  <a:spcPct val="100000"/>
                </a:lnSpc>
              </a:pPr>
              <a:r>
                <a:rPr lang="en-IE" sz="726">
                  <a:latin typeface="Arial"/>
                  <a:ea typeface="Arial"/>
                </a:rPr>
                <a:t>0</a:t>
              </a:r>
              <a:endParaRPr/>
            </a:p>
          </p:txBody>
        </p:sp>
        <p:cxnSp>
          <p:nvCxnSpPr>
            <p:cNvPr id="248" name="Line 193"/>
            <p:cNvCxnSpPr>
              <a:stCxn id="245" idx="4"/>
              <a:endCxn id="247" idx="0"/>
            </p:cNvCxnSpPr>
            <p:nvPr/>
          </p:nvCxnSpPr>
          <p:spPr>
            <a:xfrm flipH="1">
              <a:off x="4217409" y="4514277"/>
              <a:ext cx="68249" cy="194625"/>
            </a:xfrm>
            <a:prstGeom prst="straightConnector1">
              <a:avLst/>
            </a:prstGeom>
            <a:ln w="9360">
              <a:solidFill>
                <a:srgbClr val="000000"/>
              </a:solidFill>
              <a:custDash>
                <a:ds d="197000" sp="197000"/>
              </a:custDash>
              <a:miter/>
            </a:ln>
          </p:spPr>
        </p:cxnSp>
        <p:cxnSp>
          <p:nvCxnSpPr>
            <p:cNvPr id="249" name="Line 194"/>
            <p:cNvCxnSpPr>
              <a:stCxn id="245" idx="4"/>
              <a:endCxn id="246" idx="0"/>
            </p:cNvCxnSpPr>
            <p:nvPr/>
          </p:nvCxnSpPr>
          <p:spPr>
            <a:xfrm>
              <a:off x="4285332" y="4514277"/>
              <a:ext cx="95026" cy="194625"/>
            </a:xfrm>
            <a:prstGeom prst="straightConnector1">
              <a:avLst/>
            </a:prstGeom>
            <a:ln w="9360">
              <a:solidFill>
                <a:srgbClr val="000000"/>
              </a:solidFill>
              <a:miter/>
            </a:ln>
          </p:spPr>
        </p:cxnSp>
        <p:cxnSp>
          <p:nvCxnSpPr>
            <p:cNvPr id="250" name="Line 195"/>
            <p:cNvCxnSpPr>
              <a:stCxn id="176" idx="2"/>
              <a:endCxn id="184" idx="0"/>
            </p:cNvCxnSpPr>
            <p:nvPr/>
          </p:nvCxnSpPr>
          <p:spPr>
            <a:xfrm>
              <a:off x="877117" y="4137437"/>
              <a:ext cx="669756" cy="202135"/>
            </a:xfrm>
            <a:prstGeom prst="straightConnector1">
              <a:avLst/>
            </a:prstGeom>
            <a:ln>
              <a:solidFill>
                <a:srgbClr val="000000"/>
              </a:solidFill>
            </a:ln>
          </p:spPr>
        </p:cxnSp>
        <p:cxnSp>
          <p:nvCxnSpPr>
            <p:cNvPr id="251" name="Line 196"/>
            <p:cNvCxnSpPr>
              <a:stCxn id="175" idx="2"/>
              <a:endCxn id="189" idx="0"/>
            </p:cNvCxnSpPr>
            <p:nvPr/>
          </p:nvCxnSpPr>
          <p:spPr>
            <a:xfrm>
              <a:off x="1040066" y="4137437"/>
              <a:ext cx="783723" cy="202135"/>
            </a:xfrm>
            <a:prstGeom prst="straightConnector1">
              <a:avLst/>
            </a:prstGeom>
            <a:ln>
              <a:solidFill>
                <a:srgbClr val="000000"/>
              </a:solidFill>
            </a:ln>
          </p:spPr>
        </p:cxnSp>
        <p:cxnSp>
          <p:nvCxnSpPr>
            <p:cNvPr id="252" name="Line 197"/>
            <p:cNvCxnSpPr>
              <a:stCxn id="198" idx="2"/>
              <a:endCxn id="184" idx="0"/>
            </p:cNvCxnSpPr>
            <p:nvPr/>
          </p:nvCxnSpPr>
          <p:spPr>
            <a:xfrm flipH="1">
              <a:off x="1546547" y="4137437"/>
              <a:ext cx="561668" cy="202135"/>
            </a:xfrm>
            <a:prstGeom prst="straightConnector1">
              <a:avLst/>
            </a:prstGeom>
            <a:ln>
              <a:solidFill>
                <a:srgbClr val="000000"/>
              </a:solidFill>
            </a:ln>
          </p:spPr>
        </p:cxnSp>
        <p:cxnSp>
          <p:nvCxnSpPr>
            <p:cNvPr id="253" name="Line 198"/>
            <p:cNvCxnSpPr>
              <a:stCxn id="197" idx="2"/>
              <a:endCxn id="189" idx="0"/>
            </p:cNvCxnSpPr>
            <p:nvPr/>
          </p:nvCxnSpPr>
          <p:spPr>
            <a:xfrm flipH="1">
              <a:off x="1823462" y="4137437"/>
              <a:ext cx="448028" cy="202135"/>
            </a:xfrm>
            <a:prstGeom prst="straightConnector1">
              <a:avLst/>
            </a:prstGeom>
            <a:ln>
              <a:solidFill>
                <a:srgbClr val="000000"/>
              </a:solidFill>
            </a:ln>
          </p:spPr>
        </p:cxnSp>
        <p:cxnSp>
          <p:nvCxnSpPr>
            <p:cNvPr id="254" name="Line 199"/>
            <p:cNvCxnSpPr>
              <a:stCxn id="208" idx="2"/>
              <a:endCxn id="240" idx="0"/>
            </p:cNvCxnSpPr>
            <p:nvPr/>
          </p:nvCxnSpPr>
          <p:spPr>
            <a:xfrm>
              <a:off x="3387316" y="4137437"/>
              <a:ext cx="620774" cy="202135"/>
            </a:xfrm>
            <a:prstGeom prst="straightConnector1">
              <a:avLst/>
            </a:prstGeom>
            <a:ln>
              <a:solidFill>
                <a:srgbClr val="000000"/>
              </a:solidFill>
            </a:ln>
          </p:spPr>
        </p:cxnSp>
        <p:cxnSp>
          <p:nvCxnSpPr>
            <p:cNvPr id="255" name="Line 200"/>
            <p:cNvCxnSpPr>
              <a:stCxn id="207" idx="2"/>
              <a:endCxn id="245" idx="0"/>
            </p:cNvCxnSpPr>
            <p:nvPr/>
          </p:nvCxnSpPr>
          <p:spPr>
            <a:xfrm>
              <a:off x="3551897" y="4137437"/>
              <a:ext cx="733761" cy="202135"/>
            </a:xfrm>
            <a:prstGeom prst="straightConnector1">
              <a:avLst/>
            </a:prstGeom>
            <a:ln>
              <a:solidFill>
                <a:srgbClr val="000000"/>
              </a:solidFill>
            </a:ln>
          </p:spPr>
        </p:cxnSp>
        <p:cxnSp>
          <p:nvCxnSpPr>
            <p:cNvPr id="256" name="Line 201"/>
            <p:cNvCxnSpPr>
              <a:stCxn id="218" idx="2"/>
              <a:endCxn id="240" idx="0"/>
            </p:cNvCxnSpPr>
            <p:nvPr/>
          </p:nvCxnSpPr>
          <p:spPr>
            <a:xfrm flipH="1">
              <a:off x="4007763" y="4137437"/>
              <a:ext cx="635142" cy="202135"/>
            </a:xfrm>
            <a:prstGeom prst="straightConnector1">
              <a:avLst/>
            </a:prstGeom>
            <a:ln>
              <a:solidFill>
                <a:srgbClr val="000000"/>
              </a:solidFill>
            </a:ln>
          </p:spPr>
        </p:cxnSp>
        <p:cxnSp>
          <p:nvCxnSpPr>
            <p:cNvPr id="257" name="Line 202"/>
            <p:cNvCxnSpPr>
              <a:stCxn id="218" idx="2"/>
              <a:endCxn id="245" idx="0"/>
            </p:cNvCxnSpPr>
            <p:nvPr/>
          </p:nvCxnSpPr>
          <p:spPr>
            <a:xfrm flipH="1">
              <a:off x="4285331" y="4137437"/>
              <a:ext cx="357574" cy="202135"/>
            </a:xfrm>
            <a:prstGeom prst="straightConnector1">
              <a:avLst/>
            </a:prstGeom>
            <a:ln>
              <a:solidFill>
                <a:srgbClr val="000000"/>
              </a:solidFill>
            </a:ln>
          </p:spPr>
        </p:cxnSp>
      </p:grpSp>
      <p:sp>
        <p:nvSpPr>
          <p:cNvPr id="259" name="Isosceles Triangle 258"/>
          <p:cNvSpPr/>
          <p:nvPr/>
        </p:nvSpPr>
        <p:spPr>
          <a:xfrm>
            <a:off x="3526114" y="3988870"/>
            <a:ext cx="2715597" cy="2480833"/>
          </a:xfrm>
          <a:prstGeom prst="triangl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0" name="TextBox 259"/>
          <p:cNvSpPr txBox="1"/>
          <p:nvPr/>
        </p:nvSpPr>
        <p:spPr>
          <a:xfrm>
            <a:off x="4534537" y="5653119"/>
            <a:ext cx="667898" cy="282574"/>
          </a:xfrm>
          <a:prstGeom prst="rect">
            <a:avLst/>
          </a:prstGeom>
          <a:solidFill>
            <a:srgbClr val="FFFFFF"/>
          </a:solidFill>
        </p:spPr>
        <p:txBody>
          <a:bodyPr wrap="none" rtlCol="0">
            <a:spAutoFit/>
          </a:bodyPr>
          <a:lstStyle/>
          <a:p>
            <a:r>
              <a:rPr lang="en-US" dirty="0"/>
              <a:t>E,F,G,H</a:t>
            </a:r>
          </a:p>
        </p:txBody>
      </p:sp>
      <p:cxnSp>
        <p:nvCxnSpPr>
          <p:cNvPr id="261" name="Straight Connector 260"/>
          <p:cNvCxnSpPr/>
          <p:nvPr/>
        </p:nvCxnSpPr>
        <p:spPr>
          <a:xfrm>
            <a:off x="4153846" y="5362013"/>
            <a:ext cx="1573277" cy="0"/>
          </a:xfrm>
          <a:prstGeom prst="line">
            <a:avLst/>
          </a:prstGeom>
        </p:spPr>
        <p:style>
          <a:lnRef idx="2">
            <a:schemeClr val="accent1"/>
          </a:lnRef>
          <a:fillRef idx="0">
            <a:schemeClr val="accent1"/>
          </a:fillRef>
          <a:effectRef idx="1">
            <a:schemeClr val="accent1"/>
          </a:effectRef>
          <a:fontRef idx="minor">
            <a:schemeClr val="tx1"/>
          </a:fontRef>
        </p:style>
      </p:cxnSp>
      <p:sp>
        <p:nvSpPr>
          <p:cNvPr id="262" name="TextBox 261"/>
          <p:cNvSpPr txBox="1"/>
          <p:nvPr/>
        </p:nvSpPr>
        <p:spPr>
          <a:xfrm>
            <a:off x="4550220" y="4669229"/>
            <a:ext cx="696858" cy="282574"/>
          </a:xfrm>
          <a:prstGeom prst="rect">
            <a:avLst/>
          </a:prstGeom>
          <a:solidFill>
            <a:srgbClr val="FFFFFF"/>
          </a:solidFill>
        </p:spPr>
        <p:txBody>
          <a:bodyPr wrap="none" rtlCol="0">
            <a:spAutoFit/>
          </a:bodyPr>
          <a:lstStyle/>
          <a:p>
            <a:r>
              <a:rPr lang="en-US" dirty="0"/>
              <a:t>A,B,C,D</a:t>
            </a:r>
          </a:p>
        </p:txBody>
      </p:sp>
      <p:sp>
        <p:nvSpPr>
          <p:cNvPr id="19" name="TextBox 18"/>
          <p:cNvSpPr txBox="1"/>
          <p:nvPr/>
        </p:nvSpPr>
        <p:spPr>
          <a:xfrm>
            <a:off x="6696540" y="3052130"/>
            <a:ext cx="2289216" cy="369332"/>
          </a:xfrm>
          <a:prstGeom prst="rect">
            <a:avLst/>
          </a:prstGeom>
          <a:noFill/>
        </p:spPr>
        <p:txBody>
          <a:bodyPr wrap="none" rtlCol="0">
            <a:spAutoFit/>
          </a:bodyPr>
          <a:lstStyle/>
          <a:p>
            <a:r>
              <a:rPr lang="en-US" dirty="0"/>
              <a:t>The MAP search space</a:t>
            </a:r>
          </a:p>
        </p:txBody>
      </p:sp>
      <p:cxnSp>
        <p:nvCxnSpPr>
          <p:cNvPr id="21" name="Straight Arrow Connector 20"/>
          <p:cNvCxnSpPr/>
          <p:nvPr/>
        </p:nvCxnSpPr>
        <p:spPr>
          <a:xfrm flipH="1" flipV="1">
            <a:off x="6696540" y="2748181"/>
            <a:ext cx="457886" cy="17398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53" name="Straight Arrow Connector 452"/>
          <p:cNvCxnSpPr/>
          <p:nvPr/>
        </p:nvCxnSpPr>
        <p:spPr>
          <a:xfrm flipH="1">
            <a:off x="6989800" y="3623177"/>
            <a:ext cx="305303" cy="27941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8" name="CustomShape 14"/>
          <p:cNvSpPr/>
          <p:nvPr/>
        </p:nvSpPr>
        <p:spPr>
          <a:xfrm flipH="1">
            <a:off x="2120294" y="6498704"/>
            <a:ext cx="1228159" cy="284753"/>
          </a:xfrm>
          <a:prstGeom prst="borderCallout1">
            <a:avLst>
              <a:gd name="adj1" fmla="val -43807"/>
              <a:gd name="adj2" fmla="val 202"/>
              <a:gd name="adj3" fmla="val -1435"/>
              <a:gd name="adj4" fmla="val 13707"/>
            </a:avLst>
          </a:prstGeom>
          <a:solidFill>
            <a:srgbClr val="FFFFFF"/>
          </a:solidFill>
          <a:ln>
            <a:solidFill>
              <a:srgbClr val="000000"/>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en-US" sz="1361" spc="-1" dirty="0">
                <a:solidFill>
                  <a:srgbClr val="000000"/>
                </a:solidFill>
                <a:uFill>
                  <a:solidFill>
                    <a:srgbClr val="FFFFFF"/>
                  </a:solidFill>
                </a:uFill>
                <a:latin typeface="Arial"/>
              </a:rPr>
              <a:t>upper bound</a:t>
            </a:r>
            <a:endParaRPr lang="en-US" sz="1633" spc="-1" dirty="0">
              <a:solidFill>
                <a:srgbClr val="000000"/>
              </a:solidFill>
              <a:uFill>
                <a:solidFill>
                  <a:srgbClr val="FFFFFF"/>
                </a:solidFill>
              </a:uFill>
              <a:latin typeface="Arial"/>
            </a:endParaRPr>
          </a:p>
        </p:txBody>
      </p:sp>
      <p:sp>
        <p:nvSpPr>
          <p:cNvPr id="5" name="Footer Placeholder 4"/>
          <p:cNvSpPr>
            <a:spLocks noGrp="1"/>
          </p:cNvSpPr>
          <p:nvPr>
            <p:ph type="ftr" sz="quarter" idx="11"/>
          </p:nvPr>
        </p:nvSpPr>
        <p:spPr/>
        <p:txBody>
          <a:bodyPr/>
          <a:lstStyle/>
          <a:p>
            <a:r>
              <a:rPr lang="en-US"/>
              <a:t>Dechter, TPM 14/19</a:t>
            </a:r>
          </a:p>
        </p:txBody>
      </p:sp>
    </p:spTree>
    <p:extLst>
      <p:ext uri="{BB962C8B-B14F-4D97-AF65-F5344CB8AC3E}">
        <p14:creationId xmlns:p14="http://schemas.microsoft.com/office/powerpoint/2010/main" val="295139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4" grpId="0"/>
      <p:bldP spid="259" grpId="0" animBg="1"/>
      <p:bldP spid="260" grpId="0" animBg="1"/>
      <p:bldP spid="262"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Rectangle 8"/>
          <p:cNvSpPr>
            <a:spLocks noGrp="1" noChangeArrowheads="1"/>
          </p:cNvSpPr>
          <p:nvPr>
            <p:ph type="title"/>
          </p:nvPr>
        </p:nvSpPr>
        <p:spPr/>
        <p:txBody>
          <a:bodyPr/>
          <a:lstStyle/>
          <a:p>
            <a:pPr eaLnBrk="1" hangingPunct="1"/>
            <a:r>
              <a:rPr lang="en-US" dirty="0"/>
              <a:t>Traveling to trees via Inference</a:t>
            </a:r>
          </a:p>
        </p:txBody>
      </p:sp>
      <p:sp>
        <p:nvSpPr>
          <p:cNvPr id="1395714" name="Freeform 2"/>
          <p:cNvSpPr>
            <a:spLocks/>
          </p:cNvSpPr>
          <p:nvPr/>
        </p:nvSpPr>
        <p:spPr bwMode="auto">
          <a:xfrm>
            <a:off x="3554413" y="3930650"/>
            <a:ext cx="638175" cy="476250"/>
          </a:xfrm>
          <a:custGeom>
            <a:avLst/>
            <a:gdLst>
              <a:gd name="T0" fmla="*/ 0 w 402"/>
              <a:gd name="T1" fmla="*/ 204133450 h 300"/>
              <a:gd name="T2" fmla="*/ 476310325 w 402"/>
              <a:gd name="T3" fmla="*/ 756046875 h 300"/>
              <a:gd name="T4" fmla="*/ 665321250 w 402"/>
              <a:gd name="T5" fmla="*/ 642640638 h 300"/>
              <a:gd name="T6" fmla="*/ 1013102813 w 402"/>
              <a:gd name="T7" fmla="*/ 158770638 h 300"/>
              <a:gd name="T8" fmla="*/ 786288750 w 402"/>
              <a:gd name="T9" fmla="*/ 0 h 300"/>
              <a:gd name="T10" fmla="*/ 113407825 w 402"/>
              <a:gd name="T11" fmla="*/ 15120938 h 300"/>
              <a:gd name="T12" fmla="*/ 0 w 402"/>
              <a:gd name="T13" fmla="*/ 204133450 h 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2" h="300">
                <a:moveTo>
                  <a:pt x="0" y="81"/>
                </a:moveTo>
                <a:lnTo>
                  <a:pt x="189" y="300"/>
                </a:lnTo>
                <a:lnTo>
                  <a:pt x="264" y="255"/>
                </a:lnTo>
                <a:lnTo>
                  <a:pt x="402" y="63"/>
                </a:lnTo>
                <a:lnTo>
                  <a:pt x="312" y="0"/>
                </a:lnTo>
                <a:lnTo>
                  <a:pt x="45" y="6"/>
                </a:lnTo>
                <a:lnTo>
                  <a:pt x="0" y="81"/>
                </a:lnTo>
                <a:close/>
              </a:path>
            </a:pathLst>
          </a:custGeom>
          <a:solidFill>
            <a:srgbClr val="FFCCCC"/>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95715" name="Freeform 3"/>
          <p:cNvSpPr>
            <a:spLocks/>
          </p:cNvSpPr>
          <p:nvPr/>
        </p:nvSpPr>
        <p:spPr bwMode="auto">
          <a:xfrm>
            <a:off x="2859088" y="3544888"/>
            <a:ext cx="671512" cy="523875"/>
          </a:xfrm>
          <a:custGeom>
            <a:avLst/>
            <a:gdLst>
              <a:gd name="T0" fmla="*/ 241934820 w 423"/>
              <a:gd name="T1" fmla="*/ 831651563 h 330"/>
              <a:gd name="T2" fmla="*/ 1066024506 w 423"/>
              <a:gd name="T3" fmla="*/ 567035950 h 330"/>
              <a:gd name="T4" fmla="*/ 975298949 w 423"/>
              <a:gd name="T5" fmla="*/ 476310325 h 330"/>
              <a:gd name="T6" fmla="*/ 362902230 w 423"/>
              <a:gd name="T7" fmla="*/ 0 h 330"/>
              <a:gd name="T8" fmla="*/ 272176672 w 423"/>
              <a:gd name="T9" fmla="*/ 90725625 h 330"/>
              <a:gd name="T10" fmla="*/ 0 w 423"/>
              <a:gd name="T11" fmla="*/ 733366263 h 330"/>
              <a:gd name="T12" fmla="*/ 241934820 w 423"/>
              <a:gd name="T13" fmla="*/ 831651563 h 3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3" h="330">
                <a:moveTo>
                  <a:pt x="96" y="330"/>
                </a:moveTo>
                <a:lnTo>
                  <a:pt x="423" y="225"/>
                </a:lnTo>
                <a:lnTo>
                  <a:pt x="387" y="189"/>
                </a:lnTo>
                <a:lnTo>
                  <a:pt x="144" y="0"/>
                </a:lnTo>
                <a:lnTo>
                  <a:pt x="108" y="36"/>
                </a:lnTo>
                <a:lnTo>
                  <a:pt x="0" y="291"/>
                </a:lnTo>
                <a:lnTo>
                  <a:pt x="96" y="330"/>
                </a:lnTo>
                <a:close/>
              </a:path>
            </a:pathLst>
          </a:custGeom>
          <a:solidFill>
            <a:srgbClr val="FFFF99"/>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95716" name="Freeform 4"/>
          <p:cNvSpPr>
            <a:spLocks/>
          </p:cNvSpPr>
          <p:nvPr/>
        </p:nvSpPr>
        <p:spPr bwMode="auto">
          <a:xfrm>
            <a:off x="2320925" y="3563938"/>
            <a:ext cx="714375" cy="509587"/>
          </a:xfrm>
          <a:custGeom>
            <a:avLst/>
            <a:gdLst>
              <a:gd name="T0" fmla="*/ 60483750 w 450"/>
              <a:gd name="T1" fmla="*/ 544353216 h 321"/>
              <a:gd name="T2" fmla="*/ 756046875 w 450"/>
              <a:gd name="T3" fmla="*/ 808968569 h 321"/>
              <a:gd name="T4" fmla="*/ 892135313 w 450"/>
              <a:gd name="T5" fmla="*/ 589715984 h 321"/>
              <a:gd name="T6" fmla="*/ 1134070313 w 450"/>
              <a:gd name="T7" fmla="*/ 7559668 h 321"/>
              <a:gd name="T8" fmla="*/ 975301263 w 450"/>
              <a:gd name="T9" fmla="*/ 0 h 321"/>
              <a:gd name="T10" fmla="*/ 0 w 450"/>
              <a:gd name="T11" fmla="*/ 272176608 h 321"/>
              <a:gd name="T12" fmla="*/ 60483750 w 450"/>
              <a:gd name="T13" fmla="*/ 544353216 h 3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321">
                <a:moveTo>
                  <a:pt x="24" y="216"/>
                </a:moveTo>
                <a:lnTo>
                  <a:pt x="300" y="321"/>
                </a:lnTo>
                <a:lnTo>
                  <a:pt x="354" y="234"/>
                </a:lnTo>
                <a:lnTo>
                  <a:pt x="450" y="3"/>
                </a:lnTo>
                <a:lnTo>
                  <a:pt x="387" y="0"/>
                </a:lnTo>
                <a:lnTo>
                  <a:pt x="0" y="108"/>
                </a:lnTo>
                <a:lnTo>
                  <a:pt x="24" y="216"/>
                </a:lnTo>
                <a:close/>
              </a:path>
            </a:pathLst>
          </a:custGeom>
          <a:solidFill>
            <a:srgbClr val="6699FF"/>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95717" name="Freeform 5"/>
          <p:cNvSpPr>
            <a:spLocks/>
          </p:cNvSpPr>
          <p:nvPr/>
        </p:nvSpPr>
        <p:spPr bwMode="auto">
          <a:xfrm>
            <a:off x="2811463" y="2978150"/>
            <a:ext cx="466725" cy="495300"/>
          </a:xfrm>
          <a:custGeom>
            <a:avLst/>
            <a:gdLst>
              <a:gd name="T0" fmla="*/ 15120938 w 294"/>
              <a:gd name="T1" fmla="*/ 120967500 h 312"/>
              <a:gd name="T2" fmla="*/ 249496263 w 294"/>
              <a:gd name="T3" fmla="*/ 786288750 h 312"/>
              <a:gd name="T4" fmla="*/ 483870000 w 294"/>
              <a:gd name="T5" fmla="*/ 627519700 h 312"/>
              <a:gd name="T6" fmla="*/ 740925938 w 294"/>
              <a:gd name="T7" fmla="*/ 75604688 h 312"/>
              <a:gd name="T8" fmla="*/ 665321250 w 294"/>
              <a:gd name="T9" fmla="*/ 0 h 312"/>
              <a:gd name="T10" fmla="*/ 0 w 294"/>
              <a:gd name="T11" fmla="*/ 30241875 h 312"/>
              <a:gd name="T12" fmla="*/ 15120938 w 294"/>
              <a:gd name="T13" fmla="*/ 120967500 h 3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4" h="312">
                <a:moveTo>
                  <a:pt x="6" y="48"/>
                </a:moveTo>
                <a:lnTo>
                  <a:pt x="99" y="312"/>
                </a:lnTo>
                <a:lnTo>
                  <a:pt x="192" y="249"/>
                </a:lnTo>
                <a:lnTo>
                  <a:pt x="294" y="30"/>
                </a:lnTo>
                <a:lnTo>
                  <a:pt x="264" y="0"/>
                </a:lnTo>
                <a:lnTo>
                  <a:pt x="0" y="12"/>
                </a:lnTo>
                <a:lnTo>
                  <a:pt x="6" y="48"/>
                </a:lnTo>
                <a:close/>
              </a:path>
            </a:pathLst>
          </a:custGeom>
          <a:solidFill>
            <a:schemeClr val="accent6"/>
          </a:solidFill>
          <a:ln w="6350" cap="flat" cmpd="sng">
            <a:solidFill>
              <a:schemeClr val="tx1"/>
            </a:solidFill>
            <a:prstDash val="solid"/>
            <a:round/>
            <a:headEnd type="none" w="med" len="med"/>
            <a:tailEnd type="none" w="med" len="med"/>
          </a:ln>
          <a:effectLst/>
        </p:spPr>
        <p:txBody>
          <a:bodyPr wrap="none" anchor="ctr"/>
          <a:lstStyle/>
          <a:p>
            <a:endParaRPr lang="en-US"/>
          </a:p>
        </p:txBody>
      </p:sp>
      <p:sp>
        <p:nvSpPr>
          <p:cNvPr id="1395718" name="Freeform 6"/>
          <p:cNvSpPr>
            <a:spLocks/>
          </p:cNvSpPr>
          <p:nvPr/>
        </p:nvSpPr>
        <p:spPr bwMode="auto">
          <a:xfrm>
            <a:off x="2049463" y="2997200"/>
            <a:ext cx="890587" cy="795338"/>
          </a:xfrm>
          <a:custGeom>
            <a:avLst/>
            <a:gdLst>
              <a:gd name="T0" fmla="*/ 0 w 561"/>
              <a:gd name="T1" fmla="*/ 370463995 h 501"/>
              <a:gd name="T2" fmla="*/ 234373606 w 561"/>
              <a:gd name="T3" fmla="*/ 1262599869 h 501"/>
              <a:gd name="T4" fmla="*/ 506550328 w 561"/>
              <a:gd name="T5" fmla="*/ 1156753240 h 501"/>
              <a:gd name="T6" fmla="*/ 1413806069 w 561"/>
              <a:gd name="T7" fmla="*/ 892135873 h 501"/>
              <a:gd name="T8" fmla="*/ 1391125469 w 561"/>
              <a:gd name="T9" fmla="*/ 604837880 h 501"/>
              <a:gd name="T10" fmla="*/ 1202113063 w 561"/>
              <a:gd name="T11" fmla="*/ 83166002 h 501"/>
              <a:gd name="T12" fmla="*/ 877013883 w 561"/>
              <a:gd name="T13" fmla="*/ 0 h 501"/>
              <a:gd name="T14" fmla="*/ 128527103 w 561"/>
              <a:gd name="T15" fmla="*/ 105846629 h 501"/>
              <a:gd name="T16" fmla="*/ 0 w 561"/>
              <a:gd name="T17" fmla="*/ 370463995 h 5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1" h="501">
                <a:moveTo>
                  <a:pt x="0" y="147"/>
                </a:moveTo>
                <a:lnTo>
                  <a:pt x="93" y="501"/>
                </a:lnTo>
                <a:lnTo>
                  <a:pt x="201" y="459"/>
                </a:lnTo>
                <a:lnTo>
                  <a:pt x="561" y="354"/>
                </a:lnTo>
                <a:lnTo>
                  <a:pt x="552" y="240"/>
                </a:lnTo>
                <a:lnTo>
                  <a:pt x="477" y="33"/>
                </a:lnTo>
                <a:lnTo>
                  <a:pt x="348" y="0"/>
                </a:lnTo>
                <a:lnTo>
                  <a:pt x="51" y="42"/>
                </a:lnTo>
                <a:lnTo>
                  <a:pt x="0" y="147"/>
                </a:lnTo>
                <a:close/>
              </a:path>
            </a:pathLst>
          </a:custGeom>
          <a:solidFill>
            <a:schemeClr val="accent3"/>
          </a:solidFill>
          <a:ln w="6350" cap="flat" cmpd="sng">
            <a:solidFill>
              <a:schemeClr val="tx1"/>
            </a:solidFill>
            <a:prstDash val="solid"/>
            <a:round/>
            <a:headEnd type="none" w="med" len="med"/>
            <a:tailEnd type="none" w="med" len="med"/>
          </a:ln>
          <a:effectLst/>
        </p:spPr>
        <p:txBody>
          <a:bodyPr wrap="none" anchor="ctr"/>
          <a:lstStyle/>
          <a:p>
            <a:endParaRPr lang="en-US"/>
          </a:p>
        </p:txBody>
      </p:sp>
      <p:sp>
        <p:nvSpPr>
          <p:cNvPr id="1395719" name="Freeform 7"/>
          <p:cNvSpPr>
            <a:spLocks/>
          </p:cNvSpPr>
          <p:nvPr/>
        </p:nvSpPr>
        <p:spPr bwMode="auto">
          <a:xfrm>
            <a:off x="1277938" y="2954338"/>
            <a:ext cx="776287" cy="647700"/>
          </a:xfrm>
          <a:custGeom>
            <a:avLst/>
            <a:gdLst>
              <a:gd name="T0" fmla="*/ 272176700 w 489"/>
              <a:gd name="T1" fmla="*/ 75604688 h 408"/>
              <a:gd name="T2" fmla="*/ 1232354819 w 489"/>
              <a:gd name="T3" fmla="*/ 362902500 h 408"/>
              <a:gd name="T4" fmla="*/ 325099153 w 489"/>
              <a:gd name="T5" fmla="*/ 1028223750 h 408"/>
              <a:gd name="T6" fmla="*/ 0 w 489"/>
              <a:gd name="T7" fmla="*/ 0 h 408"/>
              <a:gd name="T8" fmla="*/ 272176700 w 489"/>
              <a:gd name="T9" fmla="*/ 75604688 h 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9" h="408">
                <a:moveTo>
                  <a:pt x="108" y="30"/>
                </a:moveTo>
                <a:lnTo>
                  <a:pt x="489" y="144"/>
                </a:lnTo>
                <a:lnTo>
                  <a:pt x="129" y="408"/>
                </a:lnTo>
                <a:lnTo>
                  <a:pt x="0" y="0"/>
                </a:lnTo>
                <a:lnTo>
                  <a:pt x="108" y="30"/>
                </a:lnTo>
                <a:close/>
              </a:path>
            </a:pathLst>
          </a:custGeom>
          <a:solidFill>
            <a:schemeClr val="accent2"/>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660" name="Oval 9"/>
          <p:cNvSpPr>
            <a:spLocks noChangeAspect="1" noChangeArrowheads="1"/>
          </p:cNvSpPr>
          <p:nvPr/>
        </p:nvSpPr>
        <p:spPr bwMode="auto">
          <a:xfrm>
            <a:off x="2143125" y="3694113"/>
            <a:ext cx="274638" cy="274637"/>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E</a:t>
            </a:r>
          </a:p>
        </p:txBody>
      </p:sp>
      <p:sp>
        <p:nvSpPr>
          <p:cNvPr id="27661" name="Oval 10"/>
          <p:cNvSpPr>
            <a:spLocks noChangeAspect="1" noChangeArrowheads="1"/>
          </p:cNvSpPr>
          <p:nvPr/>
        </p:nvSpPr>
        <p:spPr bwMode="auto">
          <a:xfrm>
            <a:off x="3429000" y="3798888"/>
            <a:ext cx="274638" cy="274637"/>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K</a:t>
            </a:r>
          </a:p>
        </p:txBody>
      </p:sp>
      <p:sp>
        <p:nvSpPr>
          <p:cNvPr id="27662" name="Oval 11"/>
          <p:cNvSpPr>
            <a:spLocks noChangeAspect="1" noChangeArrowheads="1"/>
          </p:cNvSpPr>
          <p:nvPr/>
        </p:nvSpPr>
        <p:spPr bwMode="auto">
          <a:xfrm>
            <a:off x="2886075" y="3333750"/>
            <a:ext cx="274638" cy="274638"/>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F</a:t>
            </a:r>
          </a:p>
        </p:txBody>
      </p:sp>
      <p:sp>
        <p:nvSpPr>
          <p:cNvPr id="27663" name="Oval 12"/>
          <p:cNvSpPr>
            <a:spLocks noChangeAspect="1" noChangeArrowheads="1"/>
          </p:cNvSpPr>
          <p:nvPr/>
        </p:nvSpPr>
        <p:spPr bwMode="auto">
          <a:xfrm>
            <a:off x="3744913" y="4291013"/>
            <a:ext cx="274637" cy="274637"/>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L</a:t>
            </a:r>
          </a:p>
        </p:txBody>
      </p:sp>
      <p:cxnSp>
        <p:nvCxnSpPr>
          <p:cNvPr id="27664" name="AutoShape 13"/>
          <p:cNvCxnSpPr>
            <a:cxnSpLocks noChangeShapeType="1"/>
            <a:stCxn id="27668" idx="6"/>
            <a:endCxn id="27661" idx="2"/>
          </p:cNvCxnSpPr>
          <p:nvPr/>
        </p:nvCxnSpPr>
        <p:spPr bwMode="auto">
          <a:xfrm flipV="1">
            <a:off x="3027363" y="3937000"/>
            <a:ext cx="401637" cy="13335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665" name="AutoShape 14"/>
          <p:cNvCxnSpPr>
            <a:cxnSpLocks noChangeShapeType="1"/>
            <a:stCxn id="27662" idx="4"/>
            <a:endCxn id="27668" idx="0"/>
          </p:cNvCxnSpPr>
          <p:nvPr/>
        </p:nvCxnSpPr>
        <p:spPr bwMode="auto">
          <a:xfrm flipH="1">
            <a:off x="2890838" y="3608388"/>
            <a:ext cx="133350" cy="32385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666" name="AutoShape 15"/>
          <p:cNvCxnSpPr>
            <a:cxnSpLocks noChangeShapeType="1"/>
            <a:stCxn id="27662" idx="5"/>
            <a:endCxn id="27661" idx="1"/>
          </p:cNvCxnSpPr>
          <p:nvPr/>
        </p:nvCxnSpPr>
        <p:spPr bwMode="auto">
          <a:xfrm>
            <a:off x="3121025" y="3568700"/>
            <a:ext cx="347663" cy="26987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667" name="AutoShape 16"/>
          <p:cNvCxnSpPr>
            <a:cxnSpLocks noChangeShapeType="1"/>
            <a:stCxn id="27663" idx="1"/>
            <a:endCxn id="27661" idx="4"/>
          </p:cNvCxnSpPr>
          <p:nvPr/>
        </p:nvCxnSpPr>
        <p:spPr bwMode="auto">
          <a:xfrm flipH="1" flipV="1">
            <a:off x="3567113" y="4073525"/>
            <a:ext cx="217487" cy="25717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668" name="Oval 17"/>
          <p:cNvSpPr>
            <a:spLocks noChangeAspect="1" noChangeArrowheads="1"/>
          </p:cNvSpPr>
          <p:nvPr/>
        </p:nvSpPr>
        <p:spPr bwMode="auto">
          <a:xfrm>
            <a:off x="2752725" y="3932238"/>
            <a:ext cx="274638" cy="274637"/>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H</a:t>
            </a:r>
          </a:p>
        </p:txBody>
      </p:sp>
      <p:cxnSp>
        <p:nvCxnSpPr>
          <p:cNvPr id="27669" name="AutoShape 18"/>
          <p:cNvCxnSpPr>
            <a:cxnSpLocks noChangeShapeType="1"/>
            <a:stCxn id="27660" idx="5"/>
            <a:endCxn id="27668" idx="2"/>
          </p:cNvCxnSpPr>
          <p:nvPr/>
        </p:nvCxnSpPr>
        <p:spPr bwMode="auto">
          <a:xfrm>
            <a:off x="2378075" y="3929063"/>
            <a:ext cx="374650" cy="14128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670" name="Oval 19"/>
          <p:cNvSpPr>
            <a:spLocks noChangeAspect="1" noChangeArrowheads="1"/>
          </p:cNvSpPr>
          <p:nvPr/>
        </p:nvSpPr>
        <p:spPr bwMode="auto">
          <a:xfrm>
            <a:off x="1317625" y="3517900"/>
            <a:ext cx="274638" cy="274638"/>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C</a:t>
            </a:r>
          </a:p>
        </p:txBody>
      </p:sp>
      <p:sp>
        <p:nvSpPr>
          <p:cNvPr id="27671" name="Oval 20"/>
          <p:cNvSpPr>
            <a:spLocks noChangeAspect="1" noChangeArrowheads="1"/>
          </p:cNvSpPr>
          <p:nvPr/>
        </p:nvSpPr>
        <p:spPr bwMode="auto">
          <a:xfrm>
            <a:off x="1927225" y="3014663"/>
            <a:ext cx="274638" cy="274637"/>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B</a:t>
            </a:r>
          </a:p>
        </p:txBody>
      </p:sp>
      <p:cxnSp>
        <p:nvCxnSpPr>
          <p:cNvPr id="27672" name="AutoShape 21"/>
          <p:cNvCxnSpPr>
            <a:cxnSpLocks noChangeShapeType="1"/>
            <a:stCxn id="27671" idx="3"/>
            <a:endCxn id="27670" idx="7"/>
          </p:cNvCxnSpPr>
          <p:nvPr/>
        </p:nvCxnSpPr>
        <p:spPr bwMode="auto">
          <a:xfrm flipH="1">
            <a:off x="1552575" y="3249613"/>
            <a:ext cx="414338" cy="30797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673" name="AutoShape 22"/>
          <p:cNvCxnSpPr>
            <a:cxnSpLocks noChangeShapeType="1"/>
            <a:stCxn id="27671" idx="7"/>
            <a:endCxn id="27680" idx="2"/>
          </p:cNvCxnSpPr>
          <p:nvPr/>
        </p:nvCxnSpPr>
        <p:spPr bwMode="auto">
          <a:xfrm flipV="1">
            <a:off x="2162175" y="3000375"/>
            <a:ext cx="431800" cy="5397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674" name="Oval 23"/>
          <p:cNvSpPr>
            <a:spLocks noChangeAspect="1" noChangeArrowheads="1"/>
          </p:cNvSpPr>
          <p:nvPr/>
        </p:nvSpPr>
        <p:spPr bwMode="auto">
          <a:xfrm>
            <a:off x="1203325" y="2879725"/>
            <a:ext cx="274638" cy="274638"/>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A</a:t>
            </a:r>
          </a:p>
        </p:txBody>
      </p:sp>
      <p:cxnSp>
        <p:nvCxnSpPr>
          <p:cNvPr id="27675" name="AutoShape 24"/>
          <p:cNvCxnSpPr>
            <a:cxnSpLocks noChangeShapeType="1"/>
            <a:stCxn id="27674" idx="4"/>
            <a:endCxn id="27670" idx="0"/>
          </p:cNvCxnSpPr>
          <p:nvPr/>
        </p:nvCxnSpPr>
        <p:spPr bwMode="auto">
          <a:xfrm>
            <a:off x="1341438" y="3154363"/>
            <a:ext cx="114300" cy="36353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676" name="Oval 25"/>
          <p:cNvSpPr>
            <a:spLocks noChangeAspect="1" noChangeArrowheads="1"/>
          </p:cNvSpPr>
          <p:nvPr/>
        </p:nvSpPr>
        <p:spPr bwMode="auto">
          <a:xfrm>
            <a:off x="4043363" y="3787775"/>
            <a:ext cx="274637" cy="274638"/>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M</a:t>
            </a:r>
          </a:p>
        </p:txBody>
      </p:sp>
      <p:sp>
        <p:nvSpPr>
          <p:cNvPr id="27677" name="Oval 26"/>
          <p:cNvSpPr>
            <a:spLocks noChangeAspect="1" noChangeArrowheads="1"/>
          </p:cNvSpPr>
          <p:nvPr/>
        </p:nvSpPr>
        <p:spPr bwMode="auto">
          <a:xfrm>
            <a:off x="3222625" y="2836863"/>
            <a:ext cx="274638" cy="274637"/>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G</a:t>
            </a:r>
          </a:p>
        </p:txBody>
      </p:sp>
      <p:sp>
        <p:nvSpPr>
          <p:cNvPr id="27678" name="Oval 27"/>
          <p:cNvSpPr>
            <a:spLocks noChangeAspect="1" noChangeArrowheads="1"/>
          </p:cNvSpPr>
          <p:nvPr/>
        </p:nvSpPr>
        <p:spPr bwMode="auto">
          <a:xfrm>
            <a:off x="2730500" y="4500563"/>
            <a:ext cx="274638" cy="274637"/>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J</a:t>
            </a:r>
          </a:p>
        </p:txBody>
      </p:sp>
      <p:cxnSp>
        <p:nvCxnSpPr>
          <p:cNvPr id="27679" name="AutoShape 28"/>
          <p:cNvCxnSpPr>
            <a:cxnSpLocks noChangeShapeType="1"/>
            <a:stCxn id="27678" idx="0"/>
            <a:endCxn id="27668" idx="4"/>
          </p:cNvCxnSpPr>
          <p:nvPr/>
        </p:nvCxnSpPr>
        <p:spPr bwMode="auto">
          <a:xfrm flipV="1">
            <a:off x="2868613" y="4206875"/>
            <a:ext cx="22225" cy="29368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680" name="Oval 29"/>
          <p:cNvSpPr>
            <a:spLocks noChangeAspect="1" noChangeArrowheads="1"/>
          </p:cNvSpPr>
          <p:nvPr/>
        </p:nvSpPr>
        <p:spPr bwMode="auto">
          <a:xfrm>
            <a:off x="2593975" y="2862263"/>
            <a:ext cx="274638" cy="274637"/>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D</a:t>
            </a:r>
          </a:p>
        </p:txBody>
      </p:sp>
      <p:cxnSp>
        <p:nvCxnSpPr>
          <p:cNvPr id="27681" name="AutoShape 30"/>
          <p:cNvCxnSpPr>
            <a:cxnSpLocks noChangeShapeType="1"/>
            <a:stCxn id="27662" idx="1"/>
            <a:endCxn id="27680" idx="5"/>
          </p:cNvCxnSpPr>
          <p:nvPr/>
        </p:nvCxnSpPr>
        <p:spPr bwMode="auto">
          <a:xfrm flipH="1" flipV="1">
            <a:off x="2828925" y="3097213"/>
            <a:ext cx="96838" cy="27622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682" name="AutoShape 31"/>
          <p:cNvCxnSpPr>
            <a:cxnSpLocks noChangeShapeType="1"/>
            <a:stCxn id="27662" idx="7"/>
            <a:endCxn id="27677" idx="3"/>
          </p:cNvCxnSpPr>
          <p:nvPr/>
        </p:nvCxnSpPr>
        <p:spPr bwMode="auto">
          <a:xfrm flipV="1">
            <a:off x="3121025" y="3071813"/>
            <a:ext cx="141288" cy="30162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683" name="AutoShape 32"/>
          <p:cNvCxnSpPr>
            <a:cxnSpLocks noChangeShapeType="1"/>
            <a:stCxn id="27660" idx="0"/>
            <a:endCxn id="27680" idx="3"/>
          </p:cNvCxnSpPr>
          <p:nvPr/>
        </p:nvCxnSpPr>
        <p:spPr bwMode="auto">
          <a:xfrm flipV="1">
            <a:off x="2281238" y="3097213"/>
            <a:ext cx="352425" cy="5969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684" name="AutoShape 33"/>
          <p:cNvCxnSpPr>
            <a:cxnSpLocks noChangeShapeType="1"/>
            <a:stCxn id="27671" idx="4"/>
            <a:endCxn id="27660" idx="1"/>
          </p:cNvCxnSpPr>
          <p:nvPr/>
        </p:nvCxnSpPr>
        <p:spPr bwMode="auto">
          <a:xfrm>
            <a:off x="2065338" y="3289300"/>
            <a:ext cx="117475" cy="4445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685" name="AutoShape 34"/>
          <p:cNvCxnSpPr>
            <a:cxnSpLocks noChangeShapeType="1"/>
            <a:stCxn id="27676" idx="4"/>
            <a:endCxn id="27663" idx="7"/>
          </p:cNvCxnSpPr>
          <p:nvPr/>
        </p:nvCxnSpPr>
        <p:spPr bwMode="auto">
          <a:xfrm flipH="1">
            <a:off x="3979863" y="4062413"/>
            <a:ext cx="201612" cy="26828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686" name="AutoShape 35"/>
          <p:cNvCxnSpPr>
            <a:cxnSpLocks noChangeShapeType="1"/>
            <a:stCxn id="27671" idx="6"/>
            <a:endCxn id="27662" idx="2"/>
          </p:cNvCxnSpPr>
          <p:nvPr/>
        </p:nvCxnSpPr>
        <p:spPr bwMode="auto">
          <a:xfrm>
            <a:off x="2201863" y="3152775"/>
            <a:ext cx="684212" cy="31908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687" name="AutoShape 36"/>
          <p:cNvCxnSpPr>
            <a:cxnSpLocks noChangeShapeType="1"/>
            <a:stCxn id="27676" idx="2"/>
            <a:endCxn id="27661" idx="6"/>
          </p:cNvCxnSpPr>
          <p:nvPr/>
        </p:nvCxnSpPr>
        <p:spPr bwMode="auto">
          <a:xfrm flipH="1">
            <a:off x="3703638" y="3925888"/>
            <a:ext cx="339725" cy="11112"/>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688" name="AutoShape 37"/>
          <p:cNvCxnSpPr>
            <a:cxnSpLocks noChangeShapeType="1"/>
            <a:stCxn id="27662" idx="3"/>
            <a:endCxn id="27660" idx="7"/>
          </p:cNvCxnSpPr>
          <p:nvPr/>
        </p:nvCxnSpPr>
        <p:spPr bwMode="auto">
          <a:xfrm flipH="1">
            <a:off x="2378075" y="3568700"/>
            <a:ext cx="547688" cy="1651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689" name="AutoShape 38"/>
          <p:cNvCxnSpPr>
            <a:cxnSpLocks noChangeShapeType="1"/>
            <a:stCxn id="27674" idx="6"/>
            <a:endCxn id="27671" idx="2"/>
          </p:cNvCxnSpPr>
          <p:nvPr/>
        </p:nvCxnSpPr>
        <p:spPr bwMode="auto">
          <a:xfrm>
            <a:off x="1477963" y="3017838"/>
            <a:ext cx="449262" cy="13493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690" name="AutoShape 39"/>
          <p:cNvCxnSpPr>
            <a:cxnSpLocks noChangeShapeType="1"/>
            <a:stCxn id="27677" idx="2"/>
            <a:endCxn id="27680" idx="6"/>
          </p:cNvCxnSpPr>
          <p:nvPr/>
        </p:nvCxnSpPr>
        <p:spPr bwMode="auto">
          <a:xfrm flipH="1">
            <a:off x="2868613" y="2974975"/>
            <a:ext cx="354012" cy="254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95752" name="AutoShape 40"/>
          <p:cNvCxnSpPr>
            <a:cxnSpLocks noChangeShapeType="1"/>
            <a:stCxn id="27668" idx="4"/>
            <a:endCxn id="27678" idx="0"/>
          </p:cNvCxnSpPr>
          <p:nvPr/>
        </p:nvCxnSpPr>
        <p:spPr bwMode="auto">
          <a:xfrm flipH="1">
            <a:off x="2868613" y="4206875"/>
            <a:ext cx="22225" cy="293688"/>
          </a:xfrm>
          <a:prstGeom prst="straightConnector1">
            <a:avLst/>
          </a:prstGeom>
          <a:noFill/>
          <a:ln w="38100">
            <a:solidFill>
              <a:srgbClr val="CC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95753" name="Oval 41"/>
          <p:cNvSpPr>
            <a:spLocks noChangeAspect="1" noChangeArrowheads="1"/>
          </p:cNvSpPr>
          <p:nvPr/>
        </p:nvSpPr>
        <p:spPr bwMode="auto">
          <a:xfrm>
            <a:off x="5703888" y="2532063"/>
            <a:ext cx="587375" cy="3175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en-US" sz="1000" b="1">
                <a:solidFill>
                  <a:srgbClr val="000000"/>
                </a:solidFill>
              </a:rPr>
              <a:t>ABC</a:t>
            </a:r>
          </a:p>
        </p:txBody>
      </p:sp>
      <p:sp>
        <p:nvSpPr>
          <p:cNvPr id="1395754" name="Oval 42"/>
          <p:cNvSpPr>
            <a:spLocks noChangeAspect="1" noChangeArrowheads="1"/>
          </p:cNvSpPr>
          <p:nvPr/>
        </p:nvSpPr>
        <p:spPr bwMode="auto">
          <a:xfrm>
            <a:off x="6380163" y="3027363"/>
            <a:ext cx="685800" cy="317500"/>
          </a:xfrm>
          <a:prstGeom prst="ellipse">
            <a:avLst/>
          </a:prstGeom>
          <a:solidFill>
            <a:srgbClr val="9BBB59"/>
          </a:solidFill>
          <a:ln w="9525">
            <a:solidFill>
              <a:schemeClr val="tx1"/>
            </a:solidFill>
            <a:round/>
            <a:headEnd/>
            <a:tailEnd/>
          </a:ln>
          <a:effectLst/>
        </p:spPr>
        <p:txBody>
          <a:bodyPr wrap="none" anchor="ctr">
            <a:spAutoFit/>
          </a:bodyPr>
          <a:lstStyle/>
          <a:p>
            <a:pPr algn="ctr"/>
            <a:r>
              <a:rPr lang="en-US" sz="1000" b="1">
                <a:solidFill>
                  <a:srgbClr val="000000"/>
                </a:solidFill>
              </a:rPr>
              <a:t>BDEF</a:t>
            </a:r>
          </a:p>
        </p:txBody>
      </p:sp>
      <p:cxnSp>
        <p:nvCxnSpPr>
          <p:cNvPr id="1395755" name="AutoShape 43"/>
          <p:cNvCxnSpPr>
            <a:cxnSpLocks noChangeShapeType="1"/>
            <a:stCxn id="1395753" idx="5"/>
            <a:endCxn id="1395754" idx="1"/>
          </p:cNvCxnSpPr>
          <p:nvPr/>
        </p:nvCxnSpPr>
        <p:spPr bwMode="auto">
          <a:xfrm>
            <a:off x="6205538" y="2803525"/>
            <a:ext cx="274637" cy="269875"/>
          </a:xfrm>
          <a:prstGeom prst="straightConnector1">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95756" name="Oval 44"/>
          <p:cNvSpPr>
            <a:spLocks noChangeAspect="1" noChangeArrowheads="1"/>
          </p:cNvSpPr>
          <p:nvPr/>
        </p:nvSpPr>
        <p:spPr bwMode="auto">
          <a:xfrm>
            <a:off x="7207250" y="2532063"/>
            <a:ext cx="573088" cy="317500"/>
          </a:xfrm>
          <a:prstGeom prst="ellipse">
            <a:avLst/>
          </a:prstGeom>
          <a:solidFill>
            <a:srgbClr val="F79646"/>
          </a:solidFill>
          <a:ln w="9525">
            <a:solidFill>
              <a:schemeClr val="tx1"/>
            </a:solidFill>
            <a:round/>
            <a:headEnd/>
            <a:tailEnd/>
          </a:ln>
          <a:effectLst/>
        </p:spPr>
        <p:txBody>
          <a:bodyPr wrap="none" anchor="ctr">
            <a:spAutoFit/>
          </a:bodyPr>
          <a:lstStyle/>
          <a:p>
            <a:pPr algn="ctr"/>
            <a:r>
              <a:rPr lang="en-US" sz="1000" b="1">
                <a:solidFill>
                  <a:srgbClr val="000000"/>
                </a:solidFill>
              </a:rPr>
              <a:t>DGF</a:t>
            </a:r>
          </a:p>
        </p:txBody>
      </p:sp>
      <p:cxnSp>
        <p:nvCxnSpPr>
          <p:cNvPr id="1395757" name="AutoShape 45"/>
          <p:cNvCxnSpPr>
            <a:cxnSpLocks noChangeShapeType="1"/>
            <a:stCxn id="1395756" idx="3"/>
            <a:endCxn id="1395754" idx="7"/>
          </p:cNvCxnSpPr>
          <p:nvPr/>
        </p:nvCxnSpPr>
        <p:spPr bwMode="auto">
          <a:xfrm flipH="1">
            <a:off x="6965950" y="2803525"/>
            <a:ext cx="325438" cy="269875"/>
          </a:xfrm>
          <a:prstGeom prst="straightConnector1">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95758" name="Oval 46"/>
          <p:cNvSpPr>
            <a:spLocks noChangeAspect="1" noChangeArrowheads="1"/>
          </p:cNvSpPr>
          <p:nvPr/>
        </p:nvSpPr>
        <p:spPr bwMode="auto">
          <a:xfrm>
            <a:off x="6445250" y="3627438"/>
            <a:ext cx="555625" cy="317500"/>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en-US" sz="1000" b="1">
                <a:solidFill>
                  <a:srgbClr val="000000"/>
                </a:solidFill>
              </a:rPr>
              <a:t>EFH</a:t>
            </a:r>
          </a:p>
        </p:txBody>
      </p:sp>
      <p:cxnSp>
        <p:nvCxnSpPr>
          <p:cNvPr id="1395759" name="AutoShape 47"/>
          <p:cNvCxnSpPr>
            <a:cxnSpLocks noChangeShapeType="1"/>
            <a:stCxn id="1395754" idx="4"/>
            <a:endCxn id="1395758" idx="0"/>
          </p:cNvCxnSpPr>
          <p:nvPr/>
        </p:nvCxnSpPr>
        <p:spPr bwMode="auto">
          <a:xfrm>
            <a:off x="6723063" y="3344863"/>
            <a:ext cx="0" cy="282575"/>
          </a:xfrm>
          <a:prstGeom prst="straightConnector1">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95760" name="Oval 48"/>
          <p:cNvSpPr>
            <a:spLocks noChangeAspect="1" noChangeArrowheads="1"/>
          </p:cNvSpPr>
          <p:nvPr/>
        </p:nvSpPr>
        <p:spPr bwMode="auto">
          <a:xfrm>
            <a:off x="6440488" y="4275138"/>
            <a:ext cx="566737" cy="3175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en-US" sz="1000" b="1">
                <a:solidFill>
                  <a:srgbClr val="000000"/>
                </a:solidFill>
              </a:rPr>
              <a:t>FHK</a:t>
            </a:r>
          </a:p>
        </p:txBody>
      </p:sp>
      <p:cxnSp>
        <p:nvCxnSpPr>
          <p:cNvPr id="1395761" name="AutoShape 49"/>
          <p:cNvCxnSpPr>
            <a:cxnSpLocks noChangeShapeType="1"/>
            <a:stCxn id="1395758" idx="4"/>
            <a:endCxn id="1395760" idx="0"/>
          </p:cNvCxnSpPr>
          <p:nvPr/>
        </p:nvCxnSpPr>
        <p:spPr bwMode="auto">
          <a:xfrm>
            <a:off x="6723063" y="3944938"/>
            <a:ext cx="1587" cy="330200"/>
          </a:xfrm>
          <a:prstGeom prst="straightConnector1">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95762" name="Oval 50"/>
          <p:cNvSpPr>
            <a:spLocks noChangeAspect="1" noChangeArrowheads="1"/>
          </p:cNvSpPr>
          <p:nvPr/>
        </p:nvSpPr>
        <p:spPr bwMode="auto">
          <a:xfrm>
            <a:off x="6032500" y="4760913"/>
            <a:ext cx="425450" cy="317500"/>
          </a:xfrm>
          <a:prstGeom prst="ellipse">
            <a:avLst/>
          </a:prstGeom>
          <a:solidFill>
            <a:srgbClr val="CC3399"/>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en-US" sz="1000" b="1">
                <a:solidFill>
                  <a:srgbClr val="000000"/>
                </a:solidFill>
              </a:rPr>
              <a:t>HJ</a:t>
            </a:r>
          </a:p>
        </p:txBody>
      </p:sp>
      <p:cxnSp>
        <p:nvCxnSpPr>
          <p:cNvPr id="1395763" name="AutoShape 51"/>
          <p:cNvCxnSpPr>
            <a:cxnSpLocks noChangeShapeType="1"/>
            <a:stCxn id="1395760" idx="3"/>
            <a:endCxn id="1395762" idx="0"/>
          </p:cNvCxnSpPr>
          <p:nvPr/>
        </p:nvCxnSpPr>
        <p:spPr bwMode="auto">
          <a:xfrm flipH="1">
            <a:off x="6245225" y="4546600"/>
            <a:ext cx="277813" cy="214313"/>
          </a:xfrm>
          <a:prstGeom prst="straightConnector1">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95764" name="Oval 52"/>
          <p:cNvSpPr>
            <a:spLocks noChangeAspect="1" noChangeArrowheads="1"/>
          </p:cNvSpPr>
          <p:nvPr/>
        </p:nvSpPr>
        <p:spPr bwMode="auto">
          <a:xfrm>
            <a:off x="6972300" y="4760913"/>
            <a:ext cx="587375" cy="317500"/>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en-US" sz="1000" b="1">
                <a:solidFill>
                  <a:srgbClr val="000000"/>
                </a:solidFill>
              </a:rPr>
              <a:t>KLM</a:t>
            </a:r>
          </a:p>
        </p:txBody>
      </p:sp>
      <p:cxnSp>
        <p:nvCxnSpPr>
          <p:cNvPr id="1395765" name="AutoShape 53"/>
          <p:cNvCxnSpPr>
            <a:cxnSpLocks noChangeShapeType="1"/>
            <a:stCxn id="1395760" idx="5"/>
            <a:endCxn id="1395764" idx="0"/>
          </p:cNvCxnSpPr>
          <p:nvPr/>
        </p:nvCxnSpPr>
        <p:spPr bwMode="auto">
          <a:xfrm>
            <a:off x="6924675" y="4546600"/>
            <a:ext cx="341313" cy="214313"/>
          </a:xfrm>
          <a:prstGeom prst="straightConnector1">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95766" name="Text Box 54"/>
          <p:cNvSpPr txBox="1">
            <a:spLocks noChangeArrowheads="1"/>
          </p:cNvSpPr>
          <p:nvPr/>
        </p:nvSpPr>
        <p:spPr bwMode="auto">
          <a:xfrm>
            <a:off x="3209925" y="5435600"/>
            <a:ext cx="4583113"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000" i="1">
                <a:latin typeface="Tahoma" pitchFamily="34" charset="0"/>
              </a:rPr>
              <a:t>treewidth</a:t>
            </a:r>
            <a:r>
              <a:rPr lang="en-US" sz="2000">
                <a:latin typeface="Tahoma" pitchFamily="34" charset="0"/>
              </a:rPr>
              <a:t> = 4 - 1 = 3</a:t>
            </a:r>
            <a:endParaRPr lang="en-US" sz="2000" i="1">
              <a:latin typeface="Tahoma" pitchFamily="34" charset="0"/>
            </a:endParaRPr>
          </a:p>
          <a:p>
            <a:pPr eaLnBrk="1" hangingPunct="1"/>
            <a:r>
              <a:rPr lang="en-US" sz="2000">
                <a:latin typeface="Tahoma" pitchFamily="34" charset="0"/>
              </a:rPr>
              <a:t>treewidth = (maximum cluster size) - 1</a:t>
            </a:r>
          </a:p>
        </p:txBody>
      </p:sp>
      <p:sp>
        <p:nvSpPr>
          <p:cNvPr id="1395767" name="Freeform 55"/>
          <p:cNvSpPr>
            <a:spLocks/>
          </p:cNvSpPr>
          <p:nvPr/>
        </p:nvSpPr>
        <p:spPr bwMode="auto">
          <a:xfrm>
            <a:off x="4614863" y="3321050"/>
            <a:ext cx="1658937" cy="2039938"/>
          </a:xfrm>
          <a:custGeom>
            <a:avLst/>
            <a:gdLst>
              <a:gd name="T0" fmla="*/ 2147483647 w 1045"/>
              <a:gd name="T1" fmla="*/ 0 h 1285"/>
              <a:gd name="T2" fmla="*/ 866933489 w 1045"/>
              <a:gd name="T3" fmla="*/ 1315521885 h 1285"/>
              <a:gd name="T4" fmla="*/ 0 w 1045"/>
              <a:gd name="T5" fmla="*/ 2147483647 h 1285"/>
              <a:gd name="T6" fmla="*/ 0 60000 65536"/>
              <a:gd name="T7" fmla="*/ 0 60000 65536"/>
              <a:gd name="T8" fmla="*/ 0 60000 65536"/>
            </a:gdLst>
            <a:ahLst/>
            <a:cxnLst>
              <a:cxn ang="T6">
                <a:pos x="T0" y="T1"/>
              </a:cxn>
              <a:cxn ang="T7">
                <a:pos x="T2" y="T3"/>
              </a:cxn>
              <a:cxn ang="T8">
                <a:pos x="T4" y="T5"/>
              </a:cxn>
            </a:cxnLst>
            <a:rect l="0" t="0" r="r" b="b"/>
            <a:pathLst>
              <a:path w="1045" h="1285">
                <a:moveTo>
                  <a:pt x="1045" y="0"/>
                </a:moveTo>
                <a:cubicBezTo>
                  <a:pt x="928" y="87"/>
                  <a:pt x="518" y="308"/>
                  <a:pt x="344" y="522"/>
                </a:cubicBezTo>
                <a:cubicBezTo>
                  <a:pt x="170" y="736"/>
                  <a:pt x="72" y="1126"/>
                  <a:pt x="0" y="1285"/>
                </a:cubicBezTo>
              </a:path>
            </a:pathLst>
          </a:custGeom>
          <a:noFill/>
          <a:ln w="762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95768" name="Text Box 56"/>
          <p:cNvSpPr txBox="1">
            <a:spLocks noChangeArrowheads="1"/>
          </p:cNvSpPr>
          <p:nvPr/>
        </p:nvSpPr>
        <p:spPr bwMode="auto">
          <a:xfrm>
            <a:off x="254000" y="4746625"/>
            <a:ext cx="2955925"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000" b="1">
                <a:solidFill>
                  <a:schemeClr val="hlink"/>
                </a:solidFill>
                <a:latin typeface="Tahoma" pitchFamily="34" charset="0"/>
              </a:rPr>
              <a:t>Inference algorithm:</a:t>
            </a:r>
          </a:p>
          <a:p>
            <a:pPr eaLnBrk="1" hangingPunct="1"/>
            <a:r>
              <a:rPr lang="en-US" sz="2000" b="1">
                <a:latin typeface="Tahoma" pitchFamily="34" charset="0"/>
              </a:rPr>
              <a:t>Time: </a:t>
            </a:r>
            <a:r>
              <a:rPr lang="en-US" sz="1800" b="1">
                <a:latin typeface="Tahoma" pitchFamily="34" charset="0"/>
              </a:rPr>
              <a:t>exp(tree-width)</a:t>
            </a:r>
          </a:p>
          <a:p>
            <a:pPr eaLnBrk="1" hangingPunct="1"/>
            <a:r>
              <a:rPr lang="en-US" sz="2000" b="1">
                <a:latin typeface="Tahoma" pitchFamily="34" charset="0"/>
              </a:rPr>
              <a:t>Space: </a:t>
            </a:r>
            <a:r>
              <a:rPr lang="en-US" sz="1800" b="1">
                <a:latin typeface="Tahoma" pitchFamily="34" charset="0"/>
              </a:rPr>
              <a:t>exp(tree-width)</a:t>
            </a:r>
            <a:endParaRPr lang="en-US" sz="2800" b="1">
              <a:latin typeface="Tahoma" pitchFamily="34" charset="0"/>
            </a:endParaRPr>
          </a:p>
        </p:txBody>
      </p:sp>
      <p:sp>
        <p:nvSpPr>
          <p:cNvPr id="2" name="Footer Placeholder 1"/>
          <p:cNvSpPr>
            <a:spLocks noGrp="1"/>
          </p:cNvSpPr>
          <p:nvPr>
            <p:ph type="ftr" sz="quarter" idx="11"/>
          </p:nvPr>
        </p:nvSpPr>
        <p:spPr/>
        <p:txBody>
          <a:bodyPr/>
          <a:lstStyle/>
          <a:p>
            <a:pPr>
              <a:defRPr/>
            </a:pPr>
            <a:r>
              <a:rPr lang="en-US"/>
              <a:t>Dechter, TPM 14/19</a:t>
            </a:r>
          </a:p>
        </p:txBody>
      </p:sp>
      <p:sp>
        <p:nvSpPr>
          <p:cNvPr id="3" name="TextBox 2"/>
          <p:cNvSpPr txBox="1"/>
          <p:nvPr/>
        </p:nvSpPr>
        <p:spPr>
          <a:xfrm>
            <a:off x="877330" y="1594022"/>
            <a:ext cx="3039871" cy="646331"/>
          </a:xfrm>
          <a:prstGeom prst="rect">
            <a:avLst/>
          </a:prstGeom>
          <a:noFill/>
        </p:spPr>
        <p:txBody>
          <a:bodyPr wrap="none" rtlCol="0">
            <a:spAutoFit/>
          </a:bodyPr>
          <a:lstStyle/>
          <a:p>
            <a:r>
              <a:rPr lang="en-US" dirty="0"/>
              <a:t>Traveling to trees by clustering</a:t>
            </a:r>
          </a:p>
          <a:p>
            <a:r>
              <a:rPr lang="en-US" dirty="0"/>
              <a:t>Distance: n </a:t>
            </a:r>
            <a:r>
              <a:rPr lang="en-US" dirty="0" err="1"/>
              <a:t>exp</a:t>
            </a:r>
            <a:r>
              <a:rPr lang="en-US" dirty="0"/>
              <a:t>(w)</a:t>
            </a:r>
          </a:p>
        </p:txBody>
      </p:sp>
    </p:spTree>
    <p:extLst>
      <p:ext uri="{BB962C8B-B14F-4D97-AF65-F5344CB8AC3E}">
        <p14:creationId xmlns:p14="http://schemas.microsoft.com/office/powerpoint/2010/main" val="6878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571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9575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95718"/>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395754"/>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139575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95717"/>
                                        </p:tgtEl>
                                        <p:attrNameLst>
                                          <p:attrName>style.visibility</p:attrName>
                                        </p:attrNameLst>
                                      </p:cBhvr>
                                      <p:to>
                                        <p:strVal val="visible"/>
                                      </p:to>
                                    </p:set>
                                  </p:childTnLst>
                                </p:cTn>
                              </p:par>
                            </p:childTnLst>
                          </p:cTn>
                        </p:par>
                        <p:par>
                          <p:cTn id="24" fill="hold" nodeType="afterGroup">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1395756"/>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nodeType="afterEffect">
                                  <p:stCondLst>
                                    <p:cond delay="0"/>
                                  </p:stCondLst>
                                  <p:childTnLst>
                                    <p:set>
                                      <p:cBhvr>
                                        <p:cTn id="29" dur="1" fill="hold">
                                          <p:stCondLst>
                                            <p:cond delay="0"/>
                                          </p:stCondLst>
                                        </p:cTn>
                                        <p:tgtEl>
                                          <p:spTgt spid="1395757"/>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95716"/>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nodeType="afterEffect">
                                  <p:stCondLst>
                                    <p:cond delay="0"/>
                                  </p:stCondLst>
                                  <p:childTnLst>
                                    <p:set>
                                      <p:cBhvr>
                                        <p:cTn id="36" dur="1" fill="hold">
                                          <p:stCondLst>
                                            <p:cond delay="0"/>
                                          </p:stCondLst>
                                        </p:cTn>
                                        <p:tgtEl>
                                          <p:spTgt spid="1395759"/>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39575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95715"/>
                                        </p:tgtEl>
                                        <p:attrNameLst>
                                          <p:attrName>style.visibility</p:attrName>
                                        </p:attrNameLst>
                                      </p:cBhvr>
                                      <p:to>
                                        <p:strVal val="visible"/>
                                      </p:to>
                                    </p:set>
                                  </p:childTnLst>
                                </p:cTn>
                              </p:par>
                            </p:childTnLst>
                          </p:cTn>
                        </p:par>
                        <p:par>
                          <p:cTn id="44" fill="hold" nodeType="afterGroup">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1395760"/>
                                        </p:tgtEl>
                                        <p:attrNameLst>
                                          <p:attrName>style.visibility</p:attrName>
                                        </p:attrNameLst>
                                      </p:cBhvr>
                                      <p:to>
                                        <p:strVal val="visible"/>
                                      </p:to>
                                    </p:set>
                                  </p:childTnLst>
                                </p:cTn>
                              </p:par>
                            </p:childTnLst>
                          </p:cTn>
                        </p:par>
                        <p:par>
                          <p:cTn id="47" fill="hold" nodeType="afterGroup">
                            <p:stCondLst>
                              <p:cond delay="0"/>
                            </p:stCondLst>
                            <p:childTnLst>
                              <p:par>
                                <p:cTn id="48" presetID="1" presetClass="entr" presetSubtype="0" fill="hold" nodeType="afterEffect">
                                  <p:stCondLst>
                                    <p:cond delay="0"/>
                                  </p:stCondLst>
                                  <p:childTnLst>
                                    <p:set>
                                      <p:cBhvr>
                                        <p:cTn id="49" dur="1" fill="hold">
                                          <p:stCondLst>
                                            <p:cond delay="0"/>
                                          </p:stCondLst>
                                        </p:cTn>
                                        <p:tgtEl>
                                          <p:spTgt spid="1395761"/>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395714"/>
                                        </p:tgtEl>
                                        <p:attrNameLst>
                                          <p:attrName>style.visibility</p:attrName>
                                        </p:attrNameLst>
                                      </p:cBhvr>
                                      <p:to>
                                        <p:strVal val="visible"/>
                                      </p:to>
                                    </p:set>
                                  </p:childTnLst>
                                </p:cTn>
                              </p:par>
                            </p:childTnLst>
                          </p:cTn>
                        </p:par>
                        <p:par>
                          <p:cTn id="54" fill="hold" nodeType="afterGroup">
                            <p:stCondLst>
                              <p:cond delay="0"/>
                            </p:stCondLst>
                            <p:childTnLst>
                              <p:par>
                                <p:cTn id="55" presetID="1" presetClass="entr" presetSubtype="0" fill="hold" grpId="0" nodeType="afterEffect">
                                  <p:stCondLst>
                                    <p:cond delay="0"/>
                                  </p:stCondLst>
                                  <p:childTnLst>
                                    <p:set>
                                      <p:cBhvr>
                                        <p:cTn id="56" dur="1" fill="hold">
                                          <p:stCondLst>
                                            <p:cond delay="0"/>
                                          </p:stCondLst>
                                        </p:cTn>
                                        <p:tgtEl>
                                          <p:spTgt spid="1395764"/>
                                        </p:tgtEl>
                                        <p:attrNameLst>
                                          <p:attrName>style.visibility</p:attrName>
                                        </p:attrNameLst>
                                      </p:cBhvr>
                                      <p:to>
                                        <p:strVal val="visible"/>
                                      </p:to>
                                    </p:set>
                                  </p:childTnLst>
                                </p:cTn>
                              </p:par>
                            </p:childTnLst>
                          </p:cTn>
                        </p:par>
                        <p:par>
                          <p:cTn id="57" fill="hold" nodeType="afterGroup">
                            <p:stCondLst>
                              <p:cond delay="0"/>
                            </p:stCondLst>
                            <p:childTnLst>
                              <p:par>
                                <p:cTn id="58" presetID="1" presetClass="entr" presetSubtype="0" fill="hold" nodeType="afterEffect">
                                  <p:stCondLst>
                                    <p:cond delay="0"/>
                                  </p:stCondLst>
                                  <p:childTnLst>
                                    <p:set>
                                      <p:cBhvr>
                                        <p:cTn id="59" dur="1" fill="hold">
                                          <p:stCondLst>
                                            <p:cond delay="0"/>
                                          </p:stCondLst>
                                        </p:cTn>
                                        <p:tgtEl>
                                          <p:spTgt spid="1395765"/>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nodeType="clickEffect">
                                  <p:stCondLst>
                                    <p:cond delay="0"/>
                                  </p:stCondLst>
                                  <p:childTnLst>
                                    <p:set>
                                      <p:cBhvr>
                                        <p:cTn id="63" dur="1" fill="hold">
                                          <p:stCondLst>
                                            <p:cond delay="0"/>
                                          </p:stCondLst>
                                        </p:cTn>
                                        <p:tgtEl>
                                          <p:spTgt spid="1395752"/>
                                        </p:tgtEl>
                                        <p:attrNameLst>
                                          <p:attrName>style.visibility</p:attrName>
                                        </p:attrNameLst>
                                      </p:cBhvr>
                                      <p:to>
                                        <p:strVal val="visible"/>
                                      </p:to>
                                    </p:set>
                                  </p:childTnLst>
                                </p:cTn>
                              </p:par>
                            </p:childTnLst>
                          </p:cTn>
                        </p:par>
                        <p:par>
                          <p:cTn id="64" fill="hold" nodeType="afterGroup">
                            <p:stCondLst>
                              <p:cond delay="0"/>
                            </p:stCondLst>
                            <p:childTnLst>
                              <p:par>
                                <p:cTn id="65" presetID="1" presetClass="entr" presetSubtype="0" fill="hold" grpId="0" nodeType="afterEffect">
                                  <p:stCondLst>
                                    <p:cond delay="0"/>
                                  </p:stCondLst>
                                  <p:childTnLst>
                                    <p:set>
                                      <p:cBhvr>
                                        <p:cTn id="66" dur="1" fill="hold">
                                          <p:stCondLst>
                                            <p:cond delay="0"/>
                                          </p:stCondLst>
                                        </p:cTn>
                                        <p:tgtEl>
                                          <p:spTgt spid="1395762"/>
                                        </p:tgtEl>
                                        <p:attrNameLst>
                                          <p:attrName>style.visibility</p:attrName>
                                        </p:attrNameLst>
                                      </p:cBhvr>
                                      <p:to>
                                        <p:strVal val="visible"/>
                                      </p:to>
                                    </p:set>
                                  </p:childTnLst>
                                </p:cTn>
                              </p:par>
                            </p:childTnLst>
                          </p:cTn>
                        </p:par>
                        <p:par>
                          <p:cTn id="67" fill="hold" nodeType="afterGroup">
                            <p:stCondLst>
                              <p:cond delay="0"/>
                            </p:stCondLst>
                            <p:childTnLst>
                              <p:par>
                                <p:cTn id="68" presetID="1" presetClass="entr" presetSubtype="0" fill="hold" nodeType="afterEffect">
                                  <p:stCondLst>
                                    <p:cond delay="0"/>
                                  </p:stCondLst>
                                  <p:childTnLst>
                                    <p:set>
                                      <p:cBhvr>
                                        <p:cTn id="69" dur="1" fill="hold">
                                          <p:stCondLst>
                                            <p:cond delay="0"/>
                                          </p:stCondLst>
                                        </p:cTn>
                                        <p:tgtEl>
                                          <p:spTgt spid="1395763"/>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395767"/>
                                        </p:tgtEl>
                                        <p:attrNameLst>
                                          <p:attrName>style.visibility</p:attrName>
                                        </p:attrNameLst>
                                      </p:cBhvr>
                                      <p:to>
                                        <p:strVal val="visible"/>
                                      </p:to>
                                    </p:set>
                                    <p:animEffect transition="in" filter="wipe(up)">
                                      <p:cBhvr>
                                        <p:cTn id="74" dur="500"/>
                                        <p:tgtEl>
                                          <p:spTgt spid="1395767"/>
                                        </p:tgtEl>
                                      </p:cBhvr>
                                    </p:animEffect>
                                  </p:childTnLst>
                                </p:cTn>
                              </p:par>
                            </p:childTnLst>
                          </p:cTn>
                        </p:par>
                        <p:par>
                          <p:cTn id="75" fill="hold" nodeType="afterGroup">
                            <p:stCondLst>
                              <p:cond delay="500"/>
                            </p:stCondLst>
                            <p:childTnLst>
                              <p:par>
                                <p:cTn id="76" presetID="1" presetClass="entr" presetSubtype="0" fill="hold" grpId="0" nodeType="afterEffect">
                                  <p:stCondLst>
                                    <p:cond delay="0"/>
                                  </p:stCondLst>
                                  <p:childTnLst>
                                    <p:set>
                                      <p:cBhvr>
                                        <p:cTn id="77" dur="1" fill="hold">
                                          <p:stCondLst>
                                            <p:cond delay="0"/>
                                          </p:stCondLst>
                                        </p:cTn>
                                        <p:tgtEl>
                                          <p:spTgt spid="1395766"/>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395768"/>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5714" grpId="0" animBg="1"/>
      <p:bldP spid="1395715" grpId="0" animBg="1"/>
      <p:bldP spid="1395716" grpId="0" animBg="1"/>
      <p:bldP spid="1395717" grpId="0" animBg="1"/>
      <p:bldP spid="1395718" grpId="0" animBg="1"/>
      <p:bldP spid="1395719" grpId="0" animBg="1"/>
      <p:bldP spid="1395753" grpId="0" animBg="1"/>
      <p:bldP spid="1395754" grpId="0" animBg="1"/>
      <p:bldP spid="1395756" grpId="0" animBg="1"/>
      <p:bldP spid="1395758" grpId="0" animBg="1"/>
      <p:bldP spid="1395760" grpId="0" animBg="1"/>
      <p:bldP spid="1395762" grpId="0" animBg="1"/>
      <p:bldP spid="1395764" grpId="0" animBg="1"/>
      <p:bldP spid="1395766" grpId="0"/>
      <p:bldP spid="1395767" grpId="0" animBg="1"/>
      <p:bldP spid="139576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Dechter, TPM 14/19</a:t>
            </a:r>
          </a:p>
        </p:txBody>
      </p:sp>
      <p:sp>
        <p:nvSpPr>
          <p:cNvPr id="14" name="TextBox 13"/>
          <p:cNvSpPr txBox="1"/>
          <p:nvPr/>
        </p:nvSpPr>
        <p:spPr>
          <a:xfrm>
            <a:off x="-181432" y="3474035"/>
            <a:ext cx="2070118" cy="1015663"/>
          </a:xfrm>
          <a:prstGeom prst="rect">
            <a:avLst/>
          </a:prstGeom>
          <a:noFill/>
        </p:spPr>
        <p:txBody>
          <a:bodyPr wrap="none" rtlCol="0">
            <a:spAutoFit/>
          </a:bodyPr>
          <a:lstStyle/>
          <a:p>
            <a:pPr marL="285750" indent="-285750">
              <a:buFont typeface="Arial" panose="020B0604020202020204" pitchFamily="34" charset="0"/>
              <a:buChar char="•"/>
            </a:pPr>
            <a:r>
              <a:rPr lang="en-US" sz="1200" b="1" dirty="0"/>
              <a:t>AOBF</a:t>
            </a:r>
          </a:p>
          <a:p>
            <a:pPr marL="285750" indent="-285750">
              <a:buFont typeface="Arial" panose="020B0604020202020204" pitchFamily="34" charset="0"/>
              <a:buChar char="•"/>
            </a:pPr>
            <a:r>
              <a:rPr lang="en-US" sz="1200" b="1" dirty="0"/>
              <a:t>RBFAOO - recursive</a:t>
            </a:r>
          </a:p>
          <a:p>
            <a:pPr marL="285750" indent="-285750">
              <a:buFont typeface="Arial" panose="020B0604020202020204" pitchFamily="34" charset="0"/>
              <a:buChar char="•"/>
            </a:pPr>
            <a:r>
              <a:rPr lang="en-US" sz="1200" b="1" dirty="0"/>
              <a:t>BRAOBB</a:t>
            </a:r>
          </a:p>
          <a:p>
            <a:pPr marL="285750" indent="-285750">
              <a:buFont typeface="Arial" panose="020B0604020202020204" pitchFamily="34" charset="0"/>
              <a:buChar char="•"/>
            </a:pPr>
            <a:r>
              <a:rPr lang="en-US" sz="1200" b="1" dirty="0"/>
              <a:t>Yuan, Park </a:t>
            </a:r>
            <a:r>
              <a:rPr lang="en-US" sz="1200" b="1" dirty="0" err="1"/>
              <a:t>BBTDi</a:t>
            </a:r>
            <a:r>
              <a:rPr lang="en-US" sz="1200" b="1" dirty="0"/>
              <a:t>, BBBTD</a:t>
            </a:r>
          </a:p>
          <a:p>
            <a:pPr marL="285750" indent="-285750">
              <a:buFont typeface="Arial" panose="020B0604020202020204" pitchFamily="34" charset="0"/>
              <a:buChar char="•"/>
            </a:pPr>
            <a:r>
              <a:rPr lang="en-US" sz="1200" b="1" dirty="0">
                <a:solidFill>
                  <a:srgbClr val="FF0000"/>
                </a:solidFill>
              </a:rPr>
              <a:t>Time-bound 2 hours</a:t>
            </a:r>
          </a:p>
        </p:txBody>
      </p:sp>
      <p:sp>
        <p:nvSpPr>
          <p:cNvPr id="18" name="Title 1"/>
          <p:cNvSpPr>
            <a:spLocks noGrp="1"/>
          </p:cNvSpPr>
          <p:nvPr>
            <p:ph type="title"/>
          </p:nvPr>
        </p:nvSpPr>
        <p:spPr>
          <a:xfrm>
            <a:off x="374664" y="403766"/>
            <a:ext cx="8153400" cy="1020762"/>
          </a:xfrm>
        </p:spPr>
        <p:txBody>
          <a:bodyPr>
            <a:normAutofit fontScale="90000"/>
          </a:bodyPr>
          <a:lstStyle/>
          <a:p>
            <a:r>
              <a:rPr lang="en-US" dirty="0"/>
              <a:t>MMAP: Exact AND/OR solvers</a:t>
            </a:r>
            <a:br>
              <a:rPr lang="en-US" dirty="0"/>
            </a:br>
            <a:endParaRPr lang="en-US" dirty="0"/>
          </a:p>
        </p:txBody>
      </p:sp>
      <p:sp>
        <p:nvSpPr>
          <p:cNvPr id="2" name="TextBox 1"/>
          <p:cNvSpPr txBox="1"/>
          <p:nvPr/>
        </p:nvSpPr>
        <p:spPr>
          <a:xfrm>
            <a:off x="175053" y="1437453"/>
            <a:ext cx="1690271" cy="1200329"/>
          </a:xfrm>
          <a:prstGeom prst="rect">
            <a:avLst/>
          </a:prstGeom>
          <a:noFill/>
        </p:spPr>
        <p:txBody>
          <a:bodyPr wrap="none" rtlCol="0">
            <a:spAutoFit/>
          </a:bodyPr>
          <a:lstStyle/>
          <a:p>
            <a:r>
              <a:rPr lang="en-US" b="1" dirty="0"/>
              <a:t>Benchmarks:</a:t>
            </a:r>
          </a:p>
          <a:p>
            <a:r>
              <a:rPr lang="en-US" b="1" dirty="0"/>
              <a:t>Grids (128)</a:t>
            </a:r>
          </a:p>
          <a:p>
            <a:r>
              <a:rPr lang="en-US" b="1" dirty="0"/>
              <a:t>Pedigrees (88)</a:t>
            </a:r>
          </a:p>
          <a:p>
            <a:r>
              <a:rPr lang="en-US" b="1" dirty="0" err="1"/>
              <a:t>Promedas</a:t>
            </a:r>
            <a:r>
              <a:rPr lang="en-US" b="1" dirty="0"/>
              <a:t> (100)</a:t>
            </a:r>
          </a:p>
        </p:txBody>
      </p:sp>
      <p:pic>
        <p:nvPicPr>
          <p:cNvPr id="12" name="Picture 11"/>
          <p:cNvPicPr>
            <a:picLocks noChangeAspect="1"/>
          </p:cNvPicPr>
          <p:nvPr/>
        </p:nvPicPr>
        <p:blipFill>
          <a:blip r:embed="rId3"/>
          <a:stretch>
            <a:fillRect/>
          </a:stretch>
        </p:blipFill>
        <p:spPr>
          <a:xfrm>
            <a:off x="2644857" y="962009"/>
            <a:ext cx="4991355" cy="3835739"/>
          </a:xfrm>
          <a:prstGeom prst="rect">
            <a:avLst/>
          </a:prstGeom>
        </p:spPr>
      </p:pic>
      <p:sp>
        <p:nvSpPr>
          <p:cNvPr id="15" name="Rounded Rectangle 14"/>
          <p:cNvSpPr/>
          <p:nvPr/>
        </p:nvSpPr>
        <p:spPr>
          <a:xfrm>
            <a:off x="1238851" y="4579236"/>
            <a:ext cx="7817371" cy="22787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655850" y="4677029"/>
            <a:ext cx="7400372" cy="2154436"/>
          </a:xfrm>
          <a:prstGeom prst="rect">
            <a:avLst/>
          </a:prstGeom>
          <a:noFill/>
        </p:spPr>
        <p:txBody>
          <a:bodyPr wrap="square" rtlCol="0">
            <a:spAutoFit/>
          </a:bodyPr>
          <a:lstStyle/>
          <a:p>
            <a:pPr marL="285750" indent="-285750">
              <a:buFont typeface="Arial" panose="020B0604020202020204" pitchFamily="34" charset="0"/>
              <a:buChar char="•"/>
            </a:pPr>
            <a:r>
              <a:rPr lang="en-US" sz="2400" b="1" dirty="0"/>
              <a:t>AND/OR search+ MB-heuristic are superior </a:t>
            </a:r>
          </a:p>
          <a:p>
            <a:pPr marL="285750" indent="-285750">
              <a:buFont typeface="Arial" panose="020B0604020202020204" pitchFamily="34" charset="0"/>
              <a:buChar char="•"/>
            </a:pPr>
            <a:r>
              <a:rPr lang="en-US" dirty="0"/>
              <a:t>to OR search using “unordered heuristic” [Park and </a:t>
            </a:r>
            <a:r>
              <a:rPr lang="en-US" dirty="0" err="1"/>
              <a:t>Darwiche</a:t>
            </a:r>
            <a:r>
              <a:rPr lang="en-US" dirty="0"/>
              <a:t> 2003, Yuan and Hansen 2009] when the constrained induced-width is not bounded.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800" b="1" dirty="0"/>
              <a:t>Best-first schemes  are better because  less summations evaluation</a:t>
            </a:r>
          </a:p>
        </p:txBody>
      </p:sp>
    </p:spTree>
    <p:extLst>
      <p:ext uri="{BB962C8B-B14F-4D97-AF65-F5344CB8AC3E}">
        <p14:creationId xmlns:p14="http://schemas.microsoft.com/office/powerpoint/2010/main" val="868578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Anytime Solvers for </a:t>
            </a:r>
            <a:r>
              <a:rPr lang="en-US" dirty="0">
                <a:solidFill>
                  <a:srgbClr val="FF0000"/>
                </a:solidFill>
              </a:rPr>
              <a:t>Marginal MAP</a:t>
            </a:r>
            <a:endParaRPr lang="en-US" dirty="0"/>
          </a:p>
        </p:txBody>
      </p:sp>
      <p:sp>
        <p:nvSpPr>
          <p:cNvPr id="3" name="Content Placeholder 2"/>
          <p:cNvSpPr>
            <a:spLocks noGrp="1"/>
          </p:cNvSpPr>
          <p:nvPr>
            <p:ph idx="1"/>
          </p:nvPr>
        </p:nvSpPr>
        <p:spPr/>
        <p:txBody>
          <a:bodyPr>
            <a:normAutofit/>
          </a:bodyPr>
          <a:lstStyle/>
          <a:p>
            <a:r>
              <a:rPr lang="en-US" sz="2000" b="1" dirty="0"/>
              <a:t>Weighted Heuristic: </a:t>
            </a:r>
            <a:r>
              <a:rPr lang="en-US" sz="1800" dirty="0">
                <a:solidFill>
                  <a:schemeClr val="accent1"/>
                </a:solidFill>
              </a:rPr>
              <a:t>[Lee et. al. AAAI-2016, JAIR 2019]</a:t>
            </a:r>
            <a:r>
              <a:rPr lang="en-US" sz="2000" b="1" dirty="0"/>
              <a:t> </a:t>
            </a:r>
          </a:p>
          <a:p>
            <a:pPr lvl="1"/>
            <a:r>
              <a:rPr lang="en-US" altLang="ko-KR" sz="1800" dirty="0">
                <a:solidFill>
                  <a:schemeClr val="bg1">
                    <a:lumMod val="50000"/>
                  </a:schemeClr>
                </a:solidFill>
              </a:rPr>
              <a:t>Weighted Restarting AOBF (WAOBF)</a:t>
            </a:r>
          </a:p>
          <a:p>
            <a:pPr lvl="1"/>
            <a:r>
              <a:rPr lang="en-US" altLang="ko-KR" sz="1800" dirty="0">
                <a:solidFill>
                  <a:schemeClr val="bg1">
                    <a:lumMod val="50000"/>
                  </a:schemeClr>
                </a:solidFill>
              </a:rPr>
              <a:t>Weighted Restarting RBFAOO (WRBFAOO)</a:t>
            </a:r>
          </a:p>
          <a:p>
            <a:pPr lvl="1"/>
            <a:r>
              <a:rPr lang="en-US" altLang="ko-KR" sz="1800" dirty="0">
                <a:solidFill>
                  <a:schemeClr val="bg1">
                    <a:lumMod val="50000"/>
                  </a:schemeClr>
                </a:solidFill>
              </a:rPr>
              <a:t>Weighted Repairing AOBF (WRAOBF)</a:t>
            </a:r>
          </a:p>
          <a:p>
            <a:pPr lvl="1"/>
            <a:endParaRPr lang="en-US" altLang="ko-KR" sz="1800" dirty="0"/>
          </a:p>
          <a:p>
            <a:r>
              <a:rPr lang="en-US" sz="2000" b="1" dirty="0"/>
              <a:t>Interleaving Best and depth-first searc</a:t>
            </a:r>
            <a:r>
              <a:rPr lang="en-US" sz="2000" dirty="0"/>
              <a:t>h:  </a:t>
            </a:r>
            <a:r>
              <a:rPr lang="en-US" sz="1800" dirty="0">
                <a:solidFill>
                  <a:schemeClr val="accent1"/>
                </a:solidFill>
              </a:rPr>
              <a:t>(</a:t>
            </a:r>
            <a:r>
              <a:rPr lang="en-US" sz="1800" dirty="0" err="1">
                <a:solidFill>
                  <a:schemeClr val="accent1"/>
                </a:solidFill>
              </a:rPr>
              <a:t>Marinescu</a:t>
            </a:r>
            <a:r>
              <a:rPr lang="en-US" sz="1800" dirty="0">
                <a:solidFill>
                  <a:schemeClr val="accent1"/>
                </a:solidFill>
              </a:rPr>
              <a:t> et. al AAAI-2017)</a:t>
            </a:r>
            <a:endParaRPr lang="en-US" sz="2000" dirty="0">
              <a:solidFill>
                <a:schemeClr val="accent1"/>
              </a:solidFill>
            </a:endParaRPr>
          </a:p>
          <a:p>
            <a:pPr lvl="1"/>
            <a:r>
              <a:rPr lang="en-US" sz="1800" dirty="0"/>
              <a:t>Look-ahead (LAOBF), </a:t>
            </a:r>
          </a:p>
          <a:p>
            <a:pPr lvl="1"/>
            <a:r>
              <a:rPr lang="en-US" sz="1800" dirty="0"/>
              <a:t>alternating (AAOBF)</a:t>
            </a:r>
          </a:p>
        </p:txBody>
      </p:sp>
      <p:grpSp>
        <p:nvGrpSpPr>
          <p:cNvPr id="5" name="Group 4"/>
          <p:cNvGrpSpPr/>
          <p:nvPr/>
        </p:nvGrpSpPr>
        <p:grpSpPr>
          <a:xfrm>
            <a:off x="5500834" y="5169533"/>
            <a:ext cx="2338800" cy="1446993"/>
            <a:chOff x="554769" y="4356369"/>
            <a:chExt cx="3880532" cy="2188967"/>
          </a:xfrm>
        </p:grpSpPr>
        <p:cxnSp>
          <p:nvCxnSpPr>
            <p:cNvPr id="6" name="Straight Connector 5"/>
            <p:cNvCxnSpPr/>
            <p:nvPr/>
          </p:nvCxnSpPr>
          <p:spPr>
            <a:xfrm>
              <a:off x="576230" y="4356369"/>
              <a:ext cx="0" cy="2142943"/>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576230" y="6499312"/>
              <a:ext cx="2417795" cy="46024"/>
            </a:xfrm>
            <a:prstGeom prst="line">
              <a:avLst/>
            </a:prstGeom>
          </p:spPr>
          <p:style>
            <a:lnRef idx="2">
              <a:schemeClr val="accent1"/>
            </a:lnRef>
            <a:fillRef idx="0">
              <a:schemeClr val="accent1"/>
            </a:fillRef>
            <a:effectRef idx="1">
              <a:schemeClr val="accent1"/>
            </a:effectRef>
            <a:fontRef idx="minor">
              <a:schemeClr val="tx1"/>
            </a:fontRef>
          </p:style>
        </p:cxnSp>
        <p:sp>
          <p:nvSpPr>
            <p:cNvPr id="8" name="Freeform 7"/>
            <p:cNvSpPr/>
            <p:nvPr/>
          </p:nvSpPr>
          <p:spPr>
            <a:xfrm>
              <a:off x="677333" y="4614333"/>
              <a:ext cx="2116667" cy="1284111"/>
            </a:xfrm>
            <a:custGeom>
              <a:avLst/>
              <a:gdLst>
                <a:gd name="connsiteX0" fmla="*/ 0 w 2116667"/>
                <a:gd name="connsiteY0" fmla="*/ 0 h 1284111"/>
                <a:gd name="connsiteX1" fmla="*/ 197556 w 2116667"/>
                <a:gd name="connsiteY1" fmla="*/ 705556 h 1284111"/>
                <a:gd name="connsiteX2" fmla="*/ 874889 w 2116667"/>
                <a:gd name="connsiteY2" fmla="*/ 1185334 h 1284111"/>
                <a:gd name="connsiteX3" fmla="*/ 2116667 w 2116667"/>
                <a:gd name="connsiteY3" fmla="*/ 1284111 h 1284111"/>
              </a:gdLst>
              <a:ahLst/>
              <a:cxnLst>
                <a:cxn ang="0">
                  <a:pos x="connsiteX0" y="connsiteY0"/>
                </a:cxn>
                <a:cxn ang="0">
                  <a:pos x="connsiteX1" y="connsiteY1"/>
                </a:cxn>
                <a:cxn ang="0">
                  <a:pos x="connsiteX2" y="connsiteY2"/>
                </a:cxn>
                <a:cxn ang="0">
                  <a:pos x="connsiteX3" y="connsiteY3"/>
                </a:cxn>
              </a:cxnLst>
              <a:rect l="l" t="t" r="r" b="b"/>
              <a:pathLst>
                <a:path w="2116667" h="1284111">
                  <a:moveTo>
                    <a:pt x="0" y="0"/>
                  </a:moveTo>
                  <a:cubicBezTo>
                    <a:pt x="25870" y="254000"/>
                    <a:pt x="51741" y="508000"/>
                    <a:pt x="197556" y="705556"/>
                  </a:cubicBezTo>
                  <a:cubicBezTo>
                    <a:pt x="343371" y="903112"/>
                    <a:pt x="555037" y="1088908"/>
                    <a:pt x="874889" y="1185334"/>
                  </a:cubicBezTo>
                  <a:cubicBezTo>
                    <a:pt x="1194741" y="1281760"/>
                    <a:pt x="2116667" y="1284111"/>
                    <a:pt x="2116667" y="1284111"/>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Connector 8"/>
            <p:cNvCxnSpPr/>
            <p:nvPr/>
          </p:nvCxnSpPr>
          <p:spPr>
            <a:xfrm>
              <a:off x="592667" y="6386400"/>
              <a:ext cx="44503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037697" y="6237005"/>
              <a:ext cx="0" cy="16699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048711" y="6251116"/>
              <a:ext cx="59233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1623837" y="6041853"/>
              <a:ext cx="0" cy="20206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623837" y="6059388"/>
              <a:ext cx="59233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54769" y="5959190"/>
              <a:ext cx="2474338" cy="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64"/>
            <p:cNvCxnSpPr>
              <a:cxnSpLocks noChangeShapeType="1"/>
            </p:cNvCxnSpPr>
            <p:nvPr/>
          </p:nvCxnSpPr>
          <p:spPr bwMode="auto">
            <a:xfrm flipH="1">
              <a:off x="796931" y="4701542"/>
              <a:ext cx="345123" cy="207103"/>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6" name="Straight Arrow Connector 61"/>
            <p:cNvCxnSpPr>
              <a:cxnSpLocks noChangeShapeType="1"/>
            </p:cNvCxnSpPr>
            <p:nvPr/>
          </p:nvCxnSpPr>
          <p:spPr bwMode="auto">
            <a:xfrm flipH="1" flipV="1">
              <a:off x="1375013" y="6315222"/>
              <a:ext cx="266033" cy="190478"/>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7" name="Rectangle 87"/>
            <p:cNvSpPr>
              <a:spLocks noChangeArrowheads="1"/>
            </p:cNvSpPr>
            <p:nvPr/>
          </p:nvSpPr>
          <p:spPr bwMode="auto">
            <a:xfrm>
              <a:off x="2979914" y="5764854"/>
              <a:ext cx="1455387" cy="5587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r>
                <a:rPr lang="en-US" b="0" dirty="0">
                  <a:solidFill>
                    <a:schemeClr val="accent3">
                      <a:lumMod val="75000"/>
                    </a:schemeClr>
                  </a:solidFill>
                  <a:latin typeface="Arial" charset="0"/>
                </a:rPr>
                <a:t>MMAP</a:t>
              </a:r>
            </a:p>
          </p:txBody>
        </p:sp>
      </p:grpSp>
      <p:sp>
        <p:nvSpPr>
          <p:cNvPr id="18" name="TextBox 17"/>
          <p:cNvSpPr txBox="1"/>
          <p:nvPr/>
        </p:nvSpPr>
        <p:spPr>
          <a:xfrm>
            <a:off x="1030426" y="5740152"/>
            <a:ext cx="2246192" cy="646331"/>
          </a:xfrm>
          <a:prstGeom prst="rect">
            <a:avLst/>
          </a:prstGeom>
          <a:noFill/>
        </p:spPr>
        <p:txBody>
          <a:bodyPr wrap="none" rtlCol="0">
            <a:spAutoFit/>
          </a:bodyPr>
          <a:lstStyle/>
          <a:p>
            <a:r>
              <a:rPr lang="en-US" dirty="0"/>
              <a:t>Goal: anytime bounds</a:t>
            </a:r>
          </a:p>
          <a:p>
            <a:r>
              <a:rPr lang="en-US" dirty="0"/>
              <a:t>And anytime solution</a:t>
            </a:r>
          </a:p>
        </p:txBody>
      </p:sp>
      <p:sp>
        <p:nvSpPr>
          <p:cNvPr id="19" name="Content Placeholder 2"/>
          <p:cNvSpPr txBox="1">
            <a:spLocks/>
          </p:cNvSpPr>
          <p:nvPr/>
        </p:nvSpPr>
        <p:spPr bwMode="auto">
          <a:xfrm>
            <a:off x="6075365" y="867792"/>
            <a:ext cx="2841307" cy="178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lang="en-US" sz="1600" b="1" kern="0" dirty="0">
                <a:cs typeface="ＭＳ Ｐゴシック" charset="0"/>
              </a:rPr>
              <a:t>Weighted A* search </a:t>
            </a:r>
            <a:r>
              <a:rPr lang="en-US" sz="1100" kern="0" dirty="0">
                <a:cs typeface="ＭＳ Ｐゴシック" charset="0"/>
              </a:rPr>
              <a:t>[Pohl 1970]</a:t>
            </a:r>
            <a:endParaRPr lang="en-US" sz="1600" kern="0" dirty="0">
              <a:cs typeface="ＭＳ Ｐゴシック" charset="0"/>
            </a:endParaRPr>
          </a:p>
          <a:p>
            <a:pPr marL="342900" marR="0" lvl="0" indent="-342900" algn="l" defTabSz="914400" rtl="0" eaLnBrk="1" fontAlgn="base" latinLnBrk="0" hangingPunct="1">
              <a:lnSpc>
                <a:spcPct val="100000"/>
              </a:lnSpc>
              <a:spcBef>
                <a:spcPct val="20000"/>
              </a:spcBef>
              <a:spcAft>
                <a:spcPct val="0"/>
              </a:spcAft>
              <a:buClr>
                <a:schemeClr val="bg2"/>
              </a:buClr>
              <a:buSzPct val="75000"/>
              <a:buFont typeface="Arial" pitchFamily="34" charset="0"/>
              <a:buChar char="•"/>
              <a:tabLst/>
              <a:defRPr/>
            </a:pPr>
            <a:r>
              <a:rPr lang="en-US" sz="1400" kern="0" dirty="0">
                <a:cs typeface="ＭＳ Ｐゴシック" charset="0"/>
              </a:rPr>
              <a:t>n</a:t>
            </a:r>
            <a:r>
              <a:rPr kumimoji="0" lang="en-US" sz="1400" b="0" i="0" u="none" strike="noStrike" kern="0" cap="none" spc="0" normalizeH="0" baseline="0" noProof="0" dirty="0">
                <a:ln>
                  <a:noFill/>
                </a:ln>
                <a:solidFill>
                  <a:schemeClr val="tx1"/>
                </a:solidFill>
                <a:effectLst/>
                <a:uLnTx/>
                <a:uFillTx/>
                <a:cs typeface="ＭＳ Ｐゴシック" charset="0"/>
              </a:rPr>
              <a:t>on-admissible heuristic</a:t>
            </a:r>
          </a:p>
          <a:p>
            <a:pPr marL="342900" marR="0" lvl="0" indent="-342900" algn="l" defTabSz="914400" rtl="0" eaLnBrk="1" fontAlgn="base" latinLnBrk="0" hangingPunct="1">
              <a:lnSpc>
                <a:spcPct val="100000"/>
              </a:lnSpc>
              <a:spcBef>
                <a:spcPct val="20000"/>
              </a:spcBef>
              <a:spcAft>
                <a:spcPct val="0"/>
              </a:spcAft>
              <a:buClr>
                <a:schemeClr val="bg2"/>
              </a:buClr>
              <a:buSzPct val="75000"/>
              <a:buFont typeface="Arial" pitchFamily="34" charset="0"/>
              <a:buChar char="•"/>
              <a:tabLst/>
              <a:defRPr/>
            </a:pPr>
            <a:r>
              <a:rPr lang="en-US" sz="1400" kern="0" dirty="0">
                <a:cs typeface="ＭＳ Ｐゴシック" charset="0"/>
              </a:rPr>
              <a:t>Evaluation function:</a:t>
            </a:r>
          </a:p>
          <a:p>
            <a:pPr marL="800100" lvl="1" indent="-342900" fontAlgn="base">
              <a:spcBef>
                <a:spcPct val="20000"/>
              </a:spcBef>
              <a:spcAft>
                <a:spcPct val="0"/>
              </a:spcAft>
              <a:buClr>
                <a:schemeClr val="bg2"/>
              </a:buClr>
              <a:buSzPct val="75000"/>
            </a:pPr>
            <a:r>
              <a:rPr lang="en-US" b="1" i="1" kern="0" dirty="0">
                <a:cs typeface="ＭＳ Ｐゴシック" charset="0"/>
              </a:rPr>
              <a:t>f(n)=g(n)+</a:t>
            </a:r>
            <a:r>
              <a:rPr lang="en-US" b="1" i="1" kern="0" dirty="0" err="1">
                <a:cs typeface="ＭＳ Ｐゴシック" charset="0"/>
              </a:rPr>
              <a:t>w∙h</a:t>
            </a:r>
            <a:r>
              <a:rPr lang="en-US" b="1" i="1" kern="0" dirty="0">
                <a:cs typeface="ＭＳ Ｐゴシック" charset="0"/>
              </a:rPr>
              <a:t>(n)</a:t>
            </a:r>
          </a:p>
          <a:p>
            <a:pPr marL="342900" lvl="0" indent="-342900" fontAlgn="base">
              <a:spcBef>
                <a:spcPct val="20000"/>
              </a:spcBef>
              <a:spcAft>
                <a:spcPct val="0"/>
              </a:spcAft>
              <a:buClr>
                <a:schemeClr val="bg2"/>
              </a:buClr>
              <a:buSzPct val="75000"/>
              <a:buFont typeface="Arial" pitchFamily="34" charset="0"/>
              <a:buChar char="•"/>
            </a:pPr>
            <a:r>
              <a:rPr kumimoji="0" lang="en-US" sz="1400" b="1" i="0" u="none" strike="noStrike" kern="0" cap="none" spc="0" normalizeH="0" baseline="0" noProof="0" dirty="0">
                <a:ln>
                  <a:noFill/>
                </a:ln>
                <a:effectLst/>
                <a:uLnTx/>
                <a:uFillTx/>
                <a:cs typeface="ＭＳ Ｐゴシック" charset="0"/>
              </a:rPr>
              <a:t>Guaranteed w-optimal solution</a:t>
            </a:r>
            <a:r>
              <a:rPr kumimoji="0" lang="en-US" sz="1400" b="1" i="0" u="none" strike="noStrike" kern="0" cap="none" spc="0" normalizeH="0" baseline="0" noProof="0" dirty="0">
                <a:ln>
                  <a:noFill/>
                </a:ln>
                <a:solidFill>
                  <a:srgbClr val="7030A0"/>
                </a:solidFill>
                <a:effectLst/>
                <a:uLnTx/>
                <a:uFillTx/>
                <a:cs typeface="ＭＳ Ｐゴシック" charset="0"/>
              </a:rPr>
              <a:t>,</a:t>
            </a:r>
            <a:r>
              <a:rPr kumimoji="0" lang="en-US" sz="1400" b="1" i="0" u="none" strike="noStrike" kern="0" cap="none" spc="0" normalizeH="0" baseline="0" noProof="0" dirty="0">
                <a:ln>
                  <a:noFill/>
                </a:ln>
                <a:effectLst/>
                <a:uLnTx/>
                <a:uFillTx/>
                <a:cs typeface="ＭＳ Ｐゴシック" charset="0"/>
              </a:rPr>
              <a:t> cost</a:t>
            </a:r>
            <a:r>
              <a:rPr kumimoji="0" lang="en-US" sz="1400" b="1" i="1" u="none" strike="noStrike" kern="0" cap="none" spc="0" normalizeH="0" baseline="0" noProof="0" dirty="0">
                <a:ln>
                  <a:noFill/>
                </a:ln>
                <a:effectLst/>
                <a:uLnTx/>
                <a:uFillTx/>
                <a:cs typeface="ＭＳ Ｐゴシック" charset="0"/>
              </a:rPr>
              <a:t> </a:t>
            </a:r>
            <a:r>
              <a:rPr kumimoji="0" lang="en-US" sz="1400" b="1" i="1" u="none" strike="noStrike" kern="0" cap="none" spc="0" normalizeH="0" baseline="0" noProof="0" dirty="0">
                <a:ln>
                  <a:noFill/>
                </a:ln>
                <a:solidFill>
                  <a:srgbClr val="C00000"/>
                </a:solidFill>
                <a:effectLst/>
                <a:uLnTx/>
                <a:uFillTx/>
                <a:cs typeface="ＭＳ Ｐゴシック" charset="0"/>
              </a:rPr>
              <a:t>C </a:t>
            </a:r>
            <a:r>
              <a:rPr lang="en-US" sz="1400" b="1" i="1" kern="0" dirty="0">
                <a:solidFill>
                  <a:srgbClr val="C00000"/>
                </a:solidFill>
                <a:cs typeface="ＭＳ Ｐゴシック" charset="0"/>
              </a:rPr>
              <a:t>≤ w∙</a:t>
            </a:r>
            <a:r>
              <a:rPr kumimoji="0" lang="en-US" sz="1400" b="1" i="1" u="none" strike="noStrike" kern="0" cap="none" spc="0" normalizeH="0" noProof="0" dirty="0">
                <a:ln>
                  <a:noFill/>
                </a:ln>
                <a:solidFill>
                  <a:srgbClr val="C00000"/>
                </a:solidFill>
                <a:effectLst/>
                <a:uLnTx/>
                <a:uFillTx/>
                <a:cs typeface="ＭＳ Ｐゴシック" charset="0"/>
              </a:rPr>
              <a:t>C*</a:t>
            </a:r>
            <a:endParaRPr kumimoji="0" lang="en-US" sz="1400" b="1" i="1" u="none" strike="noStrike" kern="0" cap="none" spc="0" normalizeH="0" baseline="0" noProof="0" dirty="0">
              <a:ln>
                <a:noFill/>
              </a:ln>
              <a:solidFill>
                <a:srgbClr val="C00000"/>
              </a:solidFill>
              <a:effectLst/>
              <a:uLnTx/>
              <a:uFillTx/>
              <a:cs typeface="ＭＳ Ｐゴシック" charset="0"/>
            </a:endParaRPr>
          </a:p>
        </p:txBody>
      </p:sp>
      <p:grpSp>
        <p:nvGrpSpPr>
          <p:cNvPr id="20" name="Group 19"/>
          <p:cNvGrpSpPr/>
          <p:nvPr/>
        </p:nvGrpSpPr>
        <p:grpSpPr>
          <a:xfrm>
            <a:off x="2702596" y="3291916"/>
            <a:ext cx="4080583" cy="1561119"/>
            <a:chOff x="-1171902" y="2038040"/>
            <a:chExt cx="9467935" cy="3406486"/>
          </a:xfrm>
        </p:grpSpPr>
        <p:sp>
          <p:nvSpPr>
            <p:cNvPr id="21" name="CustomShape 2"/>
            <p:cNvSpPr/>
            <p:nvPr/>
          </p:nvSpPr>
          <p:spPr>
            <a:xfrm>
              <a:off x="387290" y="2038040"/>
              <a:ext cx="2280960" cy="2820096"/>
            </a:xfrm>
            <a:custGeom>
              <a:avLst/>
              <a:gdLst/>
              <a:ahLst/>
              <a:cxnLst/>
              <a:rect l="0" t="0" r="r" b="b"/>
              <a:pathLst>
                <a:path w="6987" h="8638">
                  <a:moveTo>
                    <a:pt x="3493" y="0"/>
                  </a:moveTo>
                  <a:lnTo>
                    <a:pt x="6986" y="8637"/>
                  </a:lnTo>
                  <a:lnTo>
                    <a:pt x="0" y="8637"/>
                  </a:lnTo>
                  <a:lnTo>
                    <a:pt x="3493" y="0"/>
                  </a:lnTo>
                </a:path>
              </a:pathLst>
            </a:custGeom>
            <a:solidFill>
              <a:srgbClr val="99FFFF"/>
            </a:solidFill>
            <a:ln>
              <a:solidFill>
                <a:srgbClr val="3465A4"/>
              </a:solidFill>
            </a:ln>
          </p:spPr>
          <p:style>
            <a:lnRef idx="0">
              <a:scrgbClr r="0" g="0" b="0"/>
            </a:lnRef>
            <a:fillRef idx="0">
              <a:scrgbClr r="0" g="0" b="0"/>
            </a:fillRef>
            <a:effectRef idx="0">
              <a:scrgbClr r="0" g="0" b="0"/>
            </a:effectRef>
            <a:fontRef idx="minor"/>
          </p:style>
        </p:sp>
        <p:sp>
          <p:nvSpPr>
            <p:cNvPr id="22" name="CustomShape 4"/>
            <p:cNvSpPr/>
            <p:nvPr/>
          </p:nvSpPr>
          <p:spPr>
            <a:xfrm>
              <a:off x="6015073" y="2120984"/>
              <a:ext cx="2280960" cy="2820096"/>
            </a:xfrm>
            <a:custGeom>
              <a:avLst/>
              <a:gdLst/>
              <a:ahLst/>
              <a:cxnLst/>
              <a:rect l="0" t="0" r="r" b="b"/>
              <a:pathLst>
                <a:path w="6987" h="8638">
                  <a:moveTo>
                    <a:pt x="3493" y="0"/>
                  </a:moveTo>
                  <a:lnTo>
                    <a:pt x="6986" y="8637"/>
                  </a:lnTo>
                  <a:lnTo>
                    <a:pt x="0" y="8637"/>
                  </a:lnTo>
                  <a:lnTo>
                    <a:pt x="3493" y="0"/>
                  </a:lnTo>
                </a:path>
              </a:pathLst>
            </a:custGeom>
            <a:solidFill>
              <a:srgbClr val="66FF99"/>
            </a:solidFill>
            <a:ln>
              <a:solidFill>
                <a:srgbClr val="3465A4"/>
              </a:solidFill>
            </a:ln>
          </p:spPr>
          <p:style>
            <a:lnRef idx="0">
              <a:scrgbClr r="0" g="0" b="0"/>
            </a:lnRef>
            <a:fillRef idx="0">
              <a:scrgbClr r="0" g="0" b="0"/>
            </a:fillRef>
            <a:effectRef idx="0">
              <a:scrgbClr r="0" g="0" b="0"/>
            </a:effectRef>
            <a:fontRef idx="minor"/>
          </p:style>
        </p:sp>
        <p:sp>
          <p:nvSpPr>
            <p:cNvPr id="23" name="CustomShape 6"/>
            <p:cNvSpPr/>
            <p:nvPr/>
          </p:nvSpPr>
          <p:spPr>
            <a:xfrm>
              <a:off x="7010401" y="3166321"/>
              <a:ext cx="456192" cy="373248"/>
            </a:xfrm>
            <a:custGeom>
              <a:avLst/>
              <a:gdLst/>
              <a:ahLst/>
              <a:cxnLst/>
              <a:rect l="0" t="0" r="r" b="b"/>
              <a:pathLst>
                <a:path w="1399" h="1145">
                  <a:moveTo>
                    <a:pt x="349" y="0"/>
                  </a:moveTo>
                  <a:lnTo>
                    <a:pt x="349" y="858"/>
                  </a:lnTo>
                  <a:lnTo>
                    <a:pt x="0" y="858"/>
                  </a:lnTo>
                  <a:lnTo>
                    <a:pt x="699" y="1144"/>
                  </a:lnTo>
                  <a:lnTo>
                    <a:pt x="1398" y="858"/>
                  </a:lnTo>
                  <a:lnTo>
                    <a:pt x="1048" y="858"/>
                  </a:lnTo>
                  <a:lnTo>
                    <a:pt x="1048" y="0"/>
                  </a:lnTo>
                  <a:lnTo>
                    <a:pt x="349" y="0"/>
                  </a:lnTo>
                </a:path>
              </a:pathLst>
            </a:custGeom>
            <a:solidFill>
              <a:srgbClr val="FFFF00"/>
            </a:solidFill>
            <a:ln w="12600">
              <a:solidFill>
                <a:srgbClr val="000000"/>
              </a:solidFill>
              <a:round/>
            </a:ln>
          </p:spPr>
          <p:style>
            <a:lnRef idx="0">
              <a:scrgbClr r="0" g="0" b="0"/>
            </a:lnRef>
            <a:fillRef idx="0">
              <a:scrgbClr r="0" g="0" b="0"/>
            </a:fillRef>
            <a:effectRef idx="0">
              <a:scrgbClr r="0" g="0" b="0"/>
            </a:effectRef>
            <a:fontRef idx="minor"/>
          </p:style>
        </p:sp>
        <p:sp>
          <p:nvSpPr>
            <p:cNvPr id="24" name="CustomShape 7"/>
            <p:cNvSpPr/>
            <p:nvPr/>
          </p:nvSpPr>
          <p:spPr>
            <a:xfrm>
              <a:off x="7010401" y="4111640"/>
              <a:ext cx="456192" cy="373248"/>
            </a:xfrm>
            <a:custGeom>
              <a:avLst/>
              <a:gdLst/>
              <a:ahLst/>
              <a:cxnLst/>
              <a:rect l="0" t="0" r="r" b="b"/>
              <a:pathLst>
                <a:path w="1399" h="1145">
                  <a:moveTo>
                    <a:pt x="349" y="0"/>
                  </a:moveTo>
                  <a:lnTo>
                    <a:pt x="349" y="858"/>
                  </a:lnTo>
                  <a:lnTo>
                    <a:pt x="0" y="858"/>
                  </a:lnTo>
                  <a:lnTo>
                    <a:pt x="699" y="1144"/>
                  </a:lnTo>
                  <a:lnTo>
                    <a:pt x="1398" y="858"/>
                  </a:lnTo>
                  <a:lnTo>
                    <a:pt x="1048" y="858"/>
                  </a:lnTo>
                  <a:lnTo>
                    <a:pt x="1048" y="0"/>
                  </a:lnTo>
                  <a:lnTo>
                    <a:pt x="349" y="0"/>
                  </a:lnTo>
                </a:path>
              </a:pathLst>
            </a:custGeom>
            <a:solidFill>
              <a:srgbClr val="FFFF00"/>
            </a:solidFill>
            <a:ln w="12600">
              <a:solidFill>
                <a:srgbClr val="000000"/>
              </a:solidFill>
              <a:round/>
            </a:ln>
          </p:spPr>
          <p:style>
            <a:lnRef idx="0">
              <a:scrgbClr r="0" g="0" b="0"/>
            </a:lnRef>
            <a:fillRef idx="0">
              <a:scrgbClr r="0" g="0" b="0"/>
            </a:fillRef>
            <a:effectRef idx="0">
              <a:scrgbClr r="0" g="0" b="0"/>
            </a:effectRef>
            <a:fontRef idx="minor"/>
          </p:style>
        </p:sp>
        <p:sp>
          <p:nvSpPr>
            <p:cNvPr id="25" name="CustomShape 9"/>
            <p:cNvSpPr/>
            <p:nvPr/>
          </p:nvSpPr>
          <p:spPr>
            <a:xfrm>
              <a:off x="3931677" y="3353388"/>
              <a:ext cx="994675" cy="331776"/>
            </a:xfrm>
            <a:custGeom>
              <a:avLst/>
              <a:gdLst/>
              <a:ahLst/>
              <a:cxnLst/>
              <a:rect l="0" t="0" r="r" b="b"/>
              <a:pathLst>
                <a:path w="3048" h="1018">
                  <a:moveTo>
                    <a:pt x="0" y="254"/>
                  </a:moveTo>
                  <a:lnTo>
                    <a:pt x="2285" y="254"/>
                  </a:lnTo>
                  <a:lnTo>
                    <a:pt x="2285" y="0"/>
                  </a:lnTo>
                  <a:lnTo>
                    <a:pt x="3047" y="508"/>
                  </a:lnTo>
                  <a:lnTo>
                    <a:pt x="2285" y="1017"/>
                  </a:lnTo>
                  <a:lnTo>
                    <a:pt x="2285" y="762"/>
                  </a:lnTo>
                  <a:lnTo>
                    <a:pt x="0" y="762"/>
                  </a:lnTo>
                  <a:lnTo>
                    <a:pt x="0" y="254"/>
                  </a:lnTo>
                </a:path>
              </a:pathLst>
            </a:custGeom>
            <a:solidFill>
              <a:srgbClr val="66FFFF"/>
            </a:solidFill>
            <a:ln>
              <a:solidFill>
                <a:srgbClr val="000000"/>
              </a:solidFill>
            </a:ln>
          </p:spPr>
          <p:style>
            <a:lnRef idx="0">
              <a:scrgbClr r="0" g="0" b="0"/>
            </a:lnRef>
            <a:fillRef idx="0">
              <a:scrgbClr r="0" g="0" b="0"/>
            </a:fillRef>
            <a:effectRef idx="0">
              <a:scrgbClr r="0" g="0" b="0"/>
            </a:effectRef>
            <a:fontRef idx="minor"/>
          </p:style>
        </p:sp>
        <p:sp>
          <p:nvSpPr>
            <p:cNvPr id="26" name="CustomShape 10"/>
            <p:cNvSpPr/>
            <p:nvPr/>
          </p:nvSpPr>
          <p:spPr>
            <a:xfrm rot="10800000">
              <a:off x="3890042" y="2886060"/>
              <a:ext cx="1077945" cy="331776"/>
            </a:xfrm>
            <a:custGeom>
              <a:avLst/>
              <a:gdLst/>
              <a:ahLst/>
              <a:cxnLst/>
              <a:rect l="0" t="0" r="r" b="b"/>
              <a:pathLst>
                <a:path w="3303" h="1018">
                  <a:moveTo>
                    <a:pt x="0" y="254"/>
                  </a:moveTo>
                  <a:lnTo>
                    <a:pt x="2476" y="254"/>
                  </a:lnTo>
                  <a:lnTo>
                    <a:pt x="2476" y="0"/>
                  </a:lnTo>
                  <a:lnTo>
                    <a:pt x="3302" y="508"/>
                  </a:lnTo>
                  <a:lnTo>
                    <a:pt x="2476" y="1017"/>
                  </a:lnTo>
                  <a:lnTo>
                    <a:pt x="2476" y="762"/>
                  </a:lnTo>
                  <a:lnTo>
                    <a:pt x="0" y="762"/>
                  </a:lnTo>
                  <a:lnTo>
                    <a:pt x="0" y="254"/>
                  </a:lnTo>
                </a:path>
              </a:pathLst>
            </a:custGeom>
            <a:solidFill>
              <a:srgbClr val="66FF99"/>
            </a:solidFill>
            <a:ln>
              <a:solidFill>
                <a:srgbClr val="3465A4"/>
              </a:solidFill>
            </a:ln>
          </p:spPr>
          <p:style>
            <a:lnRef idx="0">
              <a:scrgbClr r="0" g="0" b="0"/>
            </a:lnRef>
            <a:fillRef idx="0">
              <a:scrgbClr r="0" g="0" b="0"/>
            </a:fillRef>
            <a:effectRef idx="0">
              <a:scrgbClr r="0" g="0" b="0"/>
            </a:effectRef>
            <a:fontRef idx="minor"/>
          </p:style>
        </p:sp>
        <p:sp>
          <p:nvSpPr>
            <p:cNvPr id="28" name="CustomShape 14"/>
            <p:cNvSpPr/>
            <p:nvPr/>
          </p:nvSpPr>
          <p:spPr>
            <a:xfrm flipH="1">
              <a:off x="-1171902" y="4993885"/>
              <a:ext cx="2655051" cy="450641"/>
            </a:xfrm>
            <a:prstGeom prst="borderCallout1">
              <a:avLst>
                <a:gd name="adj1" fmla="val -43807"/>
                <a:gd name="adj2" fmla="val 202"/>
                <a:gd name="adj3" fmla="val -1435"/>
                <a:gd name="adj4" fmla="val 13707"/>
              </a:avLst>
            </a:prstGeom>
            <a:solidFill>
              <a:srgbClr val="FFFFFF"/>
            </a:solidFill>
            <a:ln>
              <a:solidFill>
                <a:srgbClr val="000000"/>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en-US" sz="1361" b="0" spc="-1" dirty="0">
                  <a:solidFill>
                    <a:srgbClr val="000000"/>
                  </a:solidFill>
                  <a:uFill>
                    <a:solidFill>
                      <a:srgbClr val="FFFFFF"/>
                    </a:solidFill>
                  </a:uFill>
                  <a:latin typeface="Arial"/>
                </a:rPr>
                <a:t>Lower bound</a:t>
              </a:r>
              <a:endParaRPr lang="en-US" sz="1633" b="0" spc="-1" dirty="0">
                <a:solidFill>
                  <a:srgbClr val="000000"/>
                </a:solidFill>
                <a:uFill>
                  <a:solidFill>
                    <a:srgbClr val="FFFFFF"/>
                  </a:solidFill>
                </a:uFill>
                <a:latin typeface="Arial"/>
              </a:endParaRPr>
            </a:p>
          </p:txBody>
        </p:sp>
        <p:cxnSp>
          <p:nvCxnSpPr>
            <p:cNvPr id="29" name="직선 화살표 연결선 9"/>
            <p:cNvCxnSpPr/>
            <p:nvPr/>
          </p:nvCxnSpPr>
          <p:spPr>
            <a:xfrm flipH="1">
              <a:off x="1251189" y="2038040"/>
              <a:ext cx="281166" cy="1303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직선 화살표 연결선 11"/>
            <p:cNvCxnSpPr/>
            <p:nvPr/>
          </p:nvCxnSpPr>
          <p:spPr>
            <a:xfrm>
              <a:off x="1265247" y="3341306"/>
              <a:ext cx="435808" cy="637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직선 화살표 연결선 13"/>
            <p:cNvCxnSpPr>
              <a:cxnSpLocks/>
            </p:cNvCxnSpPr>
            <p:nvPr/>
          </p:nvCxnSpPr>
          <p:spPr>
            <a:xfrm flipH="1">
              <a:off x="1386538" y="3978861"/>
              <a:ext cx="314518" cy="879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달 15"/>
            <p:cNvSpPr/>
            <p:nvPr/>
          </p:nvSpPr>
          <p:spPr>
            <a:xfrm rot="16200000">
              <a:off x="6959489" y="2635873"/>
              <a:ext cx="374334" cy="355449"/>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달 30"/>
            <p:cNvSpPr/>
            <p:nvPr/>
          </p:nvSpPr>
          <p:spPr>
            <a:xfrm rot="16200000">
              <a:off x="6909846" y="3289416"/>
              <a:ext cx="567334" cy="1077116"/>
            </a:xfrm>
            <a:prstGeom prst="moon">
              <a:avLst>
                <a:gd name="adj" fmla="val 227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달 31"/>
            <p:cNvSpPr/>
            <p:nvPr/>
          </p:nvSpPr>
          <p:spPr>
            <a:xfrm rot="16200000">
              <a:off x="6855574" y="3783419"/>
              <a:ext cx="622905" cy="1692417"/>
            </a:xfrm>
            <a:prstGeom prst="moon">
              <a:avLst>
                <a:gd name="adj" fmla="val 24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CustomShape 14"/>
          <p:cNvSpPr/>
          <p:nvPr/>
        </p:nvSpPr>
        <p:spPr>
          <a:xfrm flipH="1">
            <a:off x="5510251" y="4673240"/>
            <a:ext cx="930163" cy="145181"/>
          </a:xfrm>
          <a:prstGeom prst="borderCallout1">
            <a:avLst>
              <a:gd name="adj1" fmla="val -43807"/>
              <a:gd name="adj2" fmla="val 202"/>
              <a:gd name="adj3" fmla="val -1435"/>
              <a:gd name="adj4" fmla="val 13707"/>
            </a:avLst>
          </a:prstGeom>
          <a:solidFill>
            <a:srgbClr val="FFFFFF"/>
          </a:solidFill>
          <a:ln>
            <a:solidFill>
              <a:srgbClr val="000000"/>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en-US" sz="1361" b="0" spc="-1" dirty="0">
                <a:solidFill>
                  <a:srgbClr val="000000"/>
                </a:solidFill>
                <a:uFill>
                  <a:solidFill>
                    <a:srgbClr val="FFFFFF"/>
                  </a:solidFill>
                </a:uFill>
                <a:latin typeface="Arial"/>
              </a:rPr>
              <a:t>Upper bound</a:t>
            </a:r>
            <a:endParaRPr lang="en-US" sz="1633" b="0" spc="-1" dirty="0">
              <a:solidFill>
                <a:srgbClr val="000000"/>
              </a:solidFill>
              <a:uFill>
                <a:solidFill>
                  <a:srgbClr val="FFFFFF"/>
                </a:solidFill>
              </a:uFill>
              <a:latin typeface="Arial"/>
            </a:endParaRPr>
          </a:p>
        </p:txBody>
      </p:sp>
      <p:sp>
        <p:nvSpPr>
          <p:cNvPr id="27" name="Footer Placeholder 26"/>
          <p:cNvSpPr>
            <a:spLocks noGrp="1"/>
          </p:cNvSpPr>
          <p:nvPr>
            <p:ph type="ftr" sz="quarter" idx="11"/>
          </p:nvPr>
        </p:nvSpPr>
        <p:spPr/>
        <p:txBody>
          <a:bodyPr/>
          <a:lstStyle/>
          <a:p>
            <a:r>
              <a:rPr lang="en-US"/>
              <a:t>UMD 5/3/2019</a:t>
            </a:r>
          </a:p>
        </p:txBody>
      </p:sp>
      <p:sp>
        <p:nvSpPr>
          <p:cNvPr id="36" name="Slide Number Placeholder 35"/>
          <p:cNvSpPr>
            <a:spLocks noGrp="1"/>
          </p:cNvSpPr>
          <p:nvPr>
            <p:ph type="sldNum" sz="quarter" idx="12"/>
          </p:nvPr>
        </p:nvSpPr>
        <p:spPr/>
        <p:txBody>
          <a:bodyPr/>
          <a:lstStyle/>
          <a:p>
            <a:fld id="{7C7EBC6B-15C4-40EC-9541-A04D2D5C7D2C}" type="slidenum">
              <a:rPr lang="en-US" smtClean="0"/>
              <a:t>51</a:t>
            </a:fld>
            <a:endParaRPr lang="en-US"/>
          </a:p>
        </p:txBody>
      </p:sp>
      <p:sp>
        <p:nvSpPr>
          <p:cNvPr id="4" name="TextBox 3"/>
          <p:cNvSpPr txBox="1"/>
          <p:nvPr/>
        </p:nvSpPr>
        <p:spPr>
          <a:xfrm>
            <a:off x="174154" y="3872587"/>
            <a:ext cx="2758832" cy="830997"/>
          </a:xfrm>
          <a:prstGeom prst="rect">
            <a:avLst/>
          </a:prstGeom>
          <a:noFill/>
        </p:spPr>
        <p:txBody>
          <a:bodyPr wrap="none" rtlCol="0">
            <a:spAutoFit/>
          </a:bodyPr>
          <a:lstStyle/>
          <a:p>
            <a:r>
              <a:rPr lang="en-US" sz="2400" b="1" dirty="0">
                <a:solidFill>
                  <a:srgbClr val="FF0000"/>
                </a:solidFill>
              </a:rPr>
              <a:t>Exploiting  heuristic </a:t>
            </a:r>
          </a:p>
          <a:p>
            <a:r>
              <a:rPr lang="en-US" sz="2400" b="1" dirty="0">
                <a:solidFill>
                  <a:srgbClr val="FF0000"/>
                </a:solidFill>
              </a:rPr>
              <a:t>search idea</a:t>
            </a:r>
            <a:r>
              <a:rPr lang="en-US" sz="2400" dirty="0">
                <a:solidFill>
                  <a:srgbClr val="FF0000"/>
                </a:solidFill>
              </a:rPr>
              <a:t>s</a:t>
            </a:r>
          </a:p>
        </p:txBody>
      </p:sp>
    </p:spTree>
    <p:extLst>
      <p:ext uri="{BB962C8B-B14F-4D97-AF65-F5344CB8AC3E}">
        <p14:creationId xmlns:p14="http://schemas.microsoft.com/office/powerpoint/2010/main" val="245585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0" name="TextShape 1"/>
          <p:cNvSpPr txBox="1"/>
          <p:nvPr/>
        </p:nvSpPr>
        <p:spPr>
          <a:xfrm>
            <a:off x="458037" y="362709"/>
            <a:ext cx="8228763" cy="464682"/>
          </a:xfrm>
          <a:prstGeom prst="rect">
            <a:avLst/>
          </a:prstGeom>
          <a:noFill/>
          <a:ln>
            <a:noFill/>
          </a:ln>
        </p:spPr>
        <p:txBody>
          <a:bodyPr lIns="0" tIns="0" rIns="0" bIns="0" anchor="ctr"/>
          <a:lstStyle/>
          <a:p>
            <a:r>
              <a:rPr lang="en-US" sz="3600" b="0" dirty="0"/>
              <a:t>Anytime Bounds of Marginal MAP</a:t>
            </a:r>
          </a:p>
          <a:p>
            <a:endParaRPr lang="en-US" sz="3266" b="0" spc="-1" dirty="0">
              <a:solidFill>
                <a:srgbClr val="00CCFF"/>
              </a:solidFill>
              <a:uFill>
                <a:solidFill>
                  <a:srgbClr val="FFFFFF"/>
                </a:solidFill>
              </a:uFill>
              <a:latin typeface="Arial"/>
            </a:endParaRPr>
          </a:p>
        </p:txBody>
      </p:sp>
      <p:sp>
        <p:nvSpPr>
          <p:cNvPr id="2941" name="TextShape 2"/>
          <p:cNvSpPr txBox="1"/>
          <p:nvPr/>
        </p:nvSpPr>
        <p:spPr>
          <a:xfrm>
            <a:off x="162044" y="2596783"/>
            <a:ext cx="8228763" cy="5059584"/>
          </a:xfrm>
          <a:prstGeom prst="rect">
            <a:avLst/>
          </a:prstGeom>
          <a:noFill/>
          <a:ln>
            <a:noFill/>
          </a:ln>
        </p:spPr>
        <p:txBody>
          <a:bodyPr lIns="0" tIns="0" rIns="0" bIns="0"/>
          <a:lstStyle/>
          <a:p>
            <a:pPr marL="391867" indent="-293900">
              <a:buClr>
                <a:srgbClr val="000000"/>
              </a:buClr>
              <a:buSzPct val="45000"/>
              <a:buFont typeface="Wingdings" charset="2"/>
              <a:buChar char=""/>
            </a:pPr>
            <a:endParaRPr lang="en-US" sz="2903" b="0" spc="-1" dirty="0">
              <a:solidFill>
                <a:srgbClr val="000000"/>
              </a:solidFill>
              <a:uFill>
                <a:solidFill>
                  <a:srgbClr val="FFFFFF"/>
                </a:solidFill>
              </a:uFill>
              <a:latin typeface="Arial"/>
            </a:endParaRPr>
          </a:p>
        </p:txBody>
      </p:sp>
      <p:sp>
        <p:nvSpPr>
          <p:cNvPr id="13" name="TextBox 12"/>
          <p:cNvSpPr txBox="1"/>
          <p:nvPr/>
        </p:nvSpPr>
        <p:spPr>
          <a:xfrm>
            <a:off x="162044" y="940806"/>
            <a:ext cx="7528215" cy="461665"/>
          </a:xfrm>
          <a:prstGeom prst="rect">
            <a:avLst/>
          </a:prstGeom>
          <a:noFill/>
        </p:spPr>
        <p:txBody>
          <a:bodyPr wrap="none" rtlCol="0">
            <a:spAutoFit/>
          </a:bodyPr>
          <a:lstStyle/>
          <a:p>
            <a:r>
              <a:rPr lang="en-US" sz="2400" dirty="0">
                <a:solidFill>
                  <a:schemeClr val="accent1"/>
                </a:solidFill>
              </a:rPr>
              <a:t> </a:t>
            </a:r>
            <a:r>
              <a:rPr lang="en-US" i="0" dirty="0">
                <a:solidFill>
                  <a:schemeClr val="accent1"/>
                </a:solidFill>
              </a:rPr>
              <a:t>(UAI’14, IJCAI’15, AAAI’16, AAAI’17, JAIR 2019 (</a:t>
            </a:r>
            <a:r>
              <a:rPr lang="en-US" i="0" dirty="0" err="1">
                <a:solidFill>
                  <a:schemeClr val="accent1"/>
                </a:solidFill>
              </a:rPr>
              <a:t>Marinescu</a:t>
            </a:r>
            <a:r>
              <a:rPr lang="en-US" i="0" dirty="0">
                <a:solidFill>
                  <a:schemeClr val="accent1"/>
                </a:solidFill>
              </a:rPr>
              <a:t>, Lee, </a:t>
            </a:r>
            <a:r>
              <a:rPr lang="en-US" i="0" dirty="0" err="1">
                <a:solidFill>
                  <a:schemeClr val="accent1"/>
                </a:solidFill>
              </a:rPr>
              <a:t>Ihler</a:t>
            </a:r>
            <a:r>
              <a:rPr lang="en-US" i="0" dirty="0">
                <a:solidFill>
                  <a:schemeClr val="accent1"/>
                </a:solidFill>
              </a:rPr>
              <a:t>, Dechter)</a:t>
            </a:r>
            <a:endParaRPr lang="en-US" sz="2400" i="0" dirty="0">
              <a:solidFill>
                <a:schemeClr val="accent1"/>
              </a:solidFill>
            </a:endParaRPr>
          </a:p>
        </p:txBody>
      </p:sp>
      <p:sp>
        <p:nvSpPr>
          <p:cNvPr id="2" name="Footer Placeholder 1"/>
          <p:cNvSpPr>
            <a:spLocks noGrp="1"/>
          </p:cNvSpPr>
          <p:nvPr>
            <p:ph type="ftr" sz="quarter" idx="4294967295"/>
          </p:nvPr>
        </p:nvSpPr>
        <p:spPr>
          <a:xfrm>
            <a:off x="6553200" y="6248400"/>
            <a:ext cx="2133600" cy="457200"/>
          </a:xfrm>
        </p:spPr>
        <p:txBody>
          <a:bodyPr/>
          <a:lstStyle/>
          <a:p>
            <a:r>
              <a:rPr lang="en-US"/>
              <a:t>UMD 5/3/2019</a:t>
            </a:r>
          </a:p>
        </p:txBody>
      </p:sp>
      <p:pic>
        <p:nvPicPr>
          <p:cNvPr id="14" name="Picture 13"/>
          <p:cNvPicPr>
            <a:picLocks noChangeAspect="1"/>
          </p:cNvPicPr>
          <p:nvPr/>
        </p:nvPicPr>
        <p:blipFill>
          <a:blip r:embed="rId3"/>
          <a:stretch>
            <a:fillRect/>
          </a:stretch>
        </p:blipFill>
        <p:spPr>
          <a:xfrm>
            <a:off x="4175758" y="1442008"/>
            <a:ext cx="4511042" cy="5263592"/>
          </a:xfrm>
          <a:prstGeom prst="rect">
            <a:avLst/>
          </a:prstGeom>
        </p:spPr>
      </p:pic>
      <p:sp>
        <p:nvSpPr>
          <p:cNvPr id="15" name="Text Placeholder 8"/>
          <p:cNvSpPr txBox="1">
            <a:spLocks/>
          </p:cNvSpPr>
          <p:nvPr/>
        </p:nvSpPr>
        <p:spPr>
          <a:xfrm>
            <a:off x="528886" y="1606999"/>
            <a:ext cx="3008313" cy="4691063"/>
          </a:xfrm>
          <a:prstGeom prst="rect">
            <a:avLst/>
          </a:prstGeom>
        </p:spPr>
        <p:txBody>
          <a:bodyPr/>
          <a:lstStyle>
            <a:lvl1pPr marL="342900" indent="-342900" algn="l" defTabSz="457200" rtl="0" eaLnBrk="1" latinLnBrk="0" hangingPunct="1">
              <a:spcBef>
                <a:spcPct val="20000"/>
              </a:spcBef>
              <a:buClr>
                <a:schemeClr val="accent1"/>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spc="-1" dirty="0">
                <a:solidFill>
                  <a:srgbClr val="000000"/>
                </a:solidFill>
                <a:uFill>
                  <a:solidFill>
                    <a:srgbClr val="FFFFFF"/>
                  </a:solidFill>
                </a:uFill>
                <a:latin typeface="Arial"/>
              </a:rPr>
              <a:t>Search: LAOBF, AAOBF, BRAOBB, WAOBF,WAOBF-rep</a:t>
            </a:r>
          </a:p>
          <a:p>
            <a:r>
              <a:rPr lang="en-US" sz="1400" spc="-1" dirty="0">
                <a:solidFill>
                  <a:srgbClr val="000000"/>
                </a:solidFill>
                <a:uFill>
                  <a:solidFill>
                    <a:srgbClr val="FFFFFF"/>
                  </a:solidFill>
                </a:uFill>
                <a:latin typeface="Arial"/>
              </a:rPr>
              <a:t> heuristic: WMB-MM (20)</a:t>
            </a:r>
          </a:p>
          <a:p>
            <a:r>
              <a:rPr lang="en-US" sz="1400" spc="-1" dirty="0">
                <a:solidFill>
                  <a:srgbClr val="000000"/>
                </a:solidFill>
                <a:uFill>
                  <a:solidFill>
                    <a:srgbClr val="FFFFFF"/>
                  </a:solidFill>
                </a:uFill>
                <a:latin typeface="Arial"/>
              </a:rPr>
              <a:t>memory: 24 GB</a:t>
            </a:r>
          </a:p>
          <a:p>
            <a:endParaRPr lang="en-US" sz="1400" dirty="0"/>
          </a:p>
          <a:p>
            <a:r>
              <a:rPr lang="en-US" sz="1400" dirty="0"/>
              <a:t>Anytime lower and upper bounds from hard problem instances with </a:t>
            </a:r>
            <a:r>
              <a:rPr lang="en-US" sz="1400" b="1" dirty="0" err="1">
                <a:solidFill>
                  <a:srgbClr val="FF0000"/>
                </a:solidFill>
              </a:rPr>
              <a:t>i</a:t>
            </a:r>
            <a:r>
              <a:rPr lang="en-US" sz="1400" b="1" dirty="0">
                <a:solidFill>
                  <a:srgbClr val="FF0000"/>
                </a:solidFill>
              </a:rPr>
              <a:t>-bound 12 (left) and 18 (right)</a:t>
            </a:r>
            <a:r>
              <a:rPr lang="en-US" sz="1400" dirty="0"/>
              <a:t>. </a:t>
            </a:r>
          </a:p>
          <a:p>
            <a:endParaRPr lang="en-US" sz="1400" dirty="0"/>
          </a:p>
          <a:p>
            <a:r>
              <a:rPr lang="en-US" sz="1400" dirty="0"/>
              <a:t>The horizontal axis is the CPU time in log scale and the vertical axis is the value of marginal MAP in log scale.</a:t>
            </a:r>
            <a:endParaRPr lang="en-US" sz="800" dirty="0"/>
          </a:p>
        </p:txBody>
      </p:sp>
      <p:sp>
        <p:nvSpPr>
          <p:cNvPr id="3" name="Slide Number Placeholder 2"/>
          <p:cNvSpPr>
            <a:spLocks noGrp="1"/>
          </p:cNvSpPr>
          <p:nvPr>
            <p:ph type="sldNum" sz="quarter" idx="12"/>
          </p:nvPr>
        </p:nvSpPr>
        <p:spPr/>
        <p:txBody>
          <a:bodyPr/>
          <a:lstStyle/>
          <a:p>
            <a:fld id="{7C7EBC6B-15C4-40EC-9541-A04D2D5C7D2C}" type="slidenum">
              <a:rPr lang="en-US" smtClean="0"/>
              <a:t>52</a:t>
            </a:fld>
            <a:endParaRPr lang="en-US"/>
          </a:p>
        </p:txBody>
      </p:sp>
      <p:sp>
        <p:nvSpPr>
          <p:cNvPr id="9" name="TextBox 8"/>
          <p:cNvSpPr txBox="1"/>
          <p:nvPr/>
        </p:nvSpPr>
        <p:spPr>
          <a:xfrm>
            <a:off x="781818" y="5325070"/>
            <a:ext cx="2755381" cy="646331"/>
          </a:xfrm>
          <a:prstGeom prst="rect">
            <a:avLst/>
          </a:prstGeom>
          <a:noFill/>
        </p:spPr>
        <p:txBody>
          <a:bodyPr wrap="square" rtlCol="0">
            <a:spAutoFit/>
          </a:bodyPr>
          <a:lstStyle/>
          <a:p>
            <a:r>
              <a:rPr lang="en-US" dirty="0">
                <a:solidFill>
                  <a:srgbClr val="FF0000"/>
                </a:solidFill>
              </a:rPr>
              <a:t>But, limited to tractable </a:t>
            </a:r>
          </a:p>
          <a:p>
            <a:r>
              <a:rPr lang="en-US" dirty="0">
                <a:solidFill>
                  <a:srgbClr val="FF0000"/>
                </a:solidFill>
              </a:rPr>
              <a:t>condition-summation</a:t>
            </a:r>
          </a:p>
        </p:txBody>
      </p:sp>
    </p:spTree>
    <p:extLst>
      <p:ext uri="{BB962C8B-B14F-4D97-AF65-F5344CB8AC3E}">
        <p14:creationId xmlns:p14="http://schemas.microsoft.com/office/powerpoint/2010/main" val="156743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Outline</a:t>
            </a:r>
          </a:p>
        </p:txBody>
      </p:sp>
      <p:sp>
        <p:nvSpPr>
          <p:cNvPr id="3" name="Content Placeholder 2"/>
          <p:cNvSpPr>
            <a:spLocks noGrp="1"/>
          </p:cNvSpPr>
          <p:nvPr>
            <p:ph idx="1"/>
          </p:nvPr>
        </p:nvSpPr>
        <p:spPr/>
        <p:txBody>
          <a:bodyPr rtlCol="0">
            <a:normAutofit/>
          </a:bodyPr>
          <a:lstStyle/>
          <a:p>
            <a:pPr fontAlgn="auto">
              <a:spcAft>
                <a:spcPts val="0"/>
              </a:spcAft>
              <a:defRPr/>
            </a:pPr>
            <a:r>
              <a:rPr lang="en-US" sz="2400" dirty="0"/>
              <a:t>Graphical models, The Marginal Map task</a:t>
            </a:r>
          </a:p>
          <a:p>
            <a:pPr fontAlgn="auto">
              <a:spcAft>
                <a:spcPts val="0"/>
              </a:spcAft>
              <a:defRPr/>
            </a:pPr>
            <a:r>
              <a:rPr lang="en-US" sz="2400" dirty="0"/>
              <a:t>AND/OR search spaces </a:t>
            </a:r>
          </a:p>
          <a:p>
            <a:pPr fontAlgn="auto">
              <a:spcAft>
                <a:spcPts val="0"/>
              </a:spcAft>
              <a:defRPr/>
            </a:pPr>
            <a:r>
              <a:rPr lang="en-IE" altLang="en-US" sz="2400" dirty="0" err="1"/>
              <a:t>Variational</a:t>
            </a:r>
            <a:r>
              <a:rPr lang="en-IE" altLang="en-US" sz="2400" dirty="0"/>
              <a:t> bounds as search heuristics</a:t>
            </a:r>
            <a:endParaRPr lang="en-US" sz="2400" dirty="0"/>
          </a:p>
          <a:p>
            <a:pPr fontAlgn="auto">
              <a:spcAft>
                <a:spcPts val="0"/>
              </a:spcAft>
              <a:defRPr/>
            </a:pPr>
            <a:r>
              <a:rPr lang="en-US" sz="2400" dirty="0"/>
              <a:t>Combining methods: Heuristic Search for Marginal Map</a:t>
            </a:r>
          </a:p>
          <a:p>
            <a:pPr fontAlgn="auto">
              <a:spcAft>
                <a:spcPts val="0"/>
              </a:spcAft>
              <a:defRPr/>
            </a:pPr>
            <a:r>
              <a:rPr lang="en-US" sz="2400" dirty="0">
                <a:solidFill>
                  <a:srgbClr val="FF0000"/>
                </a:solidFill>
              </a:rPr>
              <a:t>Combining methods: Sampling</a:t>
            </a:r>
          </a:p>
          <a:p>
            <a:pPr fontAlgn="auto">
              <a:spcAft>
                <a:spcPts val="0"/>
              </a:spcAft>
              <a:defRPr/>
            </a:pPr>
            <a:r>
              <a:rPr lang="en-US" sz="2400" dirty="0"/>
              <a:t>Conclusion</a:t>
            </a:r>
          </a:p>
        </p:txBody>
      </p:sp>
      <p:sp>
        <p:nvSpPr>
          <p:cNvPr id="17" name="Footer Placeholder 16"/>
          <p:cNvSpPr>
            <a:spLocks noGrp="1"/>
          </p:cNvSpPr>
          <p:nvPr>
            <p:ph type="ftr" sz="quarter" idx="11"/>
          </p:nvPr>
        </p:nvSpPr>
        <p:spPr/>
        <p:txBody>
          <a:bodyPr/>
          <a:lstStyle/>
          <a:p>
            <a:r>
              <a:rPr lang="en-US"/>
              <a:t>Dechter, TPM 14/19</a:t>
            </a:r>
          </a:p>
        </p:txBody>
      </p:sp>
      <p:pic>
        <p:nvPicPr>
          <p:cNvPr id="18" name="Picture 17"/>
          <p:cNvPicPr>
            <a:picLocks noChangeAspect="1"/>
          </p:cNvPicPr>
          <p:nvPr/>
        </p:nvPicPr>
        <p:blipFill>
          <a:blip r:embed="rId6"/>
          <a:stretch>
            <a:fillRect/>
          </a:stretch>
        </p:blipFill>
        <p:spPr>
          <a:xfrm>
            <a:off x="622609" y="4332972"/>
            <a:ext cx="3490940" cy="1675651"/>
          </a:xfrm>
          <a:prstGeom prst="rect">
            <a:avLst/>
          </a:prstGeom>
        </p:spPr>
      </p:pic>
      <p:grpSp>
        <p:nvGrpSpPr>
          <p:cNvPr id="19" name="Group 18"/>
          <p:cNvGrpSpPr/>
          <p:nvPr/>
        </p:nvGrpSpPr>
        <p:grpSpPr>
          <a:xfrm>
            <a:off x="5402231" y="4220951"/>
            <a:ext cx="3156045" cy="2139086"/>
            <a:chOff x="3368057" y="3200929"/>
            <a:chExt cx="5190219" cy="3159108"/>
          </a:xfrm>
        </p:grpSpPr>
        <p:cxnSp>
          <p:nvCxnSpPr>
            <p:cNvPr id="20" name="Straight Connector 19"/>
            <p:cNvCxnSpPr/>
            <p:nvPr/>
          </p:nvCxnSpPr>
          <p:spPr>
            <a:xfrm>
              <a:off x="3764207" y="3299418"/>
              <a:ext cx="104503" cy="0"/>
            </a:xfrm>
            <a:prstGeom prst="line">
              <a:avLst/>
            </a:prstGeom>
            <a:ln w="381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764207" y="6264692"/>
              <a:ext cx="104503" cy="0"/>
            </a:xfrm>
            <a:prstGeom prst="line">
              <a:avLst/>
            </a:prstGeom>
            <a:ln w="381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764207" y="4709117"/>
              <a:ext cx="104503" cy="0"/>
            </a:xfrm>
            <a:prstGeom prst="line">
              <a:avLst/>
            </a:prstGeom>
            <a:ln w="38100">
              <a:solidFill>
                <a:schemeClr val="accent2"/>
              </a:solidFill>
              <a:prstDash val="sysDash"/>
            </a:ln>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404251" y="4587452"/>
              <a:ext cx="186499" cy="192786"/>
            </a:xfrm>
            <a:prstGeom prst="rect">
              <a:avLst/>
            </a:prstGeom>
          </p:spPr>
        </p:pic>
        <p:pic>
          <p:nvPicPr>
            <p:cNvPr id="24" name="Picture 23"/>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3368057" y="3200929"/>
              <a:ext cx="194881" cy="196977"/>
            </a:xfrm>
            <a:prstGeom prst="rect">
              <a:avLst/>
            </a:prstGeom>
          </p:spPr>
        </p:pic>
        <p:pic>
          <p:nvPicPr>
            <p:cNvPr id="25" name="Picture 24"/>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3370152" y="6169347"/>
              <a:ext cx="169735" cy="190690"/>
            </a:xfrm>
            <a:prstGeom prst="rect">
              <a:avLst/>
            </a:prstGeom>
          </p:spPr>
        </p:pic>
        <p:grpSp>
          <p:nvGrpSpPr>
            <p:cNvPr id="26" name="Group 25"/>
            <p:cNvGrpSpPr/>
            <p:nvPr/>
          </p:nvGrpSpPr>
          <p:grpSpPr>
            <a:xfrm>
              <a:off x="4138674" y="3299417"/>
              <a:ext cx="2070455" cy="2965275"/>
              <a:chOff x="2386147" y="2002973"/>
              <a:chExt cx="2070455" cy="2965275"/>
            </a:xfrm>
          </p:grpSpPr>
          <p:cxnSp>
            <p:nvCxnSpPr>
              <p:cNvPr id="30" name="Straight Arrow Connector 29"/>
              <p:cNvCxnSpPr/>
              <p:nvPr/>
            </p:nvCxnSpPr>
            <p:spPr>
              <a:xfrm>
                <a:off x="2386147" y="2002973"/>
                <a:ext cx="4357" cy="2965275"/>
              </a:xfrm>
              <a:prstGeom prst="straightConnector1">
                <a:avLst/>
              </a:prstGeom>
              <a:ln>
                <a:solidFill>
                  <a:schemeClr val="tx1"/>
                </a:solidFill>
                <a:prstDash val="dash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651760" y="3374574"/>
                <a:ext cx="1804842" cy="409086"/>
              </a:xfrm>
              <a:prstGeom prst="rect">
                <a:avLst/>
              </a:prstGeom>
              <a:noFill/>
            </p:spPr>
            <p:txBody>
              <a:bodyPr wrap="none" rtlCol="0">
                <a:spAutoFit/>
              </a:bodyPr>
              <a:lstStyle/>
              <a:p>
                <a:r>
                  <a:rPr lang="en-US" sz="1200" dirty="0"/>
                  <a:t>Bounded error</a:t>
                </a:r>
              </a:p>
            </p:txBody>
          </p:sp>
        </p:grpSp>
        <p:cxnSp>
          <p:nvCxnSpPr>
            <p:cNvPr id="27" name="Straight Connector 26"/>
            <p:cNvCxnSpPr/>
            <p:nvPr/>
          </p:nvCxnSpPr>
          <p:spPr>
            <a:xfrm>
              <a:off x="3777267" y="4718124"/>
              <a:ext cx="4781009" cy="47422"/>
            </a:xfrm>
            <a:prstGeom prst="line">
              <a:avLst/>
            </a:prstGeom>
            <a:ln w="28575">
              <a:solidFill>
                <a:schemeClr val="accent2"/>
              </a:solidFill>
              <a:prstDash val="sysDash"/>
            </a:ln>
          </p:spPr>
          <p:style>
            <a:lnRef idx="2">
              <a:schemeClr val="accent2"/>
            </a:lnRef>
            <a:fillRef idx="0">
              <a:schemeClr val="accent2"/>
            </a:fillRef>
            <a:effectRef idx="1">
              <a:schemeClr val="accent2"/>
            </a:effectRef>
            <a:fontRef idx="minor">
              <a:schemeClr val="tx1"/>
            </a:fontRef>
          </p:style>
        </p:cxnSp>
        <p:sp>
          <p:nvSpPr>
            <p:cNvPr id="28" name="Freeform 27"/>
            <p:cNvSpPr/>
            <p:nvPr/>
          </p:nvSpPr>
          <p:spPr>
            <a:xfrm>
              <a:off x="3816458" y="3321187"/>
              <a:ext cx="4728755" cy="1359874"/>
            </a:xfrm>
            <a:custGeom>
              <a:avLst/>
              <a:gdLst>
                <a:gd name="connsiteX0" fmla="*/ 0 w 4741818"/>
                <a:gd name="connsiteY0" fmla="*/ 0 h 1254034"/>
                <a:gd name="connsiteX1" fmla="*/ 117566 w 4741818"/>
                <a:gd name="connsiteY1" fmla="*/ 391886 h 1254034"/>
                <a:gd name="connsiteX2" fmla="*/ 326572 w 4741818"/>
                <a:gd name="connsiteY2" fmla="*/ 757646 h 1254034"/>
                <a:gd name="connsiteX3" fmla="*/ 1045029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 name="connsiteX0" fmla="*/ 0 w 4741818"/>
                <a:gd name="connsiteY0" fmla="*/ 0 h 1254034"/>
                <a:gd name="connsiteX1" fmla="*/ 117566 w 4741818"/>
                <a:gd name="connsiteY1" fmla="*/ 391886 h 1254034"/>
                <a:gd name="connsiteX2" fmla="*/ 496858 w 4741818"/>
                <a:gd name="connsiteY2" fmla="*/ 793785 h 1254034"/>
                <a:gd name="connsiteX3" fmla="*/ 1045029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 name="connsiteX0" fmla="*/ 0 w 4741818"/>
                <a:gd name="connsiteY0" fmla="*/ 0 h 1254034"/>
                <a:gd name="connsiteX1" fmla="*/ 117566 w 4741818"/>
                <a:gd name="connsiteY1" fmla="*/ 391886 h 1254034"/>
                <a:gd name="connsiteX2" fmla="*/ 496858 w 4741818"/>
                <a:gd name="connsiteY2" fmla="*/ 793785 h 1254034"/>
                <a:gd name="connsiteX3" fmla="*/ 1189117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1818" h="1254034">
                  <a:moveTo>
                    <a:pt x="0" y="0"/>
                  </a:moveTo>
                  <a:cubicBezTo>
                    <a:pt x="31568" y="132806"/>
                    <a:pt x="34756" y="259588"/>
                    <a:pt x="117566" y="391886"/>
                  </a:cubicBezTo>
                  <a:cubicBezTo>
                    <a:pt x="200376" y="524184"/>
                    <a:pt x="318266" y="689282"/>
                    <a:pt x="496858" y="793785"/>
                  </a:cubicBezTo>
                  <a:cubicBezTo>
                    <a:pt x="675450" y="898288"/>
                    <a:pt x="895281" y="961789"/>
                    <a:pt x="1189117" y="1018903"/>
                  </a:cubicBezTo>
                  <a:cubicBezTo>
                    <a:pt x="1482953" y="1076017"/>
                    <a:pt x="1883295" y="1108166"/>
                    <a:pt x="2259875" y="1136469"/>
                  </a:cubicBezTo>
                  <a:cubicBezTo>
                    <a:pt x="2636455" y="1164772"/>
                    <a:pt x="3448595" y="1188720"/>
                    <a:pt x="3448595" y="1188720"/>
                  </a:cubicBezTo>
                  <a:lnTo>
                    <a:pt x="4336869" y="1240971"/>
                  </a:lnTo>
                  <a:cubicBezTo>
                    <a:pt x="4552406" y="1251857"/>
                    <a:pt x="4741818" y="1254034"/>
                    <a:pt x="4741818" y="1254034"/>
                  </a:cubicBezTo>
                  <a:lnTo>
                    <a:pt x="4741818" y="1254034"/>
                  </a:ln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3816458" y="4779515"/>
              <a:ext cx="4728755" cy="1480816"/>
            </a:xfrm>
            <a:custGeom>
              <a:avLst/>
              <a:gdLst>
                <a:gd name="connsiteX0" fmla="*/ 0 w 4728755"/>
                <a:gd name="connsiteY0" fmla="*/ 1410789 h 1410789"/>
                <a:gd name="connsiteX1" fmla="*/ 78378 w 4728755"/>
                <a:gd name="connsiteY1" fmla="*/ 888274 h 1410789"/>
                <a:gd name="connsiteX2" fmla="*/ 313509 w 4728755"/>
                <a:gd name="connsiteY2" fmla="*/ 43107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78378 w 4728755"/>
                <a:gd name="connsiteY1" fmla="*/ 888274 h 1410789"/>
                <a:gd name="connsiteX2" fmla="*/ 496389 w 4728755"/>
                <a:gd name="connsiteY2" fmla="*/ 37859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496389 w 4728755"/>
                <a:gd name="connsiteY2" fmla="*/ 37859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233749 w 4728755"/>
                <a:gd name="connsiteY4" fmla="*/ 130342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43692 w 4728755"/>
                <a:gd name="connsiteY1" fmla="*/ 875153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17566 w 4728755"/>
                <a:gd name="connsiteY1" fmla="*/ 835793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17566 w 4728755"/>
                <a:gd name="connsiteY1" fmla="*/ 835793 h 1410789"/>
                <a:gd name="connsiteX2" fmla="*/ 339633 w 4728755"/>
                <a:gd name="connsiteY2" fmla="*/ 39171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65315 w 4728755"/>
                <a:gd name="connsiteY1" fmla="*/ 796432 h 1410789"/>
                <a:gd name="connsiteX2" fmla="*/ 339633 w 4728755"/>
                <a:gd name="connsiteY2" fmla="*/ 39171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2828 w 4731583"/>
                <a:gd name="connsiteY0" fmla="*/ 1410789 h 1410789"/>
                <a:gd name="connsiteX1" fmla="*/ 68143 w 4731583"/>
                <a:gd name="connsiteY1" fmla="*/ 796432 h 1410789"/>
                <a:gd name="connsiteX2" fmla="*/ 647261 w 4731583"/>
                <a:gd name="connsiteY2" fmla="*/ 372581 h 1410789"/>
                <a:gd name="connsiteX3" fmla="*/ 1256862 w 4731583"/>
                <a:gd name="connsiteY3" fmla="*/ 234959 h 1410789"/>
                <a:gd name="connsiteX4" fmla="*/ 2236577 w 4731583"/>
                <a:gd name="connsiteY4" fmla="*/ 130342 h 1410789"/>
                <a:gd name="connsiteX5" fmla="*/ 2928908 w 4731583"/>
                <a:gd name="connsiteY5" fmla="*/ 78148 h 1410789"/>
                <a:gd name="connsiteX6" fmla="*/ 3751868 w 4731583"/>
                <a:gd name="connsiteY6" fmla="*/ 39189 h 1410789"/>
                <a:gd name="connsiteX7" fmla="*/ 4731583 w 4731583"/>
                <a:gd name="connsiteY7" fmla="*/ 0 h 1410789"/>
                <a:gd name="connsiteX0" fmla="*/ 0 w 4728755"/>
                <a:gd name="connsiteY0" fmla="*/ 1410789 h 1410789"/>
                <a:gd name="connsiteX1" fmla="*/ 179615 w 4728755"/>
                <a:gd name="connsiteY1" fmla="*/ 796432 h 1410789"/>
                <a:gd name="connsiteX2" fmla="*/ 644433 w 4728755"/>
                <a:gd name="connsiteY2" fmla="*/ 372581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79615 w 4728755"/>
                <a:gd name="connsiteY1" fmla="*/ 796432 h 1410789"/>
                <a:gd name="connsiteX2" fmla="*/ 644433 w 4728755"/>
                <a:gd name="connsiteY2" fmla="*/ 372581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79615 w 4728755"/>
                <a:gd name="connsiteY1" fmla="*/ 796432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93915 w 4728755"/>
                <a:gd name="connsiteY1" fmla="*/ 834699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93915 w 4728755"/>
                <a:gd name="connsiteY1" fmla="*/ 834699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3097530 w 4728755"/>
                <a:gd name="connsiteY5" fmla="*/ 20747 h 1410789"/>
                <a:gd name="connsiteX6" fmla="*/ 3749040 w 4728755"/>
                <a:gd name="connsiteY6" fmla="*/ 39189 h 1410789"/>
                <a:gd name="connsiteX7" fmla="*/ 4728755 w 4728755"/>
                <a:gd name="connsiteY7" fmla="*/ 0 h 1410789"/>
                <a:gd name="connsiteX0" fmla="*/ 0 w 4728755"/>
                <a:gd name="connsiteY0" fmla="*/ 1448134 h 1448134"/>
                <a:gd name="connsiteX1" fmla="*/ 293915 w 4728755"/>
                <a:gd name="connsiteY1" fmla="*/ 872044 h 1448134"/>
                <a:gd name="connsiteX2" fmla="*/ 930183 w 4728755"/>
                <a:gd name="connsiteY2" fmla="*/ 486461 h 1448134"/>
                <a:gd name="connsiteX3" fmla="*/ 1692184 w 4728755"/>
                <a:gd name="connsiteY3" fmla="*/ 310572 h 1448134"/>
                <a:gd name="connsiteX4" fmla="*/ 2233749 w 4728755"/>
                <a:gd name="connsiteY4" fmla="*/ 167687 h 1448134"/>
                <a:gd name="connsiteX5" fmla="*/ 3097530 w 4728755"/>
                <a:gd name="connsiteY5" fmla="*/ 58092 h 1448134"/>
                <a:gd name="connsiteX6" fmla="*/ 3939540 w 4728755"/>
                <a:gd name="connsiteY6" fmla="*/ 0 h 1448134"/>
                <a:gd name="connsiteX7" fmla="*/ 4728755 w 4728755"/>
                <a:gd name="connsiteY7" fmla="*/ 37345 h 1448134"/>
                <a:gd name="connsiteX0" fmla="*/ 0 w 4728755"/>
                <a:gd name="connsiteY0" fmla="*/ 1487323 h 1487323"/>
                <a:gd name="connsiteX1" fmla="*/ 293915 w 4728755"/>
                <a:gd name="connsiteY1" fmla="*/ 911233 h 1487323"/>
                <a:gd name="connsiteX2" fmla="*/ 930183 w 4728755"/>
                <a:gd name="connsiteY2" fmla="*/ 525650 h 1487323"/>
                <a:gd name="connsiteX3" fmla="*/ 1692184 w 4728755"/>
                <a:gd name="connsiteY3" fmla="*/ 349761 h 1487323"/>
                <a:gd name="connsiteX4" fmla="*/ 2233749 w 4728755"/>
                <a:gd name="connsiteY4" fmla="*/ 206876 h 1487323"/>
                <a:gd name="connsiteX5" fmla="*/ 3097530 w 4728755"/>
                <a:gd name="connsiteY5" fmla="*/ 97281 h 1487323"/>
                <a:gd name="connsiteX6" fmla="*/ 3939540 w 4728755"/>
                <a:gd name="connsiteY6" fmla="*/ 39189 h 1487323"/>
                <a:gd name="connsiteX7" fmla="*/ 4728755 w 4728755"/>
                <a:gd name="connsiteY7" fmla="*/ 0 h 148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8755" h="1487323">
                  <a:moveTo>
                    <a:pt x="0" y="1487323"/>
                  </a:moveTo>
                  <a:cubicBezTo>
                    <a:pt x="13063" y="1307708"/>
                    <a:pt x="138885" y="1071512"/>
                    <a:pt x="293915" y="911233"/>
                  </a:cubicBezTo>
                  <a:cubicBezTo>
                    <a:pt x="448945" y="750954"/>
                    <a:pt x="697138" y="619229"/>
                    <a:pt x="930183" y="525650"/>
                  </a:cubicBezTo>
                  <a:cubicBezTo>
                    <a:pt x="1163228" y="432071"/>
                    <a:pt x="1474923" y="402890"/>
                    <a:pt x="1692184" y="349761"/>
                  </a:cubicBezTo>
                  <a:cubicBezTo>
                    <a:pt x="1909445" y="296632"/>
                    <a:pt x="1999525" y="248956"/>
                    <a:pt x="2233749" y="206876"/>
                  </a:cubicBezTo>
                  <a:cubicBezTo>
                    <a:pt x="2467973" y="164796"/>
                    <a:pt x="2813232" y="125229"/>
                    <a:pt x="3097530" y="97281"/>
                  </a:cubicBezTo>
                  <a:cubicBezTo>
                    <a:pt x="3381829" y="69333"/>
                    <a:pt x="3639094" y="52214"/>
                    <a:pt x="3939540" y="39189"/>
                  </a:cubicBezTo>
                  <a:lnTo>
                    <a:pt x="4728755" y="0"/>
                  </a:ln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mc:AlternateContent xmlns:mc="http://schemas.openxmlformats.org/markup-compatibility/2006" xmlns:p14="http://schemas.microsoft.com/office/powerpoint/2010/main">
        <mc:Choice Requires="p14">
          <p:contentPart p14:bwMode="auto" r:id="rId10">
            <p14:nvContentPartPr>
              <p14:cNvPr id="4" name="Ink 3"/>
              <p14:cNvContentPartPr/>
              <p14:nvPr/>
            </p14:nvContentPartPr>
            <p14:xfrm>
              <a:off x="1378080" y="4013280"/>
              <a:ext cx="3092760" cy="2254680"/>
            </p14:xfrm>
          </p:contentPart>
        </mc:Choice>
        <mc:Fallback xmlns="">
          <p:pic>
            <p:nvPicPr>
              <p:cNvPr id="4" name="Ink 3"/>
              <p:cNvPicPr/>
              <p:nvPr/>
            </p:nvPicPr>
            <p:blipFill>
              <a:blip r:embed="rId11"/>
              <a:stretch>
                <a:fillRect/>
              </a:stretch>
            </p:blipFill>
            <p:spPr>
              <a:xfrm>
                <a:off x="1368720" y="4003920"/>
                <a:ext cx="3111480" cy="2273400"/>
              </a:xfrm>
              <a:prstGeom prst="rect">
                <a:avLst/>
              </a:prstGeom>
            </p:spPr>
          </p:pic>
        </mc:Fallback>
      </mc:AlternateContent>
    </p:spTree>
    <p:extLst>
      <p:ext uri="{BB962C8B-B14F-4D97-AF65-F5344CB8AC3E}">
        <p14:creationId xmlns:p14="http://schemas.microsoft.com/office/powerpoint/2010/main" val="2486636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Choose a Proposal Combine  w Search</a:t>
            </a:r>
          </a:p>
        </p:txBody>
      </p:sp>
      <p:sp>
        <p:nvSpPr>
          <p:cNvPr id="3" name="Content Placeholder 2"/>
          <p:cNvSpPr>
            <a:spLocks noGrp="1"/>
          </p:cNvSpPr>
          <p:nvPr>
            <p:ph idx="1"/>
          </p:nvPr>
        </p:nvSpPr>
        <p:spPr/>
        <p:txBody>
          <a:bodyPr>
            <a:normAutofit fontScale="92500" lnSpcReduction="10000"/>
          </a:bodyPr>
          <a:lstStyle/>
          <a:p>
            <a:r>
              <a:rPr lang="en-US" dirty="0" err="1"/>
              <a:t>Cutset</a:t>
            </a:r>
            <a:r>
              <a:rPr lang="en-US" dirty="0"/>
              <a:t>-Sampling</a:t>
            </a:r>
            <a:r>
              <a:rPr lang="en-US" dirty="0">
                <a:solidFill>
                  <a:schemeClr val="accent1"/>
                </a:solidFill>
              </a:rPr>
              <a:t> </a:t>
            </a:r>
            <a:r>
              <a:rPr lang="en-US" sz="2600" dirty="0">
                <a:solidFill>
                  <a:schemeClr val="accent1"/>
                </a:solidFill>
              </a:rPr>
              <a:t>[</a:t>
            </a:r>
            <a:r>
              <a:rPr lang="en-US" sz="2600" dirty="0" err="1">
                <a:solidFill>
                  <a:schemeClr val="accent1"/>
                </a:solidFill>
              </a:rPr>
              <a:t>Bidyuk</a:t>
            </a:r>
            <a:r>
              <a:rPr lang="en-US" sz="2600" dirty="0">
                <a:solidFill>
                  <a:schemeClr val="accent1"/>
                </a:solidFill>
              </a:rPr>
              <a:t> and Dechter (JAIR, 2007]</a:t>
            </a:r>
          </a:p>
          <a:p>
            <a:r>
              <a:rPr lang="en-US" dirty="0" err="1"/>
              <a:t>SampleSearch</a:t>
            </a:r>
            <a:r>
              <a:rPr lang="en-US" dirty="0">
                <a:solidFill>
                  <a:schemeClr val="accent1"/>
                </a:solidFill>
              </a:rPr>
              <a:t> </a:t>
            </a:r>
            <a:r>
              <a:rPr lang="en-US" sz="2600" dirty="0">
                <a:solidFill>
                  <a:schemeClr val="accent1"/>
                </a:solidFill>
              </a:rPr>
              <a:t>[</a:t>
            </a:r>
            <a:r>
              <a:rPr lang="en-US" sz="2600" dirty="0" err="1">
                <a:solidFill>
                  <a:schemeClr val="accent1"/>
                </a:solidFill>
              </a:rPr>
              <a:t>Gogate</a:t>
            </a:r>
            <a:r>
              <a:rPr lang="en-US" sz="2600" dirty="0">
                <a:solidFill>
                  <a:schemeClr val="accent1"/>
                </a:solidFill>
              </a:rPr>
              <a:t> and Dechter. (</a:t>
            </a:r>
            <a:r>
              <a:rPr lang="en-US" sz="2600" dirty="0" err="1">
                <a:solidFill>
                  <a:schemeClr val="accent1"/>
                </a:solidFill>
              </a:rPr>
              <a:t>Artif</a:t>
            </a:r>
            <a:r>
              <a:rPr lang="en-US" sz="2600" dirty="0">
                <a:solidFill>
                  <a:schemeClr val="accent1"/>
                </a:solidFill>
              </a:rPr>
              <a:t>. </a:t>
            </a:r>
            <a:r>
              <a:rPr lang="en-US" sz="2600" dirty="0" err="1">
                <a:solidFill>
                  <a:schemeClr val="accent1"/>
                </a:solidFill>
              </a:rPr>
              <a:t>Intell</a:t>
            </a:r>
            <a:r>
              <a:rPr lang="en-US" sz="2600" dirty="0">
                <a:solidFill>
                  <a:schemeClr val="accent1"/>
                </a:solidFill>
              </a:rPr>
              <a:t>. 2011)</a:t>
            </a:r>
            <a:r>
              <a:rPr lang="en-US" dirty="0">
                <a:solidFill>
                  <a:schemeClr val="accent1"/>
                </a:solidFill>
              </a:rPr>
              <a:t> </a:t>
            </a:r>
            <a:r>
              <a:rPr lang="en-US" sz="2400" dirty="0">
                <a:solidFill>
                  <a:schemeClr val="accent1"/>
                </a:solidFill>
              </a:rPr>
              <a:t>]</a:t>
            </a:r>
          </a:p>
          <a:p>
            <a:r>
              <a:rPr lang="en-US" dirty="0"/>
              <a:t>AND/OR sampling</a:t>
            </a:r>
            <a:r>
              <a:rPr lang="en-US" dirty="0">
                <a:solidFill>
                  <a:schemeClr val="accent1"/>
                </a:solidFill>
              </a:rPr>
              <a:t> </a:t>
            </a:r>
            <a:r>
              <a:rPr lang="en-US" sz="2400" dirty="0">
                <a:solidFill>
                  <a:schemeClr val="accent1"/>
                </a:solidFill>
              </a:rPr>
              <a:t>[</a:t>
            </a:r>
            <a:r>
              <a:rPr lang="en-US" sz="2400" dirty="0" err="1">
                <a:solidFill>
                  <a:schemeClr val="accent1"/>
                </a:solidFill>
              </a:rPr>
              <a:t>Gogate</a:t>
            </a:r>
            <a:r>
              <a:rPr lang="en-US" sz="2400" dirty="0">
                <a:solidFill>
                  <a:schemeClr val="accent1"/>
                </a:solidFill>
              </a:rPr>
              <a:t> and R. Dechter (</a:t>
            </a:r>
            <a:r>
              <a:rPr lang="en-US" sz="2400" dirty="0" err="1">
                <a:solidFill>
                  <a:schemeClr val="accent1"/>
                </a:solidFill>
              </a:rPr>
              <a:t>Artif</a:t>
            </a:r>
            <a:r>
              <a:rPr lang="en-US" sz="2400" dirty="0">
                <a:solidFill>
                  <a:schemeClr val="accent1"/>
                </a:solidFill>
              </a:rPr>
              <a:t>. </a:t>
            </a:r>
            <a:r>
              <a:rPr lang="en-US" sz="2400" dirty="0" err="1">
                <a:solidFill>
                  <a:schemeClr val="accent1"/>
                </a:solidFill>
              </a:rPr>
              <a:t>Intell</a:t>
            </a:r>
            <a:r>
              <a:rPr lang="en-US" sz="2400" dirty="0">
                <a:solidFill>
                  <a:schemeClr val="accent1"/>
                </a:solidFill>
              </a:rPr>
              <a:t>. 2012)]</a:t>
            </a:r>
          </a:p>
          <a:p>
            <a:r>
              <a:rPr lang="en-US" dirty="0"/>
              <a:t>Sampling-based lower bounds</a:t>
            </a:r>
            <a:r>
              <a:rPr lang="en-US" dirty="0">
                <a:solidFill>
                  <a:schemeClr val="accent1"/>
                </a:solidFill>
              </a:rPr>
              <a:t> </a:t>
            </a:r>
            <a:r>
              <a:rPr lang="en-US" sz="2400" dirty="0">
                <a:solidFill>
                  <a:schemeClr val="accent1"/>
                </a:solidFill>
              </a:rPr>
              <a:t>[</a:t>
            </a:r>
            <a:r>
              <a:rPr lang="en-US" sz="2400" dirty="0" err="1">
                <a:solidFill>
                  <a:schemeClr val="accent1"/>
                </a:solidFill>
              </a:rPr>
              <a:t>Gogate</a:t>
            </a:r>
            <a:r>
              <a:rPr lang="en-US" sz="2400" dirty="0">
                <a:solidFill>
                  <a:schemeClr val="accent1"/>
                </a:solidFill>
              </a:rPr>
              <a:t>, Dechter (</a:t>
            </a:r>
            <a:r>
              <a:rPr lang="it-IT" sz="2400" dirty="0">
                <a:solidFill>
                  <a:schemeClr val="accent1"/>
                </a:solidFill>
              </a:rPr>
              <a:t>Intelligenza Artificiale, 2011</a:t>
            </a:r>
            <a:r>
              <a:rPr lang="it-IT" sz="1900" dirty="0">
                <a:solidFill>
                  <a:schemeClr val="accent1"/>
                </a:solidFill>
              </a:rPr>
              <a:t>)</a:t>
            </a:r>
            <a:r>
              <a:rPr lang="it-IT" sz="2400" dirty="0">
                <a:solidFill>
                  <a:schemeClr val="accent1"/>
                </a:solidFill>
              </a:rPr>
              <a:t>] </a:t>
            </a:r>
          </a:p>
          <a:p>
            <a:r>
              <a:rPr lang="en-US" sz="2800" dirty="0">
                <a:solidFill>
                  <a:srgbClr val="FF0000"/>
                </a:solidFill>
              </a:rPr>
              <a:t>Dynamic Importance Sampling (DIS</a:t>
            </a:r>
            <a:r>
              <a:rPr lang="en-US" sz="3000" dirty="0">
                <a:solidFill>
                  <a:srgbClr val="FF0000"/>
                </a:solidFill>
              </a:rPr>
              <a:t>)</a:t>
            </a:r>
            <a:r>
              <a:rPr lang="en-US" b="1" dirty="0">
                <a:solidFill>
                  <a:srgbClr val="FF0000"/>
                </a:solidFill>
              </a:rPr>
              <a:t> </a:t>
            </a:r>
            <a:r>
              <a:rPr lang="en-US" sz="2200" b="1" dirty="0">
                <a:solidFill>
                  <a:srgbClr val="FF0000"/>
                </a:solidFill>
              </a:rPr>
              <a:t>[</a:t>
            </a:r>
            <a:r>
              <a:rPr lang="en-US" sz="2200" dirty="0">
                <a:solidFill>
                  <a:srgbClr val="FF0000"/>
                </a:solidFill>
              </a:rPr>
              <a:t>Lou, Dechter, and </a:t>
            </a:r>
            <a:r>
              <a:rPr lang="en-US" sz="2200" dirty="0" err="1">
                <a:solidFill>
                  <a:srgbClr val="FF0000"/>
                </a:solidFill>
              </a:rPr>
              <a:t>Ihler</a:t>
            </a:r>
            <a:r>
              <a:rPr lang="en-US" sz="2200" dirty="0">
                <a:solidFill>
                  <a:srgbClr val="FF0000"/>
                </a:solidFill>
              </a:rPr>
              <a:t> (NIPS 2017)] </a:t>
            </a:r>
          </a:p>
          <a:p>
            <a:r>
              <a:rPr lang="en-US" dirty="0">
                <a:solidFill>
                  <a:srgbClr val="FF0000"/>
                </a:solidFill>
              </a:rPr>
              <a:t>Abstraction Sampling </a:t>
            </a:r>
            <a:r>
              <a:rPr lang="en-US" sz="2200" dirty="0">
                <a:solidFill>
                  <a:srgbClr val="FF0000"/>
                </a:solidFill>
              </a:rPr>
              <a:t>[</a:t>
            </a:r>
            <a:r>
              <a:rPr lang="en-US" sz="2200" dirty="0" err="1">
                <a:solidFill>
                  <a:srgbClr val="FF0000"/>
                </a:solidFill>
              </a:rPr>
              <a:t>Broka</a:t>
            </a:r>
            <a:r>
              <a:rPr lang="en-US" sz="2200" dirty="0">
                <a:solidFill>
                  <a:srgbClr val="FF0000"/>
                </a:solidFill>
              </a:rPr>
              <a:t>,  Dechter,  </a:t>
            </a:r>
            <a:r>
              <a:rPr lang="en-US" sz="2200" dirty="0" err="1">
                <a:solidFill>
                  <a:srgbClr val="FF0000"/>
                </a:solidFill>
              </a:rPr>
              <a:t>Ihler</a:t>
            </a:r>
            <a:r>
              <a:rPr lang="en-US" sz="2200" dirty="0">
                <a:solidFill>
                  <a:srgbClr val="FF0000"/>
                </a:solidFill>
              </a:rPr>
              <a:t> and  </a:t>
            </a:r>
            <a:r>
              <a:rPr lang="en-US" sz="2200" dirty="0" err="1">
                <a:solidFill>
                  <a:srgbClr val="FF0000"/>
                </a:solidFill>
              </a:rPr>
              <a:t>Kask</a:t>
            </a:r>
            <a:r>
              <a:rPr lang="en-US" sz="2200" dirty="0">
                <a:solidFill>
                  <a:srgbClr val="FF0000"/>
                </a:solidFill>
              </a:rPr>
              <a:t> (UAI, 2018)]. </a:t>
            </a:r>
          </a:p>
          <a:p>
            <a:r>
              <a:rPr lang="en-US" sz="3000" dirty="0">
                <a:solidFill>
                  <a:srgbClr val="FF0000"/>
                </a:solidFill>
              </a:rPr>
              <a:t>Finite-sample Bounds for MMAP</a:t>
            </a:r>
            <a:r>
              <a:rPr lang="en-US" dirty="0">
                <a:solidFill>
                  <a:srgbClr val="FF0000"/>
                </a:solidFill>
              </a:rPr>
              <a:t> </a:t>
            </a:r>
            <a:r>
              <a:rPr lang="en-US" sz="2200" dirty="0">
                <a:solidFill>
                  <a:srgbClr val="FF0000"/>
                </a:solidFill>
              </a:rPr>
              <a:t>[Lou, Dechter, and  </a:t>
            </a:r>
            <a:r>
              <a:rPr lang="en-US" sz="2200" dirty="0" err="1">
                <a:solidFill>
                  <a:srgbClr val="FF0000"/>
                </a:solidFill>
              </a:rPr>
              <a:t>Ihler</a:t>
            </a:r>
            <a:r>
              <a:rPr lang="en-US" sz="2200" dirty="0">
                <a:solidFill>
                  <a:srgbClr val="FF0000"/>
                </a:solidFill>
              </a:rPr>
              <a:t>. (UAI 2018)]</a:t>
            </a:r>
          </a:p>
          <a:p>
            <a:r>
              <a:rPr lang="en-US" dirty="0">
                <a:solidFill>
                  <a:srgbClr val="FF0000"/>
                </a:solidFill>
              </a:rPr>
              <a:t> </a:t>
            </a:r>
            <a:r>
              <a:rPr lang="en-US" sz="3000" dirty="0">
                <a:solidFill>
                  <a:srgbClr val="FF0000"/>
                </a:solidFill>
              </a:rPr>
              <a:t>WMB Importance Sampling (WMB-IS) </a:t>
            </a:r>
            <a:r>
              <a:rPr lang="en-US" sz="2200" dirty="0">
                <a:solidFill>
                  <a:srgbClr val="FF0000"/>
                </a:solidFill>
              </a:rPr>
              <a:t>[Liu, Fisher, </a:t>
            </a:r>
            <a:r>
              <a:rPr lang="en-US" sz="2200" dirty="0" err="1">
                <a:solidFill>
                  <a:srgbClr val="FF0000"/>
                </a:solidFill>
              </a:rPr>
              <a:t>Ihler</a:t>
            </a:r>
            <a:r>
              <a:rPr lang="en-US" sz="2200" dirty="0">
                <a:solidFill>
                  <a:srgbClr val="FF0000"/>
                </a:solidFill>
              </a:rPr>
              <a:t> (ICML 2015)] </a:t>
            </a:r>
          </a:p>
        </p:txBody>
      </p:sp>
      <p:sp>
        <p:nvSpPr>
          <p:cNvPr id="4" name="Rounded Rectangle 3"/>
          <p:cNvSpPr/>
          <p:nvPr/>
        </p:nvSpPr>
        <p:spPr>
          <a:xfrm>
            <a:off x="706955" y="959730"/>
            <a:ext cx="7470393" cy="18989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Building blocks in current algorithms for Markov Logic Networks </a:t>
            </a:r>
          </a:p>
          <a:p>
            <a:pPr marL="285750" indent="-285750">
              <a:buFont typeface="Arial" panose="020B0604020202020204" pitchFamily="34" charset="0"/>
              <a:buChar char="•"/>
            </a:pPr>
            <a:r>
              <a:rPr lang="en-US" dirty="0"/>
              <a:t>Probabilistic Theorem Proving: </a:t>
            </a:r>
            <a:r>
              <a:rPr lang="en-US" dirty="0" err="1"/>
              <a:t>Gogate</a:t>
            </a:r>
            <a:r>
              <a:rPr lang="en-US" dirty="0"/>
              <a:t> and </a:t>
            </a:r>
            <a:r>
              <a:rPr lang="en-US" dirty="0" err="1"/>
              <a:t>Domingos</a:t>
            </a:r>
            <a:r>
              <a:rPr lang="en-US" dirty="0"/>
              <a:t>, CACM 2016, </a:t>
            </a:r>
          </a:p>
          <a:p>
            <a:pPr marL="285750" indent="-285750">
              <a:buFont typeface="Arial" panose="020B0604020202020204" pitchFamily="34" charset="0"/>
              <a:buChar char="•"/>
            </a:pPr>
            <a:r>
              <a:rPr lang="en-US" dirty="0"/>
              <a:t>Lifted Importance Sampling: </a:t>
            </a:r>
            <a:r>
              <a:rPr lang="en-US" dirty="0" err="1"/>
              <a:t>Venugopal</a:t>
            </a:r>
            <a:r>
              <a:rPr lang="en-US" dirty="0"/>
              <a:t> and </a:t>
            </a:r>
            <a:r>
              <a:rPr lang="en-US" dirty="0" err="1"/>
              <a:t>Gogate</a:t>
            </a:r>
            <a:r>
              <a:rPr lang="en-US" dirty="0"/>
              <a:t>, </a:t>
            </a:r>
            <a:r>
              <a:rPr lang="en-US" dirty="0" err="1"/>
              <a:t>NeurIPS</a:t>
            </a:r>
            <a:r>
              <a:rPr lang="en-US" dirty="0"/>
              <a:t> 2014.</a:t>
            </a:r>
            <a:br>
              <a:rPr lang="en-US" dirty="0"/>
            </a:br>
            <a:endParaRPr lang="en-US" dirty="0"/>
          </a:p>
          <a:p>
            <a:pPr algn="ctr"/>
            <a:endParaRPr lang="en-US" dirty="0"/>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596880" y="3282840"/>
              <a:ext cx="8388720" cy="3016800"/>
            </p14:xfrm>
          </p:contentPart>
        </mc:Choice>
        <mc:Fallback xmlns="">
          <p:pic>
            <p:nvPicPr>
              <p:cNvPr id="6" name="Ink 5"/>
              <p:cNvPicPr/>
              <p:nvPr/>
            </p:nvPicPr>
            <p:blipFill>
              <a:blip r:embed="rId4"/>
              <a:stretch>
                <a:fillRect/>
              </a:stretch>
            </p:blipFill>
            <p:spPr>
              <a:xfrm>
                <a:off x="587520" y="3273480"/>
                <a:ext cx="8407440" cy="3035520"/>
              </a:xfrm>
              <a:prstGeom prst="rect">
                <a:avLst/>
              </a:prstGeom>
            </p:spPr>
          </p:pic>
        </mc:Fallback>
      </mc:AlternateContent>
      <p:sp>
        <p:nvSpPr>
          <p:cNvPr id="7" name="Footer Placeholder 6"/>
          <p:cNvSpPr>
            <a:spLocks noGrp="1"/>
          </p:cNvSpPr>
          <p:nvPr>
            <p:ph type="ftr" sz="quarter" idx="11"/>
          </p:nvPr>
        </p:nvSpPr>
        <p:spPr/>
        <p:txBody>
          <a:bodyPr/>
          <a:lstStyle/>
          <a:p>
            <a:r>
              <a:rPr lang="en-US"/>
              <a:t>Dechter, TPM 14/19</a:t>
            </a:r>
          </a:p>
        </p:txBody>
      </p:sp>
    </p:spTree>
    <p:extLst>
      <p:ext uri="{BB962C8B-B14F-4D97-AF65-F5344CB8AC3E}">
        <p14:creationId xmlns:p14="http://schemas.microsoft.com/office/powerpoint/2010/main" val="411329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flipV="1">
            <a:off x="200055" y="2886967"/>
            <a:ext cx="0" cy="28709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a:t>Choosing a Proposal- WMB-IS</a:t>
            </a:r>
          </a:p>
        </p:txBody>
      </p:sp>
      <p:sp>
        <p:nvSpPr>
          <p:cNvPr id="20" name="Content Placeholder 19"/>
          <p:cNvSpPr>
            <a:spLocks noGrp="1"/>
          </p:cNvSpPr>
          <p:nvPr>
            <p:ph idx="1"/>
          </p:nvPr>
        </p:nvSpPr>
        <p:spPr>
          <a:xfrm>
            <a:off x="628650" y="1825625"/>
            <a:ext cx="7886700" cy="4351338"/>
          </a:xfrm>
        </p:spPr>
        <p:txBody>
          <a:bodyPr>
            <a:normAutofit/>
          </a:bodyPr>
          <a:lstStyle/>
          <a:p>
            <a:r>
              <a:rPr lang="en-US" sz="2400" dirty="0"/>
              <a:t>Can use WMB upper bound to define a proposal</a:t>
            </a:r>
          </a:p>
        </p:txBody>
      </p:sp>
      <p:cxnSp>
        <p:nvCxnSpPr>
          <p:cNvPr id="39" name="Straight Arrow Connector 38"/>
          <p:cNvCxnSpPr/>
          <p:nvPr/>
        </p:nvCxnSpPr>
        <p:spPr>
          <a:xfrm>
            <a:off x="5173739" y="3024476"/>
            <a:ext cx="0" cy="27334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211065" y="4704999"/>
            <a:ext cx="380533" cy="400110"/>
          </a:xfrm>
          <a:prstGeom prst="rect">
            <a:avLst/>
          </a:prstGeom>
          <a:noFill/>
        </p:spPr>
        <p:txBody>
          <a:bodyPr wrap="none" rtlCol="0">
            <a:spAutoFit/>
          </a:bodyPr>
          <a:lstStyle/>
          <a:p>
            <a:r>
              <a:rPr lang="en-IE" sz="2000" b="1" dirty="0"/>
              <a:t>E:</a:t>
            </a:r>
          </a:p>
        </p:txBody>
      </p:sp>
      <p:sp>
        <p:nvSpPr>
          <p:cNvPr id="41" name="TextBox 40"/>
          <p:cNvSpPr txBox="1"/>
          <p:nvPr/>
        </p:nvSpPr>
        <p:spPr>
          <a:xfrm>
            <a:off x="5211065" y="3511735"/>
            <a:ext cx="391178" cy="400110"/>
          </a:xfrm>
          <a:prstGeom prst="rect">
            <a:avLst/>
          </a:prstGeom>
          <a:noFill/>
        </p:spPr>
        <p:txBody>
          <a:bodyPr wrap="none" rtlCol="0">
            <a:spAutoFit/>
          </a:bodyPr>
          <a:lstStyle/>
          <a:p>
            <a:r>
              <a:rPr lang="en-IE" sz="2000" b="1" dirty="0"/>
              <a:t>C:</a:t>
            </a:r>
          </a:p>
        </p:txBody>
      </p:sp>
      <p:sp>
        <p:nvSpPr>
          <p:cNvPr id="42" name="TextBox 41"/>
          <p:cNvSpPr txBox="1"/>
          <p:nvPr/>
        </p:nvSpPr>
        <p:spPr>
          <a:xfrm>
            <a:off x="5211065" y="4108367"/>
            <a:ext cx="417101" cy="400110"/>
          </a:xfrm>
          <a:prstGeom prst="rect">
            <a:avLst/>
          </a:prstGeom>
          <a:noFill/>
        </p:spPr>
        <p:txBody>
          <a:bodyPr wrap="none" rtlCol="0">
            <a:spAutoFit/>
          </a:bodyPr>
          <a:lstStyle/>
          <a:p>
            <a:r>
              <a:rPr lang="en-IE" sz="2000" b="1" dirty="0"/>
              <a:t>D:</a:t>
            </a:r>
          </a:p>
        </p:txBody>
      </p:sp>
      <p:sp>
        <p:nvSpPr>
          <p:cNvPr id="43" name="TextBox 42"/>
          <p:cNvSpPr txBox="1"/>
          <p:nvPr/>
        </p:nvSpPr>
        <p:spPr>
          <a:xfrm>
            <a:off x="5211065" y="2912561"/>
            <a:ext cx="399193" cy="400110"/>
          </a:xfrm>
          <a:prstGeom prst="rect">
            <a:avLst/>
          </a:prstGeom>
          <a:noFill/>
        </p:spPr>
        <p:txBody>
          <a:bodyPr wrap="none" rtlCol="0">
            <a:spAutoFit/>
          </a:bodyPr>
          <a:lstStyle/>
          <a:p>
            <a:r>
              <a:rPr lang="en-IE" sz="2000" b="1" dirty="0"/>
              <a:t>B:</a:t>
            </a:r>
          </a:p>
        </p:txBody>
      </p:sp>
      <p:sp>
        <p:nvSpPr>
          <p:cNvPr id="45" name="TextBox 44"/>
          <p:cNvSpPr txBox="1"/>
          <p:nvPr/>
        </p:nvSpPr>
        <p:spPr>
          <a:xfrm>
            <a:off x="5211065" y="5301631"/>
            <a:ext cx="423664" cy="400110"/>
          </a:xfrm>
          <a:prstGeom prst="rect">
            <a:avLst/>
          </a:prstGeom>
          <a:noFill/>
        </p:spPr>
        <p:txBody>
          <a:bodyPr wrap="none" rtlCol="0">
            <a:spAutoFit/>
          </a:bodyPr>
          <a:lstStyle/>
          <a:p>
            <a:r>
              <a:rPr lang="en-IE" sz="2000" b="1" dirty="0"/>
              <a:t>A:</a:t>
            </a:r>
          </a:p>
        </p:txBody>
      </p:sp>
      <p:sp>
        <p:nvSpPr>
          <p:cNvPr id="46" name="Left Brace 45"/>
          <p:cNvSpPr/>
          <p:nvPr/>
        </p:nvSpPr>
        <p:spPr>
          <a:xfrm rot="5400000">
            <a:off x="6450636" y="2134323"/>
            <a:ext cx="130025" cy="1507319"/>
          </a:xfrm>
          <a:prstGeom prst="leftBrace">
            <a:avLst>
              <a:gd name="adj1" fmla="val 34552"/>
              <a:gd name="adj2" fmla="val 50000"/>
            </a:avLst>
          </a:prstGeom>
          <a:ln w="19050" cmpd="sng">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7" name="Left Brace 46"/>
          <p:cNvSpPr/>
          <p:nvPr/>
        </p:nvSpPr>
        <p:spPr>
          <a:xfrm rot="5400000">
            <a:off x="8261203" y="2157914"/>
            <a:ext cx="130025" cy="1507319"/>
          </a:xfrm>
          <a:prstGeom prst="leftBrace">
            <a:avLst>
              <a:gd name="adj1" fmla="val 34552"/>
              <a:gd name="adj2" fmla="val 50000"/>
            </a:avLst>
          </a:prstGeom>
          <a:ln w="19050" cmpd="sng">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8" name="TextBox 47"/>
          <p:cNvSpPr txBox="1"/>
          <p:nvPr/>
        </p:nvSpPr>
        <p:spPr>
          <a:xfrm>
            <a:off x="6993100" y="2310303"/>
            <a:ext cx="1120500" cy="307777"/>
          </a:xfrm>
          <a:prstGeom prst="rect">
            <a:avLst/>
          </a:prstGeom>
          <a:noFill/>
        </p:spPr>
        <p:txBody>
          <a:bodyPr wrap="none" rtlCol="0">
            <a:spAutoFit/>
          </a:bodyPr>
          <a:lstStyle/>
          <a:p>
            <a:r>
              <a:rPr lang="en-IE" sz="1400" dirty="0">
                <a:solidFill>
                  <a:srgbClr val="0070C0"/>
                </a:solidFill>
              </a:rPr>
              <a:t>mini-buckets</a:t>
            </a:r>
          </a:p>
        </p:txBody>
      </p:sp>
      <p:cxnSp>
        <p:nvCxnSpPr>
          <p:cNvPr id="49" name="Straight Arrow Connector 48"/>
          <p:cNvCxnSpPr>
            <a:stCxn id="48" idx="2"/>
          </p:cNvCxnSpPr>
          <p:nvPr/>
        </p:nvCxnSpPr>
        <p:spPr>
          <a:xfrm flipH="1">
            <a:off x="6602074" y="2618080"/>
            <a:ext cx="951276" cy="140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8" idx="2"/>
          </p:cNvCxnSpPr>
          <p:nvPr/>
        </p:nvCxnSpPr>
        <p:spPr>
          <a:xfrm>
            <a:off x="7553350" y="2618080"/>
            <a:ext cx="542775" cy="149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Left Bracket 50"/>
          <p:cNvSpPr/>
          <p:nvPr/>
        </p:nvSpPr>
        <p:spPr>
          <a:xfrm rot="16200000">
            <a:off x="6445790" y="2561107"/>
            <a:ext cx="95268" cy="151790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52" name="Left Bracket 51"/>
          <p:cNvSpPr/>
          <p:nvPr/>
        </p:nvSpPr>
        <p:spPr>
          <a:xfrm rot="16200000">
            <a:off x="8308215" y="2551190"/>
            <a:ext cx="95268" cy="151790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53" name="Left Bracket 52"/>
          <p:cNvSpPr/>
          <p:nvPr/>
        </p:nvSpPr>
        <p:spPr>
          <a:xfrm rot="16200000">
            <a:off x="7014091" y="2595297"/>
            <a:ext cx="87184" cy="2630485"/>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54" name="Left Bracket 53"/>
          <p:cNvSpPr/>
          <p:nvPr/>
        </p:nvSpPr>
        <p:spPr>
          <a:xfrm rot="16200000">
            <a:off x="8012666" y="3594586"/>
            <a:ext cx="45719" cy="187985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56" name="Left Bracket 55"/>
          <p:cNvSpPr/>
          <p:nvPr/>
        </p:nvSpPr>
        <p:spPr>
          <a:xfrm rot="16200000">
            <a:off x="7646499" y="3804552"/>
            <a:ext cx="71393" cy="2555444"/>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57" name="Left Bracket 56"/>
          <p:cNvSpPr/>
          <p:nvPr/>
        </p:nvSpPr>
        <p:spPr>
          <a:xfrm rot="16200000">
            <a:off x="6854289" y="4986229"/>
            <a:ext cx="48722" cy="1450034"/>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cxnSp>
        <p:nvCxnSpPr>
          <p:cNvPr id="58" name="Straight Arrow Connector 57"/>
          <p:cNvCxnSpPr>
            <a:stCxn id="51" idx="1"/>
          </p:cNvCxnSpPr>
          <p:nvPr/>
        </p:nvCxnSpPr>
        <p:spPr>
          <a:xfrm>
            <a:off x="6493425" y="3367693"/>
            <a:ext cx="768994" cy="1989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75" idx="0"/>
          </p:cNvCxnSpPr>
          <p:nvPr/>
        </p:nvCxnSpPr>
        <p:spPr>
          <a:xfrm>
            <a:off x="8484553" y="3367693"/>
            <a:ext cx="0" cy="8436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6922699" y="3959335"/>
            <a:ext cx="74979" cy="82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4" idx="1"/>
          </p:cNvCxnSpPr>
          <p:nvPr/>
        </p:nvCxnSpPr>
        <p:spPr>
          <a:xfrm>
            <a:off x="8035526" y="4557371"/>
            <a:ext cx="44295" cy="224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TP_tmp.png"/>
          <p:cNvPicPr>
            <a:picLocks noChangeAspect="1"/>
          </p:cNvPicPr>
          <p:nvPr>
            <p:custDataLst>
              <p:tags r:id="rId1"/>
            </p:custDataLst>
          </p:nvPr>
        </p:nvPicPr>
        <p:blipFill>
          <a:blip r:embed="rId20">
            <a:extLst>
              <a:ext uri="{28A0092B-C50C-407E-A947-70E740481C1C}">
                <a14:useLocalDpi xmlns:a14="http://schemas.microsoft.com/office/drawing/2010/main" val="0"/>
              </a:ext>
            </a:extLst>
          </a:blip>
          <a:stretch>
            <a:fillRect/>
          </a:stretch>
        </p:blipFill>
        <p:spPr bwMode="auto">
          <a:xfrm>
            <a:off x="348207" y="2950390"/>
            <a:ext cx="3418517" cy="32203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cxnSp>
        <p:nvCxnSpPr>
          <p:cNvPr id="62" name="Straight Arrow Connector 61"/>
          <p:cNvCxnSpPr>
            <a:stCxn id="56" idx="1"/>
          </p:cNvCxnSpPr>
          <p:nvPr/>
        </p:nvCxnSpPr>
        <p:spPr>
          <a:xfrm flipH="1">
            <a:off x="7253162" y="5117971"/>
            <a:ext cx="429034" cy="2685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024537" y="6083144"/>
            <a:ext cx="1796323" cy="369332"/>
          </a:xfrm>
          <a:prstGeom prst="rect">
            <a:avLst/>
          </a:prstGeom>
          <a:noFill/>
        </p:spPr>
        <p:txBody>
          <a:bodyPr wrap="none" rtlCol="0">
            <a:spAutoFit/>
          </a:bodyPr>
          <a:lstStyle/>
          <a:p>
            <a:r>
              <a:rPr lang="en-IE" b="1" i="1" dirty="0">
                <a:solidFill>
                  <a:srgbClr val="C0504D"/>
                </a:solidFill>
                <a:latin typeface="Times New Roman" panose="02020603050405020304" pitchFamily="18" charset="0"/>
                <a:cs typeface="Times New Roman" panose="02020603050405020304" pitchFamily="18" charset="0"/>
              </a:rPr>
              <a:t>U</a:t>
            </a:r>
            <a:r>
              <a:rPr lang="en-IE" b="1" dirty="0">
                <a:solidFill>
                  <a:srgbClr val="C0504D"/>
                </a:solidFill>
              </a:rPr>
              <a:t> = upper bound</a:t>
            </a:r>
          </a:p>
        </p:txBody>
      </p:sp>
      <p:cxnSp>
        <p:nvCxnSpPr>
          <p:cNvPr id="64" name="Straight Arrow Connector 63"/>
          <p:cNvCxnSpPr>
            <a:stCxn id="57" idx="1"/>
            <a:endCxn id="63" idx="0"/>
          </p:cNvCxnSpPr>
          <p:nvPr/>
        </p:nvCxnSpPr>
        <p:spPr>
          <a:xfrm>
            <a:off x="6878650" y="5735607"/>
            <a:ext cx="44049" cy="3475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5" name="Picture 64" descr="TP_tmp.png"/>
          <p:cNvPicPr>
            <a:picLocks noChangeAspect="1"/>
          </p:cNvPicPr>
          <p:nvPr>
            <p:custDataLst>
              <p:tags r:id="rId2"/>
            </p:custDataLst>
          </p:nvPr>
        </p:nvPicPr>
        <p:blipFill>
          <a:blip r:embed="rId21">
            <a:extLst>
              <a:ext uri="{28A0092B-C50C-407E-A947-70E740481C1C}">
                <a14:useLocalDpi xmlns:a14="http://schemas.microsoft.com/office/drawing/2010/main" val="0"/>
              </a:ext>
            </a:extLst>
          </a:blip>
          <a:stretch>
            <a:fillRect/>
          </a:stretch>
        </p:blipFill>
        <p:spPr bwMode="auto">
          <a:xfrm>
            <a:off x="5823446" y="3023882"/>
            <a:ext cx="1411997"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6" name="Picture 15" descr="TP_tmp.png"/>
          <p:cNvPicPr>
            <a:picLocks noChangeAspect="1"/>
          </p:cNvPicPr>
          <p:nvPr>
            <p:custDataLst>
              <p:tags r:id="rId3"/>
            </p:custDataLst>
          </p:nvPr>
        </p:nvPicPr>
        <p:blipFill>
          <a:blip r:embed="rId22">
            <a:extLst>
              <a:ext uri="{28A0092B-C50C-407E-A947-70E740481C1C}">
                <a14:useLocalDpi xmlns:a14="http://schemas.microsoft.com/office/drawing/2010/main" val="0"/>
              </a:ext>
            </a:extLst>
          </a:blip>
          <a:stretch>
            <a:fillRect/>
          </a:stretch>
        </p:blipFill>
        <p:spPr bwMode="auto">
          <a:xfrm>
            <a:off x="331994" y="5459466"/>
            <a:ext cx="3245115"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66" name="Picture 65" descr="TP_tmp.png"/>
          <p:cNvPicPr>
            <a:picLocks noChangeAspect="1"/>
          </p:cNvPicPr>
          <p:nvPr>
            <p:custDataLst>
              <p:tags r:id="rId4"/>
            </p:custDataLst>
          </p:nvPr>
        </p:nvPicPr>
        <p:blipFill>
          <a:blip r:embed="rId23">
            <a:extLst>
              <a:ext uri="{28A0092B-C50C-407E-A947-70E740481C1C}">
                <a14:useLocalDpi xmlns:a14="http://schemas.microsoft.com/office/drawing/2010/main" val="0"/>
              </a:ext>
            </a:extLst>
          </a:blip>
          <a:stretch>
            <a:fillRect/>
          </a:stretch>
        </p:blipFill>
        <p:spPr bwMode="auto">
          <a:xfrm>
            <a:off x="7666784" y="3024476"/>
            <a:ext cx="1411997"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67" name="Picture 66" descr="TP_tmp.png"/>
          <p:cNvPicPr>
            <a:picLocks noChangeAspect="1"/>
          </p:cNvPicPr>
          <p:nvPr>
            <p:custDataLst>
              <p:tags r:id="rId5"/>
            </p:custDataLst>
          </p:nvPr>
        </p:nvPicPr>
        <p:blipFill>
          <a:blip r:embed="rId24">
            <a:extLst>
              <a:ext uri="{28A0092B-C50C-407E-A947-70E740481C1C}">
                <a14:useLocalDpi xmlns:a14="http://schemas.microsoft.com/office/drawing/2010/main" val="0"/>
              </a:ext>
            </a:extLst>
          </a:blip>
          <a:stretch>
            <a:fillRect/>
          </a:stretch>
        </p:blipFill>
        <p:spPr bwMode="auto">
          <a:xfrm>
            <a:off x="5770493" y="3629813"/>
            <a:ext cx="1411997"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69" name="Picture 68" descr="TP_tmp.png"/>
          <p:cNvPicPr>
            <a:picLocks noChangeAspect="1"/>
          </p:cNvPicPr>
          <p:nvPr>
            <p:custDataLst>
              <p:tags r:id="rId6"/>
            </p:custDataLst>
          </p:nvPr>
        </p:nvPicPr>
        <p:blipFill>
          <a:blip r:embed="rId25">
            <a:extLst>
              <a:ext uri="{28A0092B-C50C-407E-A947-70E740481C1C}">
                <a14:useLocalDpi xmlns:a14="http://schemas.microsoft.com/office/drawing/2010/main" val="0"/>
              </a:ext>
            </a:extLst>
          </a:blip>
          <a:stretch>
            <a:fillRect/>
          </a:stretch>
        </p:blipFill>
        <p:spPr bwMode="auto">
          <a:xfrm>
            <a:off x="7095600" y="4200889"/>
            <a:ext cx="693613"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70" name="Picture 69" descr="TP_tmp.png"/>
          <p:cNvPicPr>
            <a:picLocks noChangeAspect="1"/>
          </p:cNvPicPr>
          <p:nvPr>
            <p:custDataLst>
              <p:tags r:id="rId7"/>
            </p:custDataLst>
          </p:nvPr>
        </p:nvPicPr>
        <p:blipFill>
          <a:blip r:embed="rId26">
            <a:extLst>
              <a:ext uri="{28A0092B-C50C-407E-A947-70E740481C1C}">
                <a14:useLocalDpi xmlns:a14="http://schemas.microsoft.com/office/drawing/2010/main" val="0"/>
              </a:ext>
            </a:extLst>
          </a:blip>
          <a:stretch>
            <a:fillRect/>
          </a:stretch>
        </p:blipFill>
        <p:spPr bwMode="auto">
          <a:xfrm>
            <a:off x="6165274" y="5399543"/>
            <a:ext cx="470666"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71" name="Picture 70" descr="TP_tmp.png"/>
          <p:cNvPicPr>
            <a:picLocks noChangeAspect="1"/>
          </p:cNvPicPr>
          <p:nvPr>
            <p:custDataLst>
              <p:tags r:id="rId8"/>
            </p:custDataLst>
          </p:nvPr>
        </p:nvPicPr>
        <p:blipFill>
          <a:blip r:embed="rId27">
            <a:extLst>
              <a:ext uri="{28A0092B-C50C-407E-A947-70E740481C1C}">
                <a14:useLocalDpi xmlns:a14="http://schemas.microsoft.com/office/drawing/2010/main" val="0"/>
              </a:ext>
            </a:extLst>
          </a:blip>
          <a:stretch>
            <a:fillRect/>
          </a:stretch>
        </p:blipFill>
        <p:spPr bwMode="auto">
          <a:xfrm>
            <a:off x="7245486" y="3635197"/>
            <a:ext cx="1189051"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72" name="Picture 71" descr="TP_tmp.png"/>
          <p:cNvPicPr>
            <a:picLocks noChangeAspect="1"/>
          </p:cNvPicPr>
          <p:nvPr>
            <p:custDataLst>
              <p:tags r:id="rId9"/>
            </p:custDataLst>
          </p:nvPr>
        </p:nvPicPr>
        <p:blipFill>
          <a:blip r:embed="rId28">
            <a:extLst>
              <a:ext uri="{28A0092B-C50C-407E-A947-70E740481C1C}">
                <a14:useLocalDpi xmlns:a14="http://schemas.microsoft.com/office/drawing/2010/main" val="0"/>
              </a:ext>
            </a:extLst>
          </a:blip>
          <a:stretch>
            <a:fillRect/>
          </a:stretch>
        </p:blipFill>
        <p:spPr bwMode="auto">
          <a:xfrm>
            <a:off x="6714146" y="5399543"/>
            <a:ext cx="966104"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73" name="Picture 72" descr="TP_tmp.png"/>
          <p:cNvPicPr>
            <a:picLocks noChangeAspect="1"/>
          </p:cNvPicPr>
          <p:nvPr>
            <p:custDataLst>
              <p:tags r:id="rId10"/>
            </p:custDataLst>
          </p:nvPr>
        </p:nvPicPr>
        <p:blipFill>
          <a:blip r:embed="rId29">
            <a:extLst>
              <a:ext uri="{28A0092B-C50C-407E-A947-70E740481C1C}">
                <a14:useLocalDpi xmlns:a14="http://schemas.microsoft.com/office/drawing/2010/main" val="0"/>
              </a:ext>
            </a:extLst>
          </a:blip>
          <a:stretch>
            <a:fillRect/>
          </a:stretch>
        </p:blipFill>
        <p:spPr bwMode="auto">
          <a:xfrm>
            <a:off x="6442626" y="4819754"/>
            <a:ext cx="1213823"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74" name="Picture 73" descr="TP_tmp.png"/>
          <p:cNvPicPr>
            <a:picLocks noChangeAspect="1"/>
          </p:cNvPicPr>
          <p:nvPr>
            <p:custDataLst>
              <p:tags r:id="rId11"/>
            </p:custDataLst>
          </p:nvPr>
        </p:nvPicPr>
        <p:blipFill>
          <a:blip r:embed="rId30">
            <a:extLst>
              <a:ext uri="{28A0092B-C50C-407E-A947-70E740481C1C}">
                <a14:useLocalDpi xmlns:a14="http://schemas.microsoft.com/office/drawing/2010/main" val="0"/>
              </a:ext>
            </a:extLst>
          </a:blip>
          <a:stretch>
            <a:fillRect/>
          </a:stretch>
        </p:blipFill>
        <p:spPr bwMode="auto">
          <a:xfrm>
            <a:off x="7727306" y="4819502"/>
            <a:ext cx="1213823"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75" name="Picture 74" descr="TP_tmp.png"/>
          <p:cNvPicPr>
            <a:picLocks noChangeAspect="1"/>
          </p:cNvPicPr>
          <p:nvPr>
            <p:custDataLst>
              <p:tags r:id="rId12"/>
            </p:custDataLst>
          </p:nvPr>
        </p:nvPicPr>
        <p:blipFill>
          <a:blip r:embed="rId31">
            <a:extLst>
              <a:ext uri="{28A0092B-C50C-407E-A947-70E740481C1C}">
                <a14:useLocalDpi xmlns:a14="http://schemas.microsoft.com/office/drawing/2010/main" val="0"/>
              </a:ext>
            </a:extLst>
          </a:blip>
          <a:stretch>
            <a:fillRect/>
          </a:stretch>
        </p:blipFill>
        <p:spPr bwMode="auto">
          <a:xfrm>
            <a:off x="7877641" y="4211336"/>
            <a:ext cx="1213823" cy="27249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2" name="TextBox 1"/>
          <p:cNvSpPr txBox="1"/>
          <p:nvPr/>
        </p:nvSpPr>
        <p:spPr>
          <a:xfrm rot="5400000">
            <a:off x="635000" y="4597292"/>
            <a:ext cx="503413" cy="646331"/>
          </a:xfrm>
          <a:prstGeom prst="rect">
            <a:avLst/>
          </a:prstGeom>
          <a:noFill/>
        </p:spPr>
        <p:txBody>
          <a:bodyPr wrap="none" rtlCol="0">
            <a:spAutoFit/>
          </a:bodyPr>
          <a:lstStyle/>
          <a:p>
            <a:r>
              <a:rPr lang="is-IS" sz="3600" dirty="0"/>
              <a:t>…</a:t>
            </a:r>
            <a:endParaRPr lang="en-US" sz="3600" dirty="0"/>
          </a:p>
        </p:txBody>
      </p:sp>
      <p:pic>
        <p:nvPicPr>
          <p:cNvPr id="9" name="Picture 8" descr="TP_tmp.png"/>
          <p:cNvPicPr>
            <a:picLocks noChangeAspect="1"/>
          </p:cNvPicPr>
          <p:nvPr>
            <p:custDataLst>
              <p:tags r:id="rId13"/>
            </p:custDataLst>
          </p:nvPr>
        </p:nvPicPr>
        <p:blipFill>
          <a:blip r:embed="rId32">
            <a:extLst>
              <a:ext uri="{28A0092B-C50C-407E-A947-70E740481C1C}">
                <a14:useLocalDpi xmlns:a14="http://schemas.microsoft.com/office/drawing/2010/main" val="0"/>
              </a:ext>
            </a:extLst>
          </a:blip>
          <a:stretch>
            <a:fillRect/>
          </a:stretch>
        </p:blipFill>
        <p:spPr bwMode="auto">
          <a:xfrm>
            <a:off x="5752046" y="2618080"/>
            <a:ext cx="272491" cy="17340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5" name="TextBox 4"/>
          <p:cNvSpPr txBox="1"/>
          <p:nvPr/>
        </p:nvSpPr>
        <p:spPr>
          <a:xfrm>
            <a:off x="500041" y="3339055"/>
            <a:ext cx="4493538" cy="1200329"/>
          </a:xfrm>
          <a:prstGeom prst="rect">
            <a:avLst/>
          </a:prstGeom>
          <a:noFill/>
        </p:spPr>
        <p:txBody>
          <a:bodyPr wrap="none" rtlCol="0">
            <a:spAutoFit/>
          </a:bodyPr>
          <a:lstStyle/>
          <a:p>
            <a:r>
              <a:rPr lang="en-US" b="1" dirty="0">
                <a:solidFill>
                  <a:schemeClr val="accent1"/>
                </a:solidFill>
              </a:rPr>
              <a:t>Weighted mixture:</a:t>
            </a:r>
          </a:p>
          <a:p>
            <a:r>
              <a:rPr lang="en-US" dirty="0">
                <a:solidFill>
                  <a:schemeClr val="accent1"/>
                </a:solidFill>
              </a:rPr>
              <a:t>   use </a:t>
            </a:r>
            <a:r>
              <a:rPr lang="en-US" dirty="0" err="1">
                <a:solidFill>
                  <a:schemeClr val="accent1"/>
                </a:solidFill>
              </a:rPr>
              <a:t>minibucket</a:t>
            </a:r>
            <a:r>
              <a:rPr lang="en-US" dirty="0">
                <a:solidFill>
                  <a:schemeClr val="accent1"/>
                </a:solidFill>
              </a:rPr>
              <a:t> 1 with probability w</a:t>
            </a:r>
            <a:r>
              <a:rPr lang="en-US" baseline="-25000" dirty="0">
                <a:solidFill>
                  <a:schemeClr val="accent1"/>
                </a:solidFill>
              </a:rPr>
              <a:t>1</a:t>
            </a:r>
          </a:p>
          <a:p>
            <a:r>
              <a:rPr lang="en-US" dirty="0">
                <a:solidFill>
                  <a:schemeClr val="accent1"/>
                </a:solidFill>
              </a:rPr>
              <a:t>   or, </a:t>
            </a:r>
            <a:r>
              <a:rPr lang="en-US" dirty="0" err="1">
                <a:solidFill>
                  <a:schemeClr val="accent1"/>
                </a:solidFill>
              </a:rPr>
              <a:t>minibucket</a:t>
            </a:r>
            <a:r>
              <a:rPr lang="en-US" dirty="0">
                <a:solidFill>
                  <a:schemeClr val="accent1"/>
                </a:solidFill>
              </a:rPr>
              <a:t> 2 with probability w</a:t>
            </a:r>
            <a:r>
              <a:rPr lang="en-US" baseline="-25000" dirty="0">
                <a:solidFill>
                  <a:schemeClr val="accent1"/>
                </a:solidFill>
              </a:rPr>
              <a:t>2</a:t>
            </a:r>
            <a:r>
              <a:rPr lang="en-US" dirty="0">
                <a:solidFill>
                  <a:schemeClr val="accent1"/>
                </a:solidFill>
              </a:rPr>
              <a:t> = 1 - w</a:t>
            </a:r>
            <a:r>
              <a:rPr lang="en-US" baseline="-25000" dirty="0">
                <a:solidFill>
                  <a:schemeClr val="accent1"/>
                </a:solidFill>
              </a:rPr>
              <a:t>1</a:t>
            </a:r>
          </a:p>
          <a:p>
            <a:r>
              <a:rPr lang="en-US" dirty="0">
                <a:solidFill>
                  <a:schemeClr val="accent1"/>
                </a:solidFill>
              </a:rPr>
              <a:t>where</a:t>
            </a:r>
            <a:endParaRPr lang="en-US" baseline="-25000" dirty="0">
              <a:solidFill>
                <a:schemeClr val="accent1"/>
              </a:solidFill>
            </a:endParaRPr>
          </a:p>
        </p:txBody>
      </p:sp>
      <p:pic>
        <p:nvPicPr>
          <p:cNvPr id="8" name="Picture 7" descr="TP_tmp.png"/>
          <p:cNvPicPr>
            <a:picLocks noChangeAspect="1"/>
          </p:cNvPicPr>
          <p:nvPr>
            <p:custDataLst>
              <p:tags r:id="rId14"/>
            </p:custDataLst>
          </p:nvPr>
        </p:nvPicPr>
        <p:blipFill>
          <a:blip r:embed="rId33">
            <a:extLst>
              <a:ext uri="{28A0092B-C50C-407E-A947-70E740481C1C}">
                <a14:useLocalDpi xmlns:a14="http://schemas.microsoft.com/office/drawing/2010/main" val="0"/>
              </a:ext>
            </a:extLst>
          </a:blip>
          <a:stretch>
            <a:fillRect/>
          </a:stretch>
        </p:blipFill>
        <p:spPr bwMode="auto">
          <a:xfrm>
            <a:off x="1305122" y="4333852"/>
            <a:ext cx="3368978" cy="61929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3" name="Picture 12" descr="TP_tmp.png"/>
          <p:cNvPicPr>
            <a:picLocks noChangeAspect="1"/>
          </p:cNvPicPr>
          <p:nvPr>
            <p:custDataLst>
              <p:tags r:id="rId15"/>
            </p:custDataLst>
          </p:nvPr>
        </p:nvPicPr>
        <p:blipFill>
          <a:blip r:embed="rId34">
            <a:extLst>
              <a:ext uri="{28A0092B-C50C-407E-A947-70E740481C1C}">
                <a14:useLocalDpi xmlns:a14="http://schemas.microsoft.com/office/drawing/2010/main" val="0"/>
              </a:ext>
            </a:extLst>
          </a:blip>
          <a:stretch>
            <a:fillRect/>
          </a:stretch>
        </p:blipFill>
        <p:spPr bwMode="auto">
          <a:xfrm>
            <a:off x="8298291" y="2647656"/>
            <a:ext cx="272491" cy="17340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83" name="TextBox 82"/>
          <p:cNvSpPr txBox="1"/>
          <p:nvPr/>
        </p:nvSpPr>
        <p:spPr>
          <a:xfrm>
            <a:off x="90245" y="6000600"/>
            <a:ext cx="5122090" cy="369332"/>
          </a:xfrm>
          <a:prstGeom prst="rect">
            <a:avLst/>
          </a:prstGeom>
          <a:noFill/>
        </p:spPr>
        <p:txBody>
          <a:bodyPr wrap="none" rtlCol="0">
            <a:spAutoFit/>
          </a:bodyPr>
          <a:lstStyle/>
          <a:p>
            <a:r>
              <a:rPr lang="en-IE" b="1" dirty="0">
                <a:solidFill>
                  <a:srgbClr val="C0504D"/>
                </a:solidFill>
              </a:rPr>
              <a:t>Key insight: provides bounded importance weights!</a:t>
            </a:r>
          </a:p>
        </p:txBody>
      </p:sp>
      <p:sp>
        <p:nvSpPr>
          <p:cNvPr id="87" name="TextBox 86"/>
          <p:cNvSpPr txBox="1"/>
          <p:nvPr/>
        </p:nvSpPr>
        <p:spPr>
          <a:xfrm>
            <a:off x="6302223" y="797682"/>
            <a:ext cx="2330911" cy="369332"/>
          </a:xfrm>
          <a:prstGeom prst="rect">
            <a:avLst/>
          </a:prstGeom>
          <a:noFill/>
        </p:spPr>
        <p:txBody>
          <a:bodyPr wrap="none" rtlCol="0">
            <a:spAutoFit/>
          </a:bodyPr>
          <a:lstStyle/>
          <a:p>
            <a:r>
              <a:rPr lang="en-US" dirty="0">
                <a:solidFill>
                  <a:schemeClr val="accent1"/>
                </a:solidFill>
              </a:rPr>
              <a:t>[Liu, Fisher, Ihler 2015]</a:t>
            </a:r>
          </a:p>
        </p:txBody>
      </p:sp>
      <p:pic>
        <p:nvPicPr>
          <p:cNvPr id="18" name="Picture 17"/>
          <p:cNvPicPr>
            <a:picLocks noChangeAspect="1"/>
          </p:cNvPicPr>
          <p:nvPr>
            <p:custDataLst>
              <p:tags r:id="rId16"/>
            </p:custDataLst>
          </p:nvPr>
        </p:nvPicPr>
        <p:blipFill>
          <a:blip r:embed="rId35">
            <a:extLst>
              <a:ext uri="{28A0092B-C50C-407E-A947-70E740481C1C}">
                <a14:useLocalDpi xmlns:a14="http://schemas.microsoft.com/office/drawing/2010/main" val="0"/>
              </a:ext>
            </a:extLst>
          </a:blip>
          <a:stretch>
            <a:fillRect/>
          </a:stretch>
        </p:blipFill>
        <p:spPr>
          <a:xfrm>
            <a:off x="6979292" y="1890795"/>
            <a:ext cx="936688" cy="280797"/>
          </a:xfrm>
          <a:prstGeom prst="rect">
            <a:avLst/>
          </a:prstGeom>
        </p:spPr>
      </p:pic>
      <p:pic>
        <p:nvPicPr>
          <p:cNvPr id="24" name="Picture 23"/>
          <p:cNvPicPr>
            <a:picLocks noChangeAspect="1"/>
          </p:cNvPicPr>
          <p:nvPr>
            <p:custDataLst>
              <p:tags r:id="rId17"/>
            </p:custDataLst>
          </p:nvPr>
        </p:nvPicPr>
        <p:blipFill>
          <a:blip r:embed="rId36">
            <a:extLst>
              <a:ext uri="{28A0092B-C50C-407E-A947-70E740481C1C}">
                <a14:useLocalDpi xmlns:a14="http://schemas.microsoft.com/office/drawing/2010/main" val="0"/>
              </a:ext>
            </a:extLst>
          </a:blip>
          <a:stretch>
            <a:fillRect/>
          </a:stretch>
        </p:blipFill>
        <p:spPr>
          <a:xfrm>
            <a:off x="886706" y="6483170"/>
            <a:ext cx="3023235" cy="255270"/>
          </a:xfrm>
          <a:prstGeom prst="rect">
            <a:avLst/>
          </a:prstGeom>
        </p:spPr>
      </p:pic>
      <p:sp>
        <p:nvSpPr>
          <p:cNvPr id="4" name="Footer Placeholder 3"/>
          <p:cNvSpPr>
            <a:spLocks noGrp="1"/>
          </p:cNvSpPr>
          <p:nvPr>
            <p:ph type="ftr" sz="quarter" idx="11"/>
          </p:nvPr>
        </p:nvSpPr>
        <p:spPr/>
        <p:txBody>
          <a:bodyPr/>
          <a:lstStyle/>
          <a:p>
            <a:r>
              <a:rPr lang="en-US"/>
              <a:t>Dechter, TPM 14/19</a:t>
            </a:r>
          </a:p>
        </p:txBody>
      </p:sp>
    </p:spTree>
    <p:extLst>
      <p:ext uri="{BB962C8B-B14F-4D97-AF65-F5344CB8AC3E}">
        <p14:creationId xmlns:p14="http://schemas.microsoft.com/office/powerpoint/2010/main" val="116879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5847" y="221765"/>
            <a:ext cx="8887965" cy="6106845"/>
          </a:xfrm>
          <a:prstGeom prst="rect">
            <a:avLst/>
          </a:prstGeom>
        </p:spPr>
      </p:pic>
      <p:sp>
        <p:nvSpPr>
          <p:cNvPr id="5" name="TextBox 4"/>
          <p:cNvSpPr txBox="1"/>
          <p:nvPr/>
        </p:nvSpPr>
        <p:spPr>
          <a:xfrm>
            <a:off x="5245679" y="221108"/>
            <a:ext cx="1780103" cy="523220"/>
          </a:xfrm>
          <a:prstGeom prst="rect">
            <a:avLst/>
          </a:prstGeom>
          <a:noFill/>
        </p:spPr>
        <p:txBody>
          <a:bodyPr wrap="none" rtlCol="0">
            <a:spAutoFit/>
          </a:bodyPr>
          <a:lstStyle/>
          <a:p>
            <a:r>
              <a:rPr lang="en-US" sz="2800" dirty="0">
                <a:solidFill>
                  <a:srgbClr val="0070C0"/>
                </a:solidFill>
              </a:rPr>
              <a:t>For</a:t>
            </a:r>
            <a:r>
              <a:rPr lang="en-US" sz="2800" b="1" dirty="0">
                <a:solidFill>
                  <a:srgbClr val="0070C0"/>
                </a:solidFill>
              </a:rPr>
              <a:t> </a:t>
            </a:r>
            <a:r>
              <a:rPr lang="en-US" sz="2800" dirty="0">
                <a:solidFill>
                  <a:srgbClr val="0070C0"/>
                </a:solidFill>
              </a:rPr>
              <a:t>MMAP</a:t>
            </a:r>
          </a:p>
        </p:txBody>
      </p:sp>
      <p:sp>
        <p:nvSpPr>
          <p:cNvPr id="6" name="Rectangle 5"/>
          <p:cNvSpPr/>
          <p:nvPr/>
        </p:nvSpPr>
        <p:spPr>
          <a:xfrm>
            <a:off x="2536371" y="5516792"/>
            <a:ext cx="5040085" cy="1077218"/>
          </a:xfrm>
          <a:prstGeom prst="rect">
            <a:avLst/>
          </a:prstGeom>
        </p:spPr>
        <p:txBody>
          <a:bodyPr wrap="square">
            <a:spAutoFit/>
          </a:bodyPr>
          <a:lstStyle/>
          <a:p>
            <a:r>
              <a:rPr lang="en-US" sz="2400" dirty="0"/>
              <a:t> </a:t>
            </a:r>
          </a:p>
          <a:p>
            <a:pPr lvl="1"/>
            <a:r>
              <a:rPr lang="en-US" sz="2000" dirty="0">
                <a:solidFill>
                  <a:srgbClr val="FF0000"/>
                </a:solidFill>
              </a:rPr>
              <a:t>Empirical variance, decreasing as </a:t>
            </a:r>
            <a:r>
              <a:rPr lang="en-US" sz="2000" dirty="0">
                <a:solidFill>
                  <a:srgbClr val="FF0000"/>
                </a:solidFill>
                <a:latin typeface="Times New Roman" panose="02020603050405020304" pitchFamily="18" charset="0"/>
                <a:cs typeface="Times New Roman" panose="02020603050405020304" pitchFamily="18" charset="0"/>
              </a:rPr>
              <a:t>1/n</a:t>
            </a:r>
            <a:r>
              <a:rPr lang="en-US" sz="2000" baseline="30000" dirty="0">
                <a:solidFill>
                  <a:srgbClr val="FF0000"/>
                </a:solidFill>
                <a:latin typeface="Times New Roman" panose="02020603050405020304" pitchFamily="18" charset="0"/>
                <a:cs typeface="Times New Roman" panose="02020603050405020304" pitchFamily="18" charset="0"/>
              </a:rPr>
              <a:t>1/2</a:t>
            </a:r>
            <a:r>
              <a:rPr lang="en-US" sz="2000" dirty="0">
                <a:solidFill>
                  <a:srgbClr val="FF0000"/>
                </a:solidFill>
                <a:latin typeface="Times New Roman" panose="02020603050405020304" pitchFamily="18" charset="0"/>
                <a:cs typeface="Times New Roman" panose="02020603050405020304" pitchFamily="18" charset="0"/>
              </a:rPr>
              <a:t>  </a:t>
            </a:r>
          </a:p>
          <a:p>
            <a:pPr lvl="1"/>
            <a:r>
              <a:rPr lang="en-US" sz="2000" dirty="0">
                <a:solidFill>
                  <a:srgbClr val="FF0000"/>
                </a:solidFill>
              </a:rPr>
              <a:t>Upper bound </a:t>
            </a:r>
            <a:r>
              <a:rPr lang="en-US" sz="2000" i="1" dirty="0">
                <a:solidFill>
                  <a:srgbClr val="FF0000"/>
                </a:solidFill>
                <a:latin typeface="Times New Roman" panose="02020603050405020304" pitchFamily="18" charset="0"/>
                <a:cs typeface="Times New Roman" panose="02020603050405020304" pitchFamily="18" charset="0"/>
              </a:rPr>
              <a:t>U</a:t>
            </a:r>
            <a:r>
              <a:rPr lang="en-US" sz="2000" dirty="0">
                <a:solidFill>
                  <a:srgbClr val="FF0000"/>
                </a:solidFill>
              </a:rPr>
              <a:t>, decreasing as </a:t>
            </a:r>
            <a:r>
              <a:rPr lang="en-US" sz="2000" dirty="0">
                <a:solidFill>
                  <a:srgbClr val="FF0000"/>
                </a:solidFill>
                <a:latin typeface="Times New Roman" panose="02020603050405020304" pitchFamily="18" charset="0"/>
                <a:cs typeface="Times New Roman" panose="02020603050405020304" pitchFamily="18" charset="0"/>
              </a:rPr>
              <a:t>1/n</a:t>
            </a:r>
          </a:p>
        </p:txBody>
      </p:sp>
    </p:spTree>
    <p:extLst>
      <p:ext uri="{BB962C8B-B14F-4D97-AF65-F5344CB8AC3E}">
        <p14:creationId xmlns:p14="http://schemas.microsoft.com/office/powerpoint/2010/main" val="2295292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Experiments</a:t>
            </a:r>
          </a:p>
        </p:txBody>
      </p:sp>
      <p:sp>
        <p:nvSpPr>
          <p:cNvPr id="3" name="Footer Placeholder 2"/>
          <p:cNvSpPr>
            <a:spLocks noGrp="1"/>
          </p:cNvSpPr>
          <p:nvPr>
            <p:ph type="ftr" sz="quarter" idx="11"/>
          </p:nvPr>
        </p:nvSpPr>
        <p:spPr/>
        <p:txBody>
          <a:bodyPr/>
          <a:lstStyle/>
          <a:p>
            <a:r>
              <a:rPr lang="en-US"/>
              <a:t>Dechter, TPM 14/19</a:t>
            </a:r>
          </a:p>
        </p:txBody>
      </p:sp>
      <p:pic>
        <p:nvPicPr>
          <p:cNvPr id="6" name="Picture 5"/>
          <p:cNvPicPr>
            <a:picLocks noChangeAspect="1"/>
          </p:cNvPicPr>
          <p:nvPr/>
        </p:nvPicPr>
        <p:blipFill>
          <a:blip r:embed="rId2"/>
          <a:stretch>
            <a:fillRect/>
          </a:stretch>
        </p:blipFill>
        <p:spPr>
          <a:xfrm>
            <a:off x="822961" y="1163390"/>
            <a:ext cx="7262948" cy="4389126"/>
          </a:xfrm>
          <a:prstGeom prst="rect">
            <a:avLst/>
          </a:prstGeom>
        </p:spPr>
      </p:pic>
    </p:spTree>
    <p:extLst>
      <p:ext uri="{BB962C8B-B14F-4D97-AF65-F5344CB8AC3E}">
        <p14:creationId xmlns:p14="http://schemas.microsoft.com/office/powerpoint/2010/main" val="5860372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MMAP: Combining with Sampling</a:t>
            </a:r>
          </a:p>
        </p:txBody>
      </p:sp>
      <p:sp>
        <p:nvSpPr>
          <p:cNvPr id="3" name="Footer Placeholder 2"/>
          <p:cNvSpPr>
            <a:spLocks noGrp="1"/>
          </p:cNvSpPr>
          <p:nvPr>
            <p:ph type="ftr" sz="quarter" idx="11"/>
          </p:nvPr>
        </p:nvSpPr>
        <p:spPr/>
        <p:txBody>
          <a:bodyPr/>
          <a:lstStyle/>
          <a:p>
            <a:r>
              <a:rPr lang="en-US"/>
              <a:t>Dechter, TPM 14/19</a:t>
            </a:r>
          </a:p>
        </p:txBody>
      </p:sp>
      <p:pic>
        <p:nvPicPr>
          <p:cNvPr id="4" name="Picture 3"/>
          <p:cNvPicPr>
            <a:picLocks noChangeAspect="1"/>
          </p:cNvPicPr>
          <p:nvPr/>
        </p:nvPicPr>
        <p:blipFill>
          <a:blip r:embed="rId3"/>
          <a:stretch>
            <a:fillRect/>
          </a:stretch>
        </p:blipFill>
        <p:spPr>
          <a:xfrm>
            <a:off x="733926" y="1997242"/>
            <a:ext cx="7307446" cy="4860757"/>
          </a:xfrm>
          <a:prstGeom prst="rect">
            <a:avLst/>
          </a:prstGeom>
        </p:spPr>
      </p:pic>
      <p:sp>
        <p:nvSpPr>
          <p:cNvPr id="5" name="Rectangle 4"/>
          <p:cNvSpPr/>
          <p:nvPr/>
        </p:nvSpPr>
        <p:spPr>
          <a:xfrm>
            <a:off x="361120" y="1103104"/>
            <a:ext cx="8053057" cy="677108"/>
          </a:xfrm>
          <a:prstGeom prst="rect">
            <a:avLst/>
          </a:prstGeom>
        </p:spPr>
        <p:txBody>
          <a:bodyPr wrap="square">
            <a:spAutoFit/>
          </a:bodyPr>
          <a:lstStyle/>
          <a:p>
            <a:r>
              <a:rPr lang="en-US" sz="1200" b="1" dirty="0">
                <a:solidFill>
                  <a:schemeClr val="accent1"/>
                </a:solidFill>
                <a:latin typeface="NimbusRomNo9L-Medi"/>
              </a:rPr>
              <a:t>[Lou, Dechter, </a:t>
            </a:r>
            <a:r>
              <a:rPr lang="en-US" sz="1200" b="1" dirty="0" err="1">
                <a:solidFill>
                  <a:schemeClr val="accent1"/>
                </a:solidFill>
                <a:latin typeface="NimbusRomNo9L-Medi"/>
              </a:rPr>
              <a:t>Ihler</a:t>
            </a:r>
            <a:r>
              <a:rPr lang="en-US" sz="1200" b="1" dirty="0">
                <a:solidFill>
                  <a:schemeClr val="accent1"/>
                </a:solidFill>
                <a:latin typeface="NimbusRomNo9L-Medi"/>
              </a:rPr>
              <a:t>, AAAI-2018: “Anytime </a:t>
            </a:r>
            <a:r>
              <a:rPr lang="en-US" sz="1200" b="1" dirty="0" err="1">
                <a:solidFill>
                  <a:schemeClr val="accent1"/>
                </a:solidFill>
                <a:latin typeface="NimbusRomNo9L-Medi"/>
              </a:rPr>
              <a:t>Anyspace</a:t>
            </a:r>
            <a:r>
              <a:rPr lang="en-US" sz="1200" b="1" dirty="0">
                <a:solidFill>
                  <a:schemeClr val="accent1"/>
                </a:solidFill>
                <a:latin typeface="NimbusRomNo9L-Medi"/>
              </a:rPr>
              <a:t> AND/OR Best-first Search for Bounding Marginal MAP”]</a:t>
            </a:r>
          </a:p>
          <a:p>
            <a:r>
              <a:rPr lang="en-US" sz="1200" b="1" dirty="0">
                <a:solidFill>
                  <a:schemeClr val="accent1"/>
                </a:solidFill>
                <a:latin typeface="NimbusRomNo9L-Medi"/>
              </a:rPr>
              <a:t>[Lou, Dechter, </a:t>
            </a:r>
            <a:r>
              <a:rPr lang="en-US" sz="1200" b="1" dirty="0" err="1">
                <a:solidFill>
                  <a:schemeClr val="accent1"/>
                </a:solidFill>
                <a:latin typeface="NimbusRomNo9L-Medi"/>
              </a:rPr>
              <a:t>Ihler</a:t>
            </a:r>
            <a:r>
              <a:rPr lang="en-US" sz="1200" b="1" dirty="0">
                <a:solidFill>
                  <a:schemeClr val="accent1"/>
                </a:solidFill>
                <a:latin typeface="NimbusRomNo9L-Medi"/>
              </a:rPr>
              <a:t>, UAI-2018: “Finite Sample Bounds for Marginal MAP”, UAI 2018]</a:t>
            </a:r>
          </a:p>
          <a:p>
            <a:r>
              <a:rPr lang="en-US" sz="1200" b="1" dirty="0">
                <a:solidFill>
                  <a:schemeClr val="accent1"/>
                </a:solidFill>
                <a:latin typeface="NimbusRomNo9L-Medi"/>
              </a:rPr>
              <a:t>[</a:t>
            </a:r>
            <a:r>
              <a:rPr lang="en-US" sz="1200" b="1" dirty="0" err="1">
                <a:solidFill>
                  <a:schemeClr val="accent1"/>
                </a:solidFill>
                <a:latin typeface="NimbusRomNo9L-Medi"/>
              </a:rPr>
              <a:t>Marinescu</a:t>
            </a:r>
            <a:r>
              <a:rPr lang="en-US" sz="1200" b="1" dirty="0">
                <a:solidFill>
                  <a:schemeClr val="accent1"/>
                </a:solidFill>
                <a:latin typeface="NimbusRomNo9L-Medi"/>
              </a:rPr>
              <a:t>, </a:t>
            </a:r>
            <a:r>
              <a:rPr lang="en-US" sz="1200" b="1" dirty="0" err="1">
                <a:solidFill>
                  <a:schemeClr val="accent1"/>
                </a:solidFill>
                <a:latin typeface="NimbusRomNo9L-Medi"/>
              </a:rPr>
              <a:t>Ihler</a:t>
            </a:r>
            <a:r>
              <a:rPr lang="en-US" sz="1200" b="1" dirty="0">
                <a:solidFill>
                  <a:schemeClr val="accent1"/>
                </a:solidFill>
                <a:latin typeface="NimbusRomNo9L-Medi"/>
              </a:rPr>
              <a:t>, Dechter:  IJCAI-2018 </a:t>
            </a:r>
            <a:r>
              <a:rPr lang="en-US" sz="1400" b="1" dirty="0">
                <a:solidFill>
                  <a:schemeClr val="accent1"/>
                </a:solidFill>
                <a:latin typeface="NimbusRomNo9L-Medi"/>
              </a:rPr>
              <a:t>“</a:t>
            </a:r>
            <a:r>
              <a:rPr lang="en-US" sz="1400" b="1" dirty="0">
                <a:solidFill>
                  <a:schemeClr val="accent1"/>
                </a:solidFill>
              </a:rPr>
              <a:t>Stochastic Anytime Search for Bounding Marginal MAP”]</a:t>
            </a:r>
            <a:endParaRPr lang="en-US" sz="1000" b="1" dirty="0">
              <a:solidFill>
                <a:schemeClr val="accent1"/>
              </a:solidFill>
            </a:endParaRPr>
          </a:p>
        </p:txBody>
      </p:sp>
      <p:sp>
        <p:nvSpPr>
          <p:cNvPr id="7" name="Rounded Rectangle 6"/>
          <p:cNvSpPr/>
          <p:nvPr/>
        </p:nvSpPr>
        <p:spPr>
          <a:xfrm>
            <a:off x="2481943" y="2793898"/>
            <a:ext cx="3657600" cy="14384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894457" y="3113166"/>
            <a:ext cx="3125343" cy="923330"/>
          </a:xfrm>
          <a:prstGeom prst="rect">
            <a:avLst/>
          </a:prstGeom>
          <a:noFill/>
        </p:spPr>
        <p:txBody>
          <a:bodyPr wrap="none" rtlCol="0">
            <a:spAutoFit/>
          </a:bodyPr>
          <a:lstStyle/>
          <a:p>
            <a:r>
              <a:rPr lang="en-US" dirty="0"/>
              <a:t>ANYSBFS</a:t>
            </a:r>
          </a:p>
          <a:p>
            <a:r>
              <a:rPr lang="en-US" dirty="0"/>
              <a:t>ANYLDFS, best for lower-bound</a:t>
            </a:r>
          </a:p>
          <a:p>
            <a:r>
              <a:rPr lang="en-US" dirty="0"/>
              <a:t>UBFS, best for upper-bound</a:t>
            </a:r>
          </a:p>
        </p:txBody>
      </p:sp>
      <p:sp>
        <p:nvSpPr>
          <p:cNvPr id="8" name="TextBox 7"/>
          <p:cNvSpPr txBox="1"/>
          <p:nvPr/>
        </p:nvSpPr>
        <p:spPr>
          <a:xfrm>
            <a:off x="3706378" y="6488668"/>
            <a:ext cx="1731243" cy="369332"/>
          </a:xfrm>
          <a:prstGeom prst="rect">
            <a:avLst/>
          </a:prstGeom>
          <a:noFill/>
        </p:spPr>
        <p:txBody>
          <a:bodyPr wrap="none" rtlCol="0">
            <a:spAutoFit/>
          </a:bodyPr>
          <a:lstStyle/>
          <a:p>
            <a:r>
              <a:rPr lang="en-US" dirty="0"/>
              <a:t>(Lower is better)</a:t>
            </a:r>
          </a:p>
        </p:txBody>
      </p:sp>
    </p:spTree>
    <p:extLst>
      <p:ext uri="{BB962C8B-B14F-4D97-AF65-F5344CB8AC3E}">
        <p14:creationId xmlns:p14="http://schemas.microsoft.com/office/powerpoint/2010/main" val="393139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Outline</a:t>
            </a:r>
          </a:p>
        </p:txBody>
      </p:sp>
      <p:sp>
        <p:nvSpPr>
          <p:cNvPr id="3" name="Content Placeholder 2"/>
          <p:cNvSpPr>
            <a:spLocks noGrp="1"/>
          </p:cNvSpPr>
          <p:nvPr>
            <p:ph idx="1"/>
          </p:nvPr>
        </p:nvSpPr>
        <p:spPr/>
        <p:txBody>
          <a:bodyPr rtlCol="0">
            <a:normAutofit/>
          </a:bodyPr>
          <a:lstStyle/>
          <a:p>
            <a:pPr fontAlgn="auto">
              <a:spcAft>
                <a:spcPts val="0"/>
              </a:spcAft>
              <a:defRPr/>
            </a:pPr>
            <a:r>
              <a:rPr lang="en-US" sz="2400" dirty="0"/>
              <a:t>Graphical models, The Marginal Map task</a:t>
            </a:r>
          </a:p>
          <a:p>
            <a:pPr fontAlgn="auto">
              <a:spcAft>
                <a:spcPts val="0"/>
              </a:spcAft>
              <a:defRPr/>
            </a:pPr>
            <a:r>
              <a:rPr lang="en-US" sz="2400" dirty="0"/>
              <a:t>AND/OR search spaces </a:t>
            </a:r>
          </a:p>
          <a:p>
            <a:pPr fontAlgn="auto">
              <a:spcAft>
                <a:spcPts val="0"/>
              </a:spcAft>
              <a:defRPr/>
            </a:pPr>
            <a:r>
              <a:rPr lang="en-IE" altLang="en-US" sz="2400" dirty="0" err="1"/>
              <a:t>Variational</a:t>
            </a:r>
            <a:r>
              <a:rPr lang="en-IE" altLang="en-US" sz="2400" dirty="0"/>
              <a:t> bounds as search heuristics</a:t>
            </a:r>
            <a:endParaRPr lang="en-US" sz="2400" dirty="0"/>
          </a:p>
          <a:p>
            <a:pPr fontAlgn="auto">
              <a:spcAft>
                <a:spcPts val="0"/>
              </a:spcAft>
              <a:defRPr/>
            </a:pPr>
            <a:r>
              <a:rPr lang="en-US" sz="2400" dirty="0"/>
              <a:t>Combining methods: Heuristic Search for Marginal Map</a:t>
            </a:r>
          </a:p>
          <a:p>
            <a:pPr fontAlgn="auto">
              <a:spcAft>
                <a:spcPts val="0"/>
              </a:spcAft>
              <a:defRPr/>
            </a:pPr>
            <a:r>
              <a:rPr lang="en-US" sz="2400" dirty="0"/>
              <a:t>Combining methods: Sampling</a:t>
            </a:r>
          </a:p>
          <a:p>
            <a:pPr fontAlgn="auto">
              <a:spcAft>
                <a:spcPts val="0"/>
              </a:spcAft>
              <a:defRPr/>
            </a:pPr>
            <a:r>
              <a:rPr lang="en-US" sz="2400" dirty="0">
                <a:solidFill>
                  <a:srgbClr val="FF0000"/>
                </a:solidFill>
              </a:rPr>
              <a:t>Combining all approaches</a:t>
            </a:r>
          </a:p>
          <a:p>
            <a:pPr fontAlgn="auto">
              <a:spcAft>
                <a:spcPts val="0"/>
              </a:spcAft>
              <a:defRPr/>
            </a:pPr>
            <a:r>
              <a:rPr lang="en-US" sz="2400" dirty="0"/>
              <a:t>Conclusion</a:t>
            </a:r>
          </a:p>
        </p:txBody>
      </p:sp>
      <p:sp>
        <p:nvSpPr>
          <p:cNvPr id="17" name="Footer Placeholder 16"/>
          <p:cNvSpPr>
            <a:spLocks noGrp="1"/>
          </p:cNvSpPr>
          <p:nvPr>
            <p:ph type="ftr" sz="quarter" idx="11"/>
          </p:nvPr>
        </p:nvSpPr>
        <p:spPr/>
        <p:txBody>
          <a:bodyPr/>
          <a:lstStyle/>
          <a:p>
            <a:r>
              <a:rPr lang="en-US"/>
              <a:t>Dechter, TPM 14/19</a:t>
            </a:r>
          </a:p>
        </p:txBody>
      </p:sp>
      <p:pic>
        <p:nvPicPr>
          <p:cNvPr id="18" name="Picture 17"/>
          <p:cNvPicPr>
            <a:picLocks noChangeAspect="1"/>
          </p:cNvPicPr>
          <p:nvPr/>
        </p:nvPicPr>
        <p:blipFill>
          <a:blip r:embed="rId6"/>
          <a:stretch>
            <a:fillRect/>
          </a:stretch>
        </p:blipFill>
        <p:spPr>
          <a:xfrm>
            <a:off x="622609" y="4332972"/>
            <a:ext cx="3490940" cy="1675651"/>
          </a:xfrm>
          <a:prstGeom prst="rect">
            <a:avLst/>
          </a:prstGeom>
        </p:spPr>
      </p:pic>
      <p:grpSp>
        <p:nvGrpSpPr>
          <p:cNvPr id="19" name="Group 18"/>
          <p:cNvGrpSpPr/>
          <p:nvPr/>
        </p:nvGrpSpPr>
        <p:grpSpPr>
          <a:xfrm>
            <a:off x="5402231" y="4220951"/>
            <a:ext cx="3156045" cy="2139086"/>
            <a:chOff x="3368057" y="3200929"/>
            <a:chExt cx="5190219" cy="3159108"/>
          </a:xfrm>
        </p:grpSpPr>
        <p:cxnSp>
          <p:nvCxnSpPr>
            <p:cNvPr id="20" name="Straight Connector 19"/>
            <p:cNvCxnSpPr/>
            <p:nvPr/>
          </p:nvCxnSpPr>
          <p:spPr>
            <a:xfrm>
              <a:off x="3764207" y="3299418"/>
              <a:ext cx="104503" cy="0"/>
            </a:xfrm>
            <a:prstGeom prst="line">
              <a:avLst/>
            </a:prstGeom>
            <a:ln w="381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764207" y="6264692"/>
              <a:ext cx="104503" cy="0"/>
            </a:xfrm>
            <a:prstGeom prst="line">
              <a:avLst/>
            </a:prstGeom>
            <a:ln w="381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764207" y="4709117"/>
              <a:ext cx="104503" cy="0"/>
            </a:xfrm>
            <a:prstGeom prst="line">
              <a:avLst/>
            </a:prstGeom>
            <a:ln w="38100">
              <a:solidFill>
                <a:schemeClr val="accent2"/>
              </a:solidFill>
              <a:prstDash val="sysDash"/>
            </a:ln>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404251" y="4587452"/>
              <a:ext cx="186499" cy="192786"/>
            </a:xfrm>
            <a:prstGeom prst="rect">
              <a:avLst/>
            </a:prstGeom>
          </p:spPr>
        </p:pic>
        <p:pic>
          <p:nvPicPr>
            <p:cNvPr id="24" name="Picture 23"/>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3368057" y="3200929"/>
              <a:ext cx="194881" cy="196977"/>
            </a:xfrm>
            <a:prstGeom prst="rect">
              <a:avLst/>
            </a:prstGeom>
          </p:spPr>
        </p:pic>
        <p:pic>
          <p:nvPicPr>
            <p:cNvPr id="25" name="Picture 24"/>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3370152" y="6169347"/>
              <a:ext cx="169735" cy="190690"/>
            </a:xfrm>
            <a:prstGeom prst="rect">
              <a:avLst/>
            </a:prstGeom>
          </p:spPr>
        </p:pic>
        <p:grpSp>
          <p:nvGrpSpPr>
            <p:cNvPr id="26" name="Group 25"/>
            <p:cNvGrpSpPr/>
            <p:nvPr/>
          </p:nvGrpSpPr>
          <p:grpSpPr>
            <a:xfrm>
              <a:off x="4138674" y="3299417"/>
              <a:ext cx="2070455" cy="2965275"/>
              <a:chOff x="2386147" y="2002973"/>
              <a:chExt cx="2070455" cy="2965275"/>
            </a:xfrm>
          </p:grpSpPr>
          <p:cxnSp>
            <p:nvCxnSpPr>
              <p:cNvPr id="30" name="Straight Arrow Connector 29"/>
              <p:cNvCxnSpPr/>
              <p:nvPr/>
            </p:nvCxnSpPr>
            <p:spPr>
              <a:xfrm>
                <a:off x="2386147" y="2002973"/>
                <a:ext cx="4357" cy="2965275"/>
              </a:xfrm>
              <a:prstGeom prst="straightConnector1">
                <a:avLst/>
              </a:prstGeom>
              <a:ln>
                <a:solidFill>
                  <a:schemeClr val="tx1"/>
                </a:solidFill>
                <a:prstDash val="dash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651760" y="3374574"/>
                <a:ext cx="1804842" cy="409086"/>
              </a:xfrm>
              <a:prstGeom prst="rect">
                <a:avLst/>
              </a:prstGeom>
              <a:noFill/>
            </p:spPr>
            <p:txBody>
              <a:bodyPr wrap="none" rtlCol="0">
                <a:spAutoFit/>
              </a:bodyPr>
              <a:lstStyle/>
              <a:p>
                <a:r>
                  <a:rPr lang="en-US" sz="1200" dirty="0"/>
                  <a:t>Bounded error</a:t>
                </a:r>
              </a:p>
            </p:txBody>
          </p:sp>
        </p:grpSp>
        <p:cxnSp>
          <p:nvCxnSpPr>
            <p:cNvPr id="27" name="Straight Connector 26"/>
            <p:cNvCxnSpPr/>
            <p:nvPr/>
          </p:nvCxnSpPr>
          <p:spPr>
            <a:xfrm>
              <a:off x="3777267" y="4718124"/>
              <a:ext cx="4781009" cy="47422"/>
            </a:xfrm>
            <a:prstGeom prst="line">
              <a:avLst/>
            </a:prstGeom>
            <a:ln w="28575">
              <a:solidFill>
                <a:schemeClr val="accent2"/>
              </a:solidFill>
              <a:prstDash val="sysDash"/>
            </a:ln>
          </p:spPr>
          <p:style>
            <a:lnRef idx="2">
              <a:schemeClr val="accent2"/>
            </a:lnRef>
            <a:fillRef idx="0">
              <a:schemeClr val="accent2"/>
            </a:fillRef>
            <a:effectRef idx="1">
              <a:schemeClr val="accent2"/>
            </a:effectRef>
            <a:fontRef idx="minor">
              <a:schemeClr val="tx1"/>
            </a:fontRef>
          </p:style>
        </p:cxnSp>
        <p:sp>
          <p:nvSpPr>
            <p:cNvPr id="28" name="Freeform 27"/>
            <p:cNvSpPr/>
            <p:nvPr/>
          </p:nvSpPr>
          <p:spPr>
            <a:xfrm>
              <a:off x="3816458" y="3321187"/>
              <a:ext cx="4728755" cy="1359874"/>
            </a:xfrm>
            <a:custGeom>
              <a:avLst/>
              <a:gdLst>
                <a:gd name="connsiteX0" fmla="*/ 0 w 4741818"/>
                <a:gd name="connsiteY0" fmla="*/ 0 h 1254034"/>
                <a:gd name="connsiteX1" fmla="*/ 117566 w 4741818"/>
                <a:gd name="connsiteY1" fmla="*/ 391886 h 1254034"/>
                <a:gd name="connsiteX2" fmla="*/ 326572 w 4741818"/>
                <a:gd name="connsiteY2" fmla="*/ 757646 h 1254034"/>
                <a:gd name="connsiteX3" fmla="*/ 1045029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 name="connsiteX0" fmla="*/ 0 w 4741818"/>
                <a:gd name="connsiteY0" fmla="*/ 0 h 1254034"/>
                <a:gd name="connsiteX1" fmla="*/ 117566 w 4741818"/>
                <a:gd name="connsiteY1" fmla="*/ 391886 h 1254034"/>
                <a:gd name="connsiteX2" fmla="*/ 496858 w 4741818"/>
                <a:gd name="connsiteY2" fmla="*/ 793785 h 1254034"/>
                <a:gd name="connsiteX3" fmla="*/ 1045029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 name="connsiteX0" fmla="*/ 0 w 4741818"/>
                <a:gd name="connsiteY0" fmla="*/ 0 h 1254034"/>
                <a:gd name="connsiteX1" fmla="*/ 117566 w 4741818"/>
                <a:gd name="connsiteY1" fmla="*/ 391886 h 1254034"/>
                <a:gd name="connsiteX2" fmla="*/ 496858 w 4741818"/>
                <a:gd name="connsiteY2" fmla="*/ 793785 h 1254034"/>
                <a:gd name="connsiteX3" fmla="*/ 1189117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1818" h="1254034">
                  <a:moveTo>
                    <a:pt x="0" y="0"/>
                  </a:moveTo>
                  <a:cubicBezTo>
                    <a:pt x="31568" y="132806"/>
                    <a:pt x="34756" y="259588"/>
                    <a:pt x="117566" y="391886"/>
                  </a:cubicBezTo>
                  <a:cubicBezTo>
                    <a:pt x="200376" y="524184"/>
                    <a:pt x="318266" y="689282"/>
                    <a:pt x="496858" y="793785"/>
                  </a:cubicBezTo>
                  <a:cubicBezTo>
                    <a:pt x="675450" y="898288"/>
                    <a:pt x="895281" y="961789"/>
                    <a:pt x="1189117" y="1018903"/>
                  </a:cubicBezTo>
                  <a:cubicBezTo>
                    <a:pt x="1482953" y="1076017"/>
                    <a:pt x="1883295" y="1108166"/>
                    <a:pt x="2259875" y="1136469"/>
                  </a:cubicBezTo>
                  <a:cubicBezTo>
                    <a:pt x="2636455" y="1164772"/>
                    <a:pt x="3448595" y="1188720"/>
                    <a:pt x="3448595" y="1188720"/>
                  </a:cubicBezTo>
                  <a:lnTo>
                    <a:pt x="4336869" y="1240971"/>
                  </a:lnTo>
                  <a:cubicBezTo>
                    <a:pt x="4552406" y="1251857"/>
                    <a:pt x="4741818" y="1254034"/>
                    <a:pt x="4741818" y="1254034"/>
                  </a:cubicBezTo>
                  <a:lnTo>
                    <a:pt x="4741818" y="1254034"/>
                  </a:ln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3816458" y="4779515"/>
              <a:ext cx="4728755" cy="1480816"/>
            </a:xfrm>
            <a:custGeom>
              <a:avLst/>
              <a:gdLst>
                <a:gd name="connsiteX0" fmla="*/ 0 w 4728755"/>
                <a:gd name="connsiteY0" fmla="*/ 1410789 h 1410789"/>
                <a:gd name="connsiteX1" fmla="*/ 78378 w 4728755"/>
                <a:gd name="connsiteY1" fmla="*/ 888274 h 1410789"/>
                <a:gd name="connsiteX2" fmla="*/ 313509 w 4728755"/>
                <a:gd name="connsiteY2" fmla="*/ 43107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78378 w 4728755"/>
                <a:gd name="connsiteY1" fmla="*/ 888274 h 1410789"/>
                <a:gd name="connsiteX2" fmla="*/ 496389 w 4728755"/>
                <a:gd name="connsiteY2" fmla="*/ 37859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496389 w 4728755"/>
                <a:gd name="connsiteY2" fmla="*/ 37859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233749 w 4728755"/>
                <a:gd name="connsiteY4" fmla="*/ 130342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43692 w 4728755"/>
                <a:gd name="connsiteY1" fmla="*/ 875153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17566 w 4728755"/>
                <a:gd name="connsiteY1" fmla="*/ 835793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17566 w 4728755"/>
                <a:gd name="connsiteY1" fmla="*/ 835793 h 1410789"/>
                <a:gd name="connsiteX2" fmla="*/ 339633 w 4728755"/>
                <a:gd name="connsiteY2" fmla="*/ 39171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65315 w 4728755"/>
                <a:gd name="connsiteY1" fmla="*/ 796432 h 1410789"/>
                <a:gd name="connsiteX2" fmla="*/ 339633 w 4728755"/>
                <a:gd name="connsiteY2" fmla="*/ 39171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2828 w 4731583"/>
                <a:gd name="connsiteY0" fmla="*/ 1410789 h 1410789"/>
                <a:gd name="connsiteX1" fmla="*/ 68143 w 4731583"/>
                <a:gd name="connsiteY1" fmla="*/ 796432 h 1410789"/>
                <a:gd name="connsiteX2" fmla="*/ 647261 w 4731583"/>
                <a:gd name="connsiteY2" fmla="*/ 372581 h 1410789"/>
                <a:gd name="connsiteX3" fmla="*/ 1256862 w 4731583"/>
                <a:gd name="connsiteY3" fmla="*/ 234959 h 1410789"/>
                <a:gd name="connsiteX4" fmla="*/ 2236577 w 4731583"/>
                <a:gd name="connsiteY4" fmla="*/ 130342 h 1410789"/>
                <a:gd name="connsiteX5" fmla="*/ 2928908 w 4731583"/>
                <a:gd name="connsiteY5" fmla="*/ 78148 h 1410789"/>
                <a:gd name="connsiteX6" fmla="*/ 3751868 w 4731583"/>
                <a:gd name="connsiteY6" fmla="*/ 39189 h 1410789"/>
                <a:gd name="connsiteX7" fmla="*/ 4731583 w 4731583"/>
                <a:gd name="connsiteY7" fmla="*/ 0 h 1410789"/>
                <a:gd name="connsiteX0" fmla="*/ 0 w 4728755"/>
                <a:gd name="connsiteY0" fmla="*/ 1410789 h 1410789"/>
                <a:gd name="connsiteX1" fmla="*/ 179615 w 4728755"/>
                <a:gd name="connsiteY1" fmla="*/ 796432 h 1410789"/>
                <a:gd name="connsiteX2" fmla="*/ 644433 w 4728755"/>
                <a:gd name="connsiteY2" fmla="*/ 372581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79615 w 4728755"/>
                <a:gd name="connsiteY1" fmla="*/ 796432 h 1410789"/>
                <a:gd name="connsiteX2" fmla="*/ 644433 w 4728755"/>
                <a:gd name="connsiteY2" fmla="*/ 372581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79615 w 4728755"/>
                <a:gd name="connsiteY1" fmla="*/ 796432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93915 w 4728755"/>
                <a:gd name="connsiteY1" fmla="*/ 834699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93915 w 4728755"/>
                <a:gd name="connsiteY1" fmla="*/ 834699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3097530 w 4728755"/>
                <a:gd name="connsiteY5" fmla="*/ 20747 h 1410789"/>
                <a:gd name="connsiteX6" fmla="*/ 3749040 w 4728755"/>
                <a:gd name="connsiteY6" fmla="*/ 39189 h 1410789"/>
                <a:gd name="connsiteX7" fmla="*/ 4728755 w 4728755"/>
                <a:gd name="connsiteY7" fmla="*/ 0 h 1410789"/>
                <a:gd name="connsiteX0" fmla="*/ 0 w 4728755"/>
                <a:gd name="connsiteY0" fmla="*/ 1448134 h 1448134"/>
                <a:gd name="connsiteX1" fmla="*/ 293915 w 4728755"/>
                <a:gd name="connsiteY1" fmla="*/ 872044 h 1448134"/>
                <a:gd name="connsiteX2" fmla="*/ 930183 w 4728755"/>
                <a:gd name="connsiteY2" fmla="*/ 486461 h 1448134"/>
                <a:gd name="connsiteX3" fmla="*/ 1692184 w 4728755"/>
                <a:gd name="connsiteY3" fmla="*/ 310572 h 1448134"/>
                <a:gd name="connsiteX4" fmla="*/ 2233749 w 4728755"/>
                <a:gd name="connsiteY4" fmla="*/ 167687 h 1448134"/>
                <a:gd name="connsiteX5" fmla="*/ 3097530 w 4728755"/>
                <a:gd name="connsiteY5" fmla="*/ 58092 h 1448134"/>
                <a:gd name="connsiteX6" fmla="*/ 3939540 w 4728755"/>
                <a:gd name="connsiteY6" fmla="*/ 0 h 1448134"/>
                <a:gd name="connsiteX7" fmla="*/ 4728755 w 4728755"/>
                <a:gd name="connsiteY7" fmla="*/ 37345 h 1448134"/>
                <a:gd name="connsiteX0" fmla="*/ 0 w 4728755"/>
                <a:gd name="connsiteY0" fmla="*/ 1487323 h 1487323"/>
                <a:gd name="connsiteX1" fmla="*/ 293915 w 4728755"/>
                <a:gd name="connsiteY1" fmla="*/ 911233 h 1487323"/>
                <a:gd name="connsiteX2" fmla="*/ 930183 w 4728755"/>
                <a:gd name="connsiteY2" fmla="*/ 525650 h 1487323"/>
                <a:gd name="connsiteX3" fmla="*/ 1692184 w 4728755"/>
                <a:gd name="connsiteY3" fmla="*/ 349761 h 1487323"/>
                <a:gd name="connsiteX4" fmla="*/ 2233749 w 4728755"/>
                <a:gd name="connsiteY4" fmla="*/ 206876 h 1487323"/>
                <a:gd name="connsiteX5" fmla="*/ 3097530 w 4728755"/>
                <a:gd name="connsiteY5" fmla="*/ 97281 h 1487323"/>
                <a:gd name="connsiteX6" fmla="*/ 3939540 w 4728755"/>
                <a:gd name="connsiteY6" fmla="*/ 39189 h 1487323"/>
                <a:gd name="connsiteX7" fmla="*/ 4728755 w 4728755"/>
                <a:gd name="connsiteY7" fmla="*/ 0 h 148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8755" h="1487323">
                  <a:moveTo>
                    <a:pt x="0" y="1487323"/>
                  </a:moveTo>
                  <a:cubicBezTo>
                    <a:pt x="13063" y="1307708"/>
                    <a:pt x="138885" y="1071512"/>
                    <a:pt x="293915" y="911233"/>
                  </a:cubicBezTo>
                  <a:cubicBezTo>
                    <a:pt x="448945" y="750954"/>
                    <a:pt x="697138" y="619229"/>
                    <a:pt x="930183" y="525650"/>
                  </a:cubicBezTo>
                  <a:cubicBezTo>
                    <a:pt x="1163228" y="432071"/>
                    <a:pt x="1474923" y="402890"/>
                    <a:pt x="1692184" y="349761"/>
                  </a:cubicBezTo>
                  <a:cubicBezTo>
                    <a:pt x="1909445" y="296632"/>
                    <a:pt x="1999525" y="248956"/>
                    <a:pt x="2233749" y="206876"/>
                  </a:cubicBezTo>
                  <a:cubicBezTo>
                    <a:pt x="2467973" y="164796"/>
                    <a:pt x="2813232" y="125229"/>
                    <a:pt x="3097530" y="97281"/>
                  </a:cubicBezTo>
                  <a:cubicBezTo>
                    <a:pt x="3381829" y="69333"/>
                    <a:pt x="3639094" y="52214"/>
                    <a:pt x="3939540" y="39189"/>
                  </a:cubicBezTo>
                  <a:lnTo>
                    <a:pt x="4728755" y="0"/>
                  </a:ln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7681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7763" name="Group 3"/>
          <p:cNvGrpSpPr>
            <a:grpSpLocks/>
          </p:cNvGrpSpPr>
          <p:nvPr/>
        </p:nvGrpSpPr>
        <p:grpSpPr bwMode="auto">
          <a:xfrm>
            <a:off x="496888" y="1930400"/>
            <a:ext cx="3248025" cy="1490663"/>
            <a:chOff x="281" y="1312"/>
            <a:chExt cx="2046" cy="939"/>
          </a:xfrm>
        </p:grpSpPr>
        <p:sp>
          <p:nvSpPr>
            <p:cNvPr id="28902" name="Oval 4"/>
            <p:cNvSpPr>
              <a:spLocks noChangeAspect="1" noChangeArrowheads="1"/>
            </p:cNvSpPr>
            <p:nvPr/>
          </p:nvSpPr>
          <p:spPr bwMode="auto">
            <a:xfrm>
              <a:off x="765" y="1762"/>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C</a:t>
              </a:r>
            </a:p>
          </p:txBody>
        </p:sp>
        <p:sp>
          <p:nvSpPr>
            <p:cNvPr id="28903" name="Oval 5"/>
            <p:cNvSpPr>
              <a:spLocks noChangeAspect="1" noChangeArrowheads="1"/>
            </p:cNvSpPr>
            <p:nvPr/>
          </p:nvSpPr>
          <p:spPr bwMode="auto">
            <a:xfrm>
              <a:off x="1863" y="1804"/>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P</a:t>
              </a:r>
            </a:p>
          </p:txBody>
        </p:sp>
        <p:sp>
          <p:nvSpPr>
            <p:cNvPr id="28904" name="Oval 6"/>
            <p:cNvSpPr>
              <a:spLocks noChangeAspect="1" noChangeArrowheads="1"/>
            </p:cNvSpPr>
            <p:nvPr/>
          </p:nvSpPr>
          <p:spPr bwMode="auto">
            <a:xfrm>
              <a:off x="1077" y="1535"/>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J</a:t>
              </a:r>
            </a:p>
          </p:txBody>
        </p:sp>
        <p:sp>
          <p:nvSpPr>
            <p:cNvPr id="28905" name="Oval 7"/>
            <p:cNvSpPr>
              <a:spLocks noChangeAspect="1" noChangeArrowheads="1"/>
            </p:cNvSpPr>
            <p:nvPr/>
          </p:nvSpPr>
          <p:spPr bwMode="auto">
            <a:xfrm>
              <a:off x="1533" y="1517"/>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A</a:t>
              </a:r>
            </a:p>
          </p:txBody>
        </p:sp>
        <p:sp>
          <p:nvSpPr>
            <p:cNvPr id="28906" name="Oval 8"/>
            <p:cNvSpPr>
              <a:spLocks noChangeAspect="1" noChangeArrowheads="1"/>
            </p:cNvSpPr>
            <p:nvPr/>
          </p:nvSpPr>
          <p:spPr bwMode="auto">
            <a:xfrm>
              <a:off x="1684" y="2078"/>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L</a:t>
              </a:r>
            </a:p>
          </p:txBody>
        </p:sp>
        <p:cxnSp>
          <p:nvCxnSpPr>
            <p:cNvPr id="28907" name="AutoShape 9"/>
            <p:cNvCxnSpPr>
              <a:cxnSpLocks noChangeShapeType="1"/>
              <a:stCxn id="28912" idx="6"/>
              <a:endCxn id="28903" idx="2"/>
            </p:cNvCxnSpPr>
            <p:nvPr/>
          </p:nvCxnSpPr>
          <p:spPr bwMode="auto">
            <a:xfrm flipV="1">
              <a:off x="1466" y="1891"/>
              <a:ext cx="397" cy="3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908" name="AutoShape 10"/>
            <p:cNvCxnSpPr>
              <a:cxnSpLocks noChangeShapeType="1"/>
              <a:stCxn id="28906" idx="2"/>
              <a:endCxn id="28925" idx="6"/>
            </p:cNvCxnSpPr>
            <p:nvPr/>
          </p:nvCxnSpPr>
          <p:spPr bwMode="auto">
            <a:xfrm flipH="1">
              <a:off x="1188" y="2165"/>
              <a:ext cx="496"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909" name="AutoShape 11"/>
            <p:cNvCxnSpPr>
              <a:cxnSpLocks noChangeShapeType="1"/>
              <a:stCxn id="28904" idx="6"/>
              <a:endCxn id="28905" idx="2"/>
            </p:cNvCxnSpPr>
            <p:nvPr/>
          </p:nvCxnSpPr>
          <p:spPr bwMode="auto">
            <a:xfrm flipV="1">
              <a:off x="1250" y="1604"/>
              <a:ext cx="283" cy="1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910" name="AutoShape 12"/>
            <p:cNvCxnSpPr>
              <a:cxnSpLocks noChangeShapeType="1"/>
              <a:stCxn id="28905" idx="5"/>
              <a:endCxn id="28903" idx="0"/>
            </p:cNvCxnSpPr>
            <p:nvPr/>
          </p:nvCxnSpPr>
          <p:spPr bwMode="auto">
            <a:xfrm>
              <a:off x="1681" y="1665"/>
              <a:ext cx="269" cy="139"/>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911" name="AutoShape 13"/>
            <p:cNvCxnSpPr>
              <a:cxnSpLocks noChangeShapeType="1"/>
              <a:stCxn id="28906" idx="7"/>
              <a:endCxn id="28903" idx="4"/>
            </p:cNvCxnSpPr>
            <p:nvPr/>
          </p:nvCxnSpPr>
          <p:spPr bwMode="auto">
            <a:xfrm flipV="1">
              <a:off x="1832" y="1977"/>
              <a:ext cx="118" cy="12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912" name="Oval 14"/>
            <p:cNvSpPr>
              <a:spLocks noChangeAspect="1" noChangeArrowheads="1"/>
            </p:cNvSpPr>
            <p:nvPr/>
          </p:nvSpPr>
          <p:spPr bwMode="auto">
            <a:xfrm>
              <a:off x="1293" y="1840"/>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B</a:t>
              </a:r>
            </a:p>
          </p:txBody>
        </p:sp>
        <p:cxnSp>
          <p:nvCxnSpPr>
            <p:cNvPr id="28913" name="AutoShape 15"/>
            <p:cNvCxnSpPr>
              <a:cxnSpLocks noChangeShapeType="1"/>
              <a:stCxn id="28902" idx="5"/>
              <a:endCxn id="28912" idx="2"/>
            </p:cNvCxnSpPr>
            <p:nvPr/>
          </p:nvCxnSpPr>
          <p:spPr bwMode="auto">
            <a:xfrm>
              <a:off x="913" y="1910"/>
              <a:ext cx="380" cy="1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914" name="Oval 16"/>
            <p:cNvSpPr>
              <a:spLocks noChangeAspect="1" noChangeArrowheads="1"/>
            </p:cNvSpPr>
            <p:nvPr/>
          </p:nvSpPr>
          <p:spPr bwMode="auto">
            <a:xfrm>
              <a:off x="491" y="1645"/>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E</a:t>
              </a:r>
            </a:p>
          </p:txBody>
        </p:sp>
        <p:sp>
          <p:nvSpPr>
            <p:cNvPr id="28915" name="Oval 17"/>
            <p:cNvSpPr>
              <a:spLocks noChangeAspect="1" noChangeArrowheads="1"/>
            </p:cNvSpPr>
            <p:nvPr/>
          </p:nvSpPr>
          <p:spPr bwMode="auto">
            <a:xfrm>
              <a:off x="653" y="1424"/>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D</a:t>
              </a:r>
            </a:p>
          </p:txBody>
        </p:sp>
        <p:cxnSp>
          <p:nvCxnSpPr>
            <p:cNvPr id="28916" name="AutoShape 18"/>
            <p:cNvCxnSpPr>
              <a:cxnSpLocks noChangeShapeType="1"/>
              <a:stCxn id="28915" idx="3"/>
              <a:endCxn id="28914" idx="7"/>
            </p:cNvCxnSpPr>
            <p:nvPr/>
          </p:nvCxnSpPr>
          <p:spPr bwMode="auto">
            <a:xfrm flipH="1">
              <a:off x="639" y="1572"/>
              <a:ext cx="39" cy="9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917" name="AutoShape 19"/>
            <p:cNvCxnSpPr>
              <a:cxnSpLocks noChangeShapeType="1"/>
              <a:stCxn id="28914" idx="5"/>
              <a:endCxn id="28902" idx="2"/>
            </p:cNvCxnSpPr>
            <p:nvPr/>
          </p:nvCxnSpPr>
          <p:spPr bwMode="auto">
            <a:xfrm>
              <a:off x="639" y="1793"/>
              <a:ext cx="126" cy="5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918" name="Oval 20"/>
            <p:cNvSpPr>
              <a:spLocks noChangeAspect="1" noChangeArrowheads="1"/>
            </p:cNvSpPr>
            <p:nvPr/>
          </p:nvSpPr>
          <p:spPr bwMode="auto">
            <a:xfrm>
              <a:off x="281" y="1447"/>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F</a:t>
              </a:r>
            </a:p>
          </p:txBody>
        </p:sp>
        <p:cxnSp>
          <p:nvCxnSpPr>
            <p:cNvPr id="28919" name="AutoShape 21"/>
            <p:cNvCxnSpPr>
              <a:cxnSpLocks noChangeShapeType="1"/>
              <a:stCxn id="28918" idx="5"/>
              <a:endCxn id="28914" idx="1"/>
            </p:cNvCxnSpPr>
            <p:nvPr/>
          </p:nvCxnSpPr>
          <p:spPr bwMode="auto">
            <a:xfrm>
              <a:off x="429" y="1595"/>
              <a:ext cx="87" cy="7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920" name="Oval 22"/>
            <p:cNvSpPr>
              <a:spLocks noChangeAspect="1" noChangeArrowheads="1"/>
            </p:cNvSpPr>
            <p:nvPr/>
          </p:nvSpPr>
          <p:spPr bwMode="auto">
            <a:xfrm>
              <a:off x="1898" y="1451"/>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M</a:t>
              </a:r>
            </a:p>
          </p:txBody>
        </p:sp>
        <p:sp>
          <p:nvSpPr>
            <p:cNvPr id="28921" name="Oval 23"/>
            <p:cNvSpPr>
              <a:spLocks noChangeAspect="1" noChangeArrowheads="1"/>
            </p:cNvSpPr>
            <p:nvPr/>
          </p:nvSpPr>
          <p:spPr bwMode="auto">
            <a:xfrm>
              <a:off x="2130" y="1599"/>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O</a:t>
              </a:r>
            </a:p>
          </p:txBody>
        </p:sp>
        <p:cxnSp>
          <p:nvCxnSpPr>
            <p:cNvPr id="28922" name="AutoShape 24"/>
            <p:cNvCxnSpPr>
              <a:cxnSpLocks noChangeShapeType="1"/>
              <a:stCxn id="28921" idx="2"/>
              <a:endCxn id="28920" idx="5"/>
            </p:cNvCxnSpPr>
            <p:nvPr/>
          </p:nvCxnSpPr>
          <p:spPr bwMode="auto">
            <a:xfrm flipH="1" flipV="1">
              <a:off x="2046" y="1599"/>
              <a:ext cx="84" cy="8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923" name="AutoShape 25"/>
            <p:cNvCxnSpPr>
              <a:cxnSpLocks noChangeShapeType="1"/>
              <a:stCxn id="28905" idx="6"/>
              <a:endCxn id="28920" idx="2"/>
            </p:cNvCxnSpPr>
            <p:nvPr/>
          </p:nvCxnSpPr>
          <p:spPr bwMode="auto">
            <a:xfrm flipV="1">
              <a:off x="1706" y="1538"/>
              <a:ext cx="192" cy="6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924" name="Oval 26"/>
            <p:cNvSpPr>
              <a:spLocks noChangeAspect="1" noChangeArrowheads="1"/>
            </p:cNvSpPr>
            <p:nvPr/>
          </p:nvSpPr>
          <p:spPr bwMode="auto">
            <a:xfrm>
              <a:off x="1307" y="1312"/>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H</a:t>
              </a:r>
            </a:p>
          </p:txBody>
        </p:sp>
        <p:sp>
          <p:nvSpPr>
            <p:cNvPr id="28925" name="Oval 27"/>
            <p:cNvSpPr>
              <a:spLocks noChangeAspect="1" noChangeArrowheads="1"/>
            </p:cNvSpPr>
            <p:nvPr/>
          </p:nvSpPr>
          <p:spPr bwMode="auto">
            <a:xfrm>
              <a:off x="1015" y="2078"/>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K</a:t>
              </a:r>
            </a:p>
          </p:txBody>
        </p:sp>
        <p:cxnSp>
          <p:nvCxnSpPr>
            <p:cNvPr id="28926" name="AutoShape 28"/>
            <p:cNvCxnSpPr>
              <a:cxnSpLocks noChangeShapeType="1"/>
              <a:stCxn id="28925" idx="7"/>
              <a:endCxn id="28912" idx="3"/>
            </p:cNvCxnSpPr>
            <p:nvPr/>
          </p:nvCxnSpPr>
          <p:spPr bwMode="auto">
            <a:xfrm flipV="1">
              <a:off x="1163" y="1988"/>
              <a:ext cx="155" cy="11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927" name="Oval 29"/>
            <p:cNvSpPr>
              <a:spLocks noChangeAspect="1" noChangeArrowheads="1"/>
            </p:cNvSpPr>
            <p:nvPr/>
          </p:nvSpPr>
          <p:spPr bwMode="auto">
            <a:xfrm>
              <a:off x="917" y="1328"/>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G</a:t>
              </a:r>
            </a:p>
          </p:txBody>
        </p:sp>
        <p:cxnSp>
          <p:nvCxnSpPr>
            <p:cNvPr id="28928" name="AutoShape 30"/>
            <p:cNvCxnSpPr>
              <a:cxnSpLocks noChangeShapeType="1"/>
              <a:stCxn id="28904" idx="1"/>
              <a:endCxn id="28927" idx="5"/>
            </p:cNvCxnSpPr>
            <p:nvPr/>
          </p:nvCxnSpPr>
          <p:spPr bwMode="auto">
            <a:xfrm flipH="1" flipV="1">
              <a:off x="1065" y="1476"/>
              <a:ext cx="37" cy="8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929" name="AutoShape 31"/>
            <p:cNvCxnSpPr>
              <a:cxnSpLocks noChangeShapeType="1"/>
              <a:stCxn id="28904" idx="7"/>
              <a:endCxn id="28924" idx="3"/>
            </p:cNvCxnSpPr>
            <p:nvPr/>
          </p:nvCxnSpPr>
          <p:spPr bwMode="auto">
            <a:xfrm flipV="1">
              <a:off x="1225" y="1460"/>
              <a:ext cx="107" cy="1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930" name="AutoShape 32"/>
            <p:cNvCxnSpPr>
              <a:cxnSpLocks noChangeShapeType="1"/>
              <a:stCxn id="28902" idx="6"/>
              <a:endCxn id="28905" idx="3"/>
            </p:cNvCxnSpPr>
            <p:nvPr/>
          </p:nvCxnSpPr>
          <p:spPr bwMode="auto">
            <a:xfrm flipV="1">
              <a:off x="938" y="1665"/>
              <a:ext cx="620" cy="18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931" name="AutoShape 33"/>
            <p:cNvCxnSpPr>
              <a:cxnSpLocks noChangeShapeType="1"/>
              <a:stCxn id="28915" idx="5"/>
              <a:endCxn id="28902" idx="0"/>
            </p:cNvCxnSpPr>
            <p:nvPr/>
          </p:nvCxnSpPr>
          <p:spPr bwMode="auto">
            <a:xfrm>
              <a:off x="801" y="1572"/>
              <a:ext cx="51" cy="19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932" name="AutoShape 34"/>
            <p:cNvCxnSpPr>
              <a:cxnSpLocks noChangeShapeType="1"/>
              <a:stCxn id="28905" idx="4"/>
              <a:endCxn id="28906" idx="0"/>
            </p:cNvCxnSpPr>
            <p:nvPr/>
          </p:nvCxnSpPr>
          <p:spPr bwMode="auto">
            <a:xfrm>
              <a:off x="1620" y="1690"/>
              <a:ext cx="151" cy="38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933" name="AutoShape 35"/>
            <p:cNvCxnSpPr>
              <a:cxnSpLocks noChangeShapeType="1"/>
              <a:stCxn id="28920" idx="7"/>
              <a:endCxn id="28934" idx="2"/>
            </p:cNvCxnSpPr>
            <p:nvPr/>
          </p:nvCxnSpPr>
          <p:spPr bwMode="auto">
            <a:xfrm flipV="1">
              <a:off x="2046" y="1423"/>
              <a:ext cx="108" cy="53"/>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934" name="Oval 36"/>
            <p:cNvSpPr>
              <a:spLocks noChangeAspect="1" noChangeArrowheads="1"/>
            </p:cNvSpPr>
            <p:nvPr/>
          </p:nvSpPr>
          <p:spPr bwMode="auto">
            <a:xfrm>
              <a:off x="2154" y="1336"/>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N</a:t>
              </a:r>
            </a:p>
          </p:txBody>
        </p:sp>
        <p:cxnSp>
          <p:nvCxnSpPr>
            <p:cNvPr id="28935" name="AutoShape 37"/>
            <p:cNvCxnSpPr>
              <a:cxnSpLocks noChangeShapeType="1"/>
              <a:stCxn id="28925" idx="0"/>
              <a:endCxn id="28904" idx="4"/>
            </p:cNvCxnSpPr>
            <p:nvPr/>
          </p:nvCxnSpPr>
          <p:spPr bwMode="auto">
            <a:xfrm flipV="1">
              <a:off x="1102" y="1708"/>
              <a:ext cx="62" cy="37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936" name="AutoShape 38"/>
            <p:cNvCxnSpPr>
              <a:cxnSpLocks noChangeShapeType="1"/>
              <a:stCxn id="28921" idx="3"/>
              <a:endCxn id="28903" idx="7"/>
            </p:cNvCxnSpPr>
            <p:nvPr/>
          </p:nvCxnSpPr>
          <p:spPr bwMode="auto">
            <a:xfrm flipH="1">
              <a:off x="2011" y="1747"/>
              <a:ext cx="144" cy="82"/>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937" name="AutoShape 39"/>
            <p:cNvCxnSpPr>
              <a:cxnSpLocks noChangeShapeType="1"/>
              <a:stCxn id="28904" idx="3"/>
              <a:endCxn id="28902" idx="7"/>
            </p:cNvCxnSpPr>
            <p:nvPr/>
          </p:nvCxnSpPr>
          <p:spPr bwMode="auto">
            <a:xfrm flipH="1">
              <a:off x="913" y="1683"/>
              <a:ext cx="189" cy="10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397800" name="Group 40"/>
          <p:cNvGrpSpPr>
            <a:grpSpLocks/>
          </p:cNvGrpSpPr>
          <p:nvPr/>
        </p:nvGrpSpPr>
        <p:grpSpPr bwMode="auto">
          <a:xfrm>
            <a:off x="5045075" y="1930400"/>
            <a:ext cx="3248025" cy="1490663"/>
            <a:chOff x="3233" y="1402"/>
            <a:chExt cx="2046" cy="939"/>
          </a:xfrm>
        </p:grpSpPr>
        <p:sp>
          <p:nvSpPr>
            <p:cNvPr id="28872" name="Oval 41"/>
            <p:cNvSpPr>
              <a:spLocks noChangeAspect="1" noChangeArrowheads="1"/>
            </p:cNvSpPr>
            <p:nvPr/>
          </p:nvSpPr>
          <p:spPr bwMode="auto">
            <a:xfrm>
              <a:off x="3717" y="1852"/>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C</a:t>
              </a:r>
            </a:p>
          </p:txBody>
        </p:sp>
        <p:sp>
          <p:nvSpPr>
            <p:cNvPr id="28873" name="Oval 42"/>
            <p:cNvSpPr>
              <a:spLocks noChangeAspect="1" noChangeArrowheads="1"/>
            </p:cNvSpPr>
            <p:nvPr/>
          </p:nvSpPr>
          <p:spPr bwMode="auto">
            <a:xfrm>
              <a:off x="4815" y="1894"/>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P</a:t>
              </a:r>
            </a:p>
          </p:txBody>
        </p:sp>
        <p:sp>
          <p:nvSpPr>
            <p:cNvPr id="28874" name="Oval 43"/>
            <p:cNvSpPr>
              <a:spLocks noChangeAspect="1" noChangeArrowheads="1"/>
            </p:cNvSpPr>
            <p:nvPr/>
          </p:nvSpPr>
          <p:spPr bwMode="auto">
            <a:xfrm>
              <a:off x="4029" y="1625"/>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J</a:t>
              </a:r>
            </a:p>
          </p:txBody>
        </p:sp>
        <p:sp>
          <p:nvSpPr>
            <p:cNvPr id="28875" name="Oval 44"/>
            <p:cNvSpPr>
              <a:spLocks noChangeAspect="1" noChangeArrowheads="1"/>
            </p:cNvSpPr>
            <p:nvPr/>
          </p:nvSpPr>
          <p:spPr bwMode="auto">
            <a:xfrm>
              <a:off x="4636" y="2168"/>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L</a:t>
              </a:r>
            </a:p>
          </p:txBody>
        </p:sp>
        <p:cxnSp>
          <p:nvCxnSpPr>
            <p:cNvPr id="28876" name="AutoShape 45"/>
            <p:cNvCxnSpPr>
              <a:cxnSpLocks noChangeShapeType="1"/>
              <a:stCxn id="28879" idx="6"/>
              <a:endCxn id="28873" idx="2"/>
            </p:cNvCxnSpPr>
            <p:nvPr/>
          </p:nvCxnSpPr>
          <p:spPr bwMode="auto">
            <a:xfrm flipV="1">
              <a:off x="4418" y="1981"/>
              <a:ext cx="397" cy="3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77" name="AutoShape 46"/>
            <p:cNvCxnSpPr>
              <a:cxnSpLocks noChangeShapeType="1"/>
              <a:stCxn id="28875" idx="2"/>
              <a:endCxn id="28891" idx="6"/>
            </p:cNvCxnSpPr>
            <p:nvPr/>
          </p:nvCxnSpPr>
          <p:spPr bwMode="auto">
            <a:xfrm flipH="1">
              <a:off x="4140" y="2255"/>
              <a:ext cx="496"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78" name="AutoShape 47"/>
            <p:cNvCxnSpPr>
              <a:cxnSpLocks noChangeShapeType="1"/>
              <a:stCxn id="28875" idx="7"/>
              <a:endCxn id="28873" idx="4"/>
            </p:cNvCxnSpPr>
            <p:nvPr/>
          </p:nvCxnSpPr>
          <p:spPr bwMode="auto">
            <a:xfrm flipV="1">
              <a:off x="4784" y="2067"/>
              <a:ext cx="118" cy="12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879" name="Oval 48"/>
            <p:cNvSpPr>
              <a:spLocks noChangeAspect="1" noChangeArrowheads="1"/>
            </p:cNvSpPr>
            <p:nvPr/>
          </p:nvSpPr>
          <p:spPr bwMode="auto">
            <a:xfrm>
              <a:off x="4245" y="1930"/>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B</a:t>
              </a:r>
            </a:p>
          </p:txBody>
        </p:sp>
        <p:cxnSp>
          <p:nvCxnSpPr>
            <p:cNvPr id="28880" name="AutoShape 49"/>
            <p:cNvCxnSpPr>
              <a:cxnSpLocks noChangeShapeType="1"/>
              <a:stCxn id="28872" idx="5"/>
              <a:endCxn id="28879" idx="2"/>
            </p:cNvCxnSpPr>
            <p:nvPr/>
          </p:nvCxnSpPr>
          <p:spPr bwMode="auto">
            <a:xfrm>
              <a:off x="3865" y="2000"/>
              <a:ext cx="380" cy="1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881" name="Oval 50"/>
            <p:cNvSpPr>
              <a:spLocks noChangeAspect="1" noChangeArrowheads="1"/>
            </p:cNvSpPr>
            <p:nvPr/>
          </p:nvSpPr>
          <p:spPr bwMode="auto">
            <a:xfrm>
              <a:off x="3443" y="1735"/>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E</a:t>
              </a:r>
            </a:p>
          </p:txBody>
        </p:sp>
        <p:sp>
          <p:nvSpPr>
            <p:cNvPr id="28882" name="Oval 51"/>
            <p:cNvSpPr>
              <a:spLocks noChangeAspect="1" noChangeArrowheads="1"/>
            </p:cNvSpPr>
            <p:nvPr/>
          </p:nvSpPr>
          <p:spPr bwMode="auto">
            <a:xfrm>
              <a:off x="3605" y="1514"/>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D</a:t>
              </a:r>
            </a:p>
          </p:txBody>
        </p:sp>
        <p:cxnSp>
          <p:nvCxnSpPr>
            <p:cNvPr id="28883" name="AutoShape 52"/>
            <p:cNvCxnSpPr>
              <a:cxnSpLocks noChangeShapeType="1"/>
              <a:stCxn id="28882" idx="3"/>
              <a:endCxn id="28881" idx="7"/>
            </p:cNvCxnSpPr>
            <p:nvPr/>
          </p:nvCxnSpPr>
          <p:spPr bwMode="auto">
            <a:xfrm flipH="1">
              <a:off x="3591" y="1662"/>
              <a:ext cx="39" cy="9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84" name="AutoShape 53"/>
            <p:cNvCxnSpPr>
              <a:cxnSpLocks noChangeShapeType="1"/>
              <a:stCxn id="28881" idx="5"/>
              <a:endCxn id="28872" idx="2"/>
            </p:cNvCxnSpPr>
            <p:nvPr/>
          </p:nvCxnSpPr>
          <p:spPr bwMode="auto">
            <a:xfrm>
              <a:off x="3591" y="1883"/>
              <a:ext cx="126" cy="5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885" name="Oval 54"/>
            <p:cNvSpPr>
              <a:spLocks noChangeAspect="1" noChangeArrowheads="1"/>
            </p:cNvSpPr>
            <p:nvPr/>
          </p:nvSpPr>
          <p:spPr bwMode="auto">
            <a:xfrm>
              <a:off x="3233" y="1537"/>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F</a:t>
              </a:r>
            </a:p>
          </p:txBody>
        </p:sp>
        <p:cxnSp>
          <p:nvCxnSpPr>
            <p:cNvPr id="28886" name="AutoShape 55"/>
            <p:cNvCxnSpPr>
              <a:cxnSpLocks noChangeShapeType="1"/>
              <a:stCxn id="28885" idx="5"/>
              <a:endCxn id="28881" idx="1"/>
            </p:cNvCxnSpPr>
            <p:nvPr/>
          </p:nvCxnSpPr>
          <p:spPr bwMode="auto">
            <a:xfrm>
              <a:off x="3381" y="1685"/>
              <a:ext cx="87" cy="7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887" name="Oval 56"/>
            <p:cNvSpPr>
              <a:spLocks noChangeAspect="1" noChangeArrowheads="1"/>
            </p:cNvSpPr>
            <p:nvPr/>
          </p:nvSpPr>
          <p:spPr bwMode="auto">
            <a:xfrm>
              <a:off x="4850" y="1541"/>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M</a:t>
              </a:r>
            </a:p>
          </p:txBody>
        </p:sp>
        <p:sp>
          <p:nvSpPr>
            <p:cNvPr id="28888" name="Oval 57"/>
            <p:cNvSpPr>
              <a:spLocks noChangeAspect="1" noChangeArrowheads="1"/>
            </p:cNvSpPr>
            <p:nvPr/>
          </p:nvSpPr>
          <p:spPr bwMode="auto">
            <a:xfrm>
              <a:off x="5082" y="1689"/>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O</a:t>
              </a:r>
            </a:p>
          </p:txBody>
        </p:sp>
        <p:cxnSp>
          <p:nvCxnSpPr>
            <p:cNvPr id="28889" name="AutoShape 58"/>
            <p:cNvCxnSpPr>
              <a:cxnSpLocks noChangeShapeType="1"/>
              <a:stCxn id="28888" idx="2"/>
              <a:endCxn id="28887" idx="5"/>
            </p:cNvCxnSpPr>
            <p:nvPr/>
          </p:nvCxnSpPr>
          <p:spPr bwMode="auto">
            <a:xfrm flipH="1" flipV="1">
              <a:off x="4998" y="1689"/>
              <a:ext cx="84" cy="8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890" name="Oval 59"/>
            <p:cNvSpPr>
              <a:spLocks noChangeAspect="1" noChangeArrowheads="1"/>
            </p:cNvSpPr>
            <p:nvPr/>
          </p:nvSpPr>
          <p:spPr bwMode="auto">
            <a:xfrm>
              <a:off x="4259" y="1402"/>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H</a:t>
              </a:r>
            </a:p>
          </p:txBody>
        </p:sp>
        <p:sp>
          <p:nvSpPr>
            <p:cNvPr id="28891" name="Oval 60"/>
            <p:cNvSpPr>
              <a:spLocks noChangeAspect="1" noChangeArrowheads="1"/>
            </p:cNvSpPr>
            <p:nvPr/>
          </p:nvSpPr>
          <p:spPr bwMode="auto">
            <a:xfrm>
              <a:off x="3967" y="2168"/>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K</a:t>
              </a:r>
            </a:p>
          </p:txBody>
        </p:sp>
        <p:cxnSp>
          <p:nvCxnSpPr>
            <p:cNvPr id="28892" name="AutoShape 61"/>
            <p:cNvCxnSpPr>
              <a:cxnSpLocks noChangeShapeType="1"/>
              <a:stCxn id="28891" idx="7"/>
              <a:endCxn id="28879" idx="3"/>
            </p:cNvCxnSpPr>
            <p:nvPr/>
          </p:nvCxnSpPr>
          <p:spPr bwMode="auto">
            <a:xfrm flipV="1">
              <a:off x="4115" y="2078"/>
              <a:ext cx="155" cy="11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893" name="Oval 62"/>
            <p:cNvSpPr>
              <a:spLocks noChangeAspect="1" noChangeArrowheads="1"/>
            </p:cNvSpPr>
            <p:nvPr/>
          </p:nvSpPr>
          <p:spPr bwMode="auto">
            <a:xfrm>
              <a:off x="3869" y="1418"/>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G</a:t>
              </a:r>
            </a:p>
          </p:txBody>
        </p:sp>
        <p:cxnSp>
          <p:nvCxnSpPr>
            <p:cNvPr id="28894" name="AutoShape 63"/>
            <p:cNvCxnSpPr>
              <a:cxnSpLocks noChangeShapeType="1"/>
              <a:stCxn id="28874" idx="1"/>
              <a:endCxn id="28893" idx="5"/>
            </p:cNvCxnSpPr>
            <p:nvPr/>
          </p:nvCxnSpPr>
          <p:spPr bwMode="auto">
            <a:xfrm flipH="1" flipV="1">
              <a:off x="4017" y="1566"/>
              <a:ext cx="37" cy="8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95" name="AutoShape 64"/>
            <p:cNvCxnSpPr>
              <a:cxnSpLocks noChangeShapeType="1"/>
              <a:stCxn id="28874" idx="7"/>
              <a:endCxn id="28890" idx="3"/>
            </p:cNvCxnSpPr>
            <p:nvPr/>
          </p:nvCxnSpPr>
          <p:spPr bwMode="auto">
            <a:xfrm flipV="1">
              <a:off x="4177" y="1550"/>
              <a:ext cx="107" cy="1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96" name="AutoShape 65"/>
            <p:cNvCxnSpPr>
              <a:cxnSpLocks noChangeShapeType="1"/>
              <a:stCxn id="28882" idx="5"/>
              <a:endCxn id="28872" idx="0"/>
            </p:cNvCxnSpPr>
            <p:nvPr/>
          </p:nvCxnSpPr>
          <p:spPr bwMode="auto">
            <a:xfrm>
              <a:off x="3753" y="1662"/>
              <a:ext cx="51" cy="19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97" name="AutoShape 66"/>
            <p:cNvCxnSpPr>
              <a:cxnSpLocks noChangeShapeType="1"/>
              <a:stCxn id="28887" idx="7"/>
              <a:endCxn id="28898" idx="2"/>
            </p:cNvCxnSpPr>
            <p:nvPr/>
          </p:nvCxnSpPr>
          <p:spPr bwMode="auto">
            <a:xfrm flipV="1">
              <a:off x="4998" y="1513"/>
              <a:ext cx="108" cy="53"/>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898" name="Oval 67"/>
            <p:cNvSpPr>
              <a:spLocks noChangeAspect="1" noChangeArrowheads="1"/>
            </p:cNvSpPr>
            <p:nvPr/>
          </p:nvSpPr>
          <p:spPr bwMode="auto">
            <a:xfrm>
              <a:off x="5106" y="1426"/>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N</a:t>
              </a:r>
            </a:p>
          </p:txBody>
        </p:sp>
        <p:cxnSp>
          <p:nvCxnSpPr>
            <p:cNvPr id="28899" name="AutoShape 68"/>
            <p:cNvCxnSpPr>
              <a:cxnSpLocks noChangeShapeType="1"/>
              <a:stCxn id="28891" idx="0"/>
              <a:endCxn id="28874" idx="4"/>
            </p:cNvCxnSpPr>
            <p:nvPr/>
          </p:nvCxnSpPr>
          <p:spPr bwMode="auto">
            <a:xfrm flipV="1">
              <a:off x="4054" y="1798"/>
              <a:ext cx="62" cy="37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900" name="AutoShape 69"/>
            <p:cNvCxnSpPr>
              <a:cxnSpLocks noChangeShapeType="1"/>
              <a:stCxn id="28888" idx="3"/>
              <a:endCxn id="28873" idx="7"/>
            </p:cNvCxnSpPr>
            <p:nvPr/>
          </p:nvCxnSpPr>
          <p:spPr bwMode="auto">
            <a:xfrm flipH="1">
              <a:off x="4963" y="1837"/>
              <a:ext cx="144" cy="82"/>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901" name="AutoShape 70"/>
            <p:cNvCxnSpPr>
              <a:cxnSpLocks noChangeShapeType="1"/>
              <a:stCxn id="28874" idx="3"/>
              <a:endCxn id="28872" idx="7"/>
            </p:cNvCxnSpPr>
            <p:nvPr/>
          </p:nvCxnSpPr>
          <p:spPr bwMode="auto">
            <a:xfrm flipH="1">
              <a:off x="3865" y="1773"/>
              <a:ext cx="189" cy="10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397831" name="Group 71"/>
          <p:cNvGrpSpPr>
            <a:grpSpLocks/>
          </p:cNvGrpSpPr>
          <p:nvPr/>
        </p:nvGrpSpPr>
        <p:grpSpPr bwMode="auto">
          <a:xfrm>
            <a:off x="4186238" y="2422525"/>
            <a:ext cx="582612" cy="382588"/>
            <a:chOff x="2672" y="1526"/>
            <a:chExt cx="367" cy="241"/>
          </a:xfrm>
        </p:grpSpPr>
        <p:sp>
          <p:nvSpPr>
            <p:cNvPr id="28870" name="Line 72"/>
            <p:cNvSpPr>
              <a:spLocks noChangeShapeType="1"/>
            </p:cNvSpPr>
            <p:nvPr/>
          </p:nvSpPr>
          <p:spPr bwMode="auto">
            <a:xfrm>
              <a:off x="2675" y="1767"/>
              <a:ext cx="364" cy="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871" name="Text Box 73"/>
            <p:cNvSpPr txBox="1">
              <a:spLocks noChangeArrowheads="1"/>
            </p:cNvSpPr>
            <p:nvPr/>
          </p:nvSpPr>
          <p:spPr bwMode="auto">
            <a:xfrm>
              <a:off x="2672" y="1526"/>
              <a:ext cx="20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en-US" b="1"/>
                <a:t>A</a:t>
              </a:r>
            </a:p>
          </p:txBody>
        </p:sp>
      </p:grpSp>
      <p:grpSp>
        <p:nvGrpSpPr>
          <p:cNvPr id="1397834" name="Group 74"/>
          <p:cNvGrpSpPr>
            <a:grpSpLocks/>
          </p:cNvGrpSpPr>
          <p:nvPr/>
        </p:nvGrpSpPr>
        <p:grpSpPr bwMode="auto">
          <a:xfrm>
            <a:off x="5045075" y="4283075"/>
            <a:ext cx="3248025" cy="1490663"/>
            <a:chOff x="3111" y="2860"/>
            <a:chExt cx="2046" cy="939"/>
          </a:xfrm>
        </p:grpSpPr>
        <p:sp>
          <p:nvSpPr>
            <p:cNvPr id="28844" name="Oval 75"/>
            <p:cNvSpPr>
              <a:spLocks noChangeAspect="1" noChangeArrowheads="1"/>
            </p:cNvSpPr>
            <p:nvPr/>
          </p:nvSpPr>
          <p:spPr bwMode="auto">
            <a:xfrm>
              <a:off x="3595" y="3310"/>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C</a:t>
              </a:r>
            </a:p>
          </p:txBody>
        </p:sp>
        <p:sp>
          <p:nvSpPr>
            <p:cNvPr id="28845" name="Oval 76"/>
            <p:cNvSpPr>
              <a:spLocks noChangeAspect="1" noChangeArrowheads="1"/>
            </p:cNvSpPr>
            <p:nvPr/>
          </p:nvSpPr>
          <p:spPr bwMode="auto">
            <a:xfrm>
              <a:off x="4693" y="3352"/>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P</a:t>
              </a:r>
            </a:p>
          </p:txBody>
        </p:sp>
        <p:sp>
          <p:nvSpPr>
            <p:cNvPr id="28846" name="Oval 77"/>
            <p:cNvSpPr>
              <a:spLocks noChangeAspect="1" noChangeArrowheads="1"/>
            </p:cNvSpPr>
            <p:nvPr/>
          </p:nvSpPr>
          <p:spPr bwMode="auto">
            <a:xfrm>
              <a:off x="3907" y="3083"/>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J</a:t>
              </a:r>
            </a:p>
          </p:txBody>
        </p:sp>
        <p:sp>
          <p:nvSpPr>
            <p:cNvPr id="28847" name="Oval 78"/>
            <p:cNvSpPr>
              <a:spLocks noChangeAspect="1" noChangeArrowheads="1"/>
            </p:cNvSpPr>
            <p:nvPr/>
          </p:nvSpPr>
          <p:spPr bwMode="auto">
            <a:xfrm>
              <a:off x="4514" y="3626"/>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L</a:t>
              </a:r>
            </a:p>
          </p:txBody>
        </p:sp>
        <p:cxnSp>
          <p:nvCxnSpPr>
            <p:cNvPr id="28848" name="AutoShape 79"/>
            <p:cNvCxnSpPr>
              <a:cxnSpLocks noChangeShapeType="1"/>
              <a:stCxn id="28847" idx="2"/>
              <a:endCxn id="28860" idx="6"/>
            </p:cNvCxnSpPr>
            <p:nvPr/>
          </p:nvCxnSpPr>
          <p:spPr bwMode="auto">
            <a:xfrm flipH="1">
              <a:off x="4018" y="3713"/>
              <a:ext cx="496"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49" name="AutoShape 80"/>
            <p:cNvCxnSpPr>
              <a:cxnSpLocks noChangeShapeType="1"/>
              <a:stCxn id="28847" idx="7"/>
              <a:endCxn id="28845" idx="4"/>
            </p:cNvCxnSpPr>
            <p:nvPr/>
          </p:nvCxnSpPr>
          <p:spPr bwMode="auto">
            <a:xfrm flipV="1">
              <a:off x="4662" y="3525"/>
              <a:ext cx="118" cy="12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850" name="Oval 81"/>
            <p:cNvSpPr>
              <a:spLocks noChangeAspect="1" noChangeArrowheads="1"/>
            </p:cNvSpPr>
            <p:nvPr/>
          </p:nvSpPr>
          <p:spPr bwMode="auto">
            <a:xfrm>
              <a:off x="3321" y="3193"/>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E</a:t>
              </a:r>
            </a:p>
          </p:txBody>
        </p:sp>
        <p:sp>
          <p:nvSpPr>
            <p:cNvPr id="28851" name="Oval 82"/>
            <p:cNvSpPr>
              <a:spLocks noChangeAspect="1" noChangeArrowheads="1"/>
            </p:cNvSpPr>
            <p:nvPr/>
          </p:nvSpPr>
          <p:spPr bwMode="auto">
            <a:xfrm>
              <a:off x="3483" y="2972"/>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D</a:t>
              </a:r>
            </a:p>
          </p:txBody>
        </p:sp>
        <p:cxnSp>
          <p:nvCxnSpPr>
            <p:cNvPr id="28852" name="AutoShape 83"/>
            <p:cNvCxnSpPr>
              <a:cxnSpLocks noChangeShapeType="1"/>
              <a:stCxn id="28851" idx="3"/>
              <a:endCxn id="28850" idx="7"/>
            </p:cNvCxnSpPr>
            <p:nvPr/>
          </p:nvCxnSpPr>
          <p:spPr bwMode="auto">
            <a:xfrm flipH="1">
              <a:off x="3469" y="3120"/>
              <a:ext cx="39" cy="9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53" name="AutoShape 84"/>
            <p:cNvCxnSpPr>
              <a:cxnSpLocks noChangeShapeType="1"/>
              <a:stCxn id="28850" idx="5"/>
              <a:endCxn id="28844" idx="2"/>
            </p:cNvCxnSpPr>
            <p:nvPr/>
          </p:nvCxnSpPr>
          <p:spPr bwMode="auto">
            <a:xfrm>
              <a:off x="3469" y="3341"/>
              <a:ext cx="126" cy="5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854" name="Oval 85"/>
            <p:cNvSpPr>
              <a:spLocks noChangeAspect="1" noChangeArrowheads="1"/>
            </p:cNvSpPr>
            <p:nvPr/>
          </p:nvSpPr>
          <p:spPr bwMode="auto">
            <a:xfrm>
              <a:off x="3111" y="2995"/>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F</a:t>
              </a:r>
            </a:p>
          </p:txBody>
        </p:sp>
        <p:cxnSp>
          <p:nvCxnSpPr>
            <p:cNvPr id="28855" name="AutoShape 86"/>
            <p:cNvCxnSpPr>
              <a:cxnSpLocks noChangeShapeType="1"/>
              <a:stCxn id="28854" idx="5"/>
              <a:endCxn id="28850" idx="1"/>
            </p:cNvCxnSpPr>
            <p:nvPr/>
          </p:nvCxnSpPr>
          <p:spPr bwMode="auto">
            <a:xfrm>
              <a:off x="3259" y="3143"/>
              <a:ext cx="87" cy="7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856" name="Oval 87"/>
            <p:cNvSpPr>
              <a:spLocks noChangeAspect="1" noChangeArrowheads="1"/>
            </p:cNvSpPr>
            <p:nvPr/>
          </p:nvSpPr>
          <p:spPr bwMode="auto">
            <a:xfrm>
              <a:off x="4728" y="2999"/>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M</a:t>
              </a:r>
            </a:p>
          </p:txBody>
        </p:sp>
        <p:sp>
          <p:nvSpPr>
            <p:cNvPr id="28857" name="Oval 88"/>
            <p:cNvSpPr>
              <a:spLocks noChangeAspect="1" noChangeArrowheads="1"/>
            </p:cNvSpPr>
            <p:nvPr/>
          </p:nvSpPr>
          <p:spPr bwMode="auto">
            <a:xfrm>
              <a:off x="4960" y="3147"/>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O</a:t>
              </a:r>
            </a:p>
          </p:txBody>
        </p:sp>
        <p:cxnSp>
          <p:nvCxnSpPr>
            <p:cNvPr id="28858" name="AutoShape 89"/>
            <p:cNvCxnSpPr>
              <a:cxnSpLocks noChangeShapeType="1"/>
              <a:stCxn id="28857" idx="2"/>
              <a:endCxn id="28856" idx="5"/>
            </p:cNvCxnSpPr>
            <p:nvPr/>
          </p:nvCxnSpPr>
          <p:spPr bwMode="auto">
            <a:xfrm flipH="1" flipV="1">
              <a:off x="4876" y="3147"/>
              <a:ext cx="84" cy="8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859" name="Oval 90"/>
            <p:cNvSpPr>
              <a:spLocks noChangeAspect="1" noChangeArrowheads="1"/>
            </p:cNvSpPr>
            <p:nvPr/>
          </p:nvSpPr>
          <p:spPr bwMode="auto">
            <a:xfrm>
              <a:off x="4137" y="2860"/>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H</a:t>
              </a:r>
            </a:p>
          </p:txBody>
        </p:sp>
        <p:sp>
          <p:nvSpPr>
            <p:cNvPr id="28860" name="Oval 91"/>
            <p:cNvSpPr>
              <a:spLocks noChangeAspect="1" noChangeArrowheads="1"/>
            </p:cNvSpPr>
            <p:nvPr/>
          </p:nvSpPr>
          <p:spPr bwMode="auto">
            <a:xfrm>
              <a:off x="3845" y="3626"/>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K</a:t>
              </a:r>
            </a:p>
          </p:txBody>
        </p:sp>
        <p:sp>
          <p:nvSpPr>
            <p:cNvPr id="28861" name="Oval 92"/>
            <p:cNvSpPr>
              <a:spLocks noChangeAspect="1" noChangeArrowheads="1"/>
            </p:cNvSpPr>
            <p:nvPr/>
          </p:nvSpPr>
          <p:spPr bwMode="auto">
            <a:xfrm>
              <a:off x="3747" y="2876"/>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G</a:t>
              </a:r>
            </a:p>
          </p:txBody>
        </p:sp>
        <p:cxnSp>
          <p:nvCxnSpPr>
            <p:cNvPr id="28862" name="AutoShape 93"/>
            <p:cNvCxnSpPr>
              <a:cxnSpLocks noChangeShapeType="1"/>
              <a:stCxn id="28846" idx="1"/>
              <a:endCxn id="28861" idx="5"/>
            </p:cNvCxnSpPr>
            <p:nvPr/>
          </p:nvCxnSpPr>
          <p:spPr bwMode="auto">
            <a:xfrm flipH="1" flipV="1">
              <a:off x="3895" y="3024"/>
              <a:ext cx="37" cy="8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63" name="AutoShape 94"/>
            <p:cNvCxnSpPr>
              <a:cxnSpLocks noChangeShapeType="1"/>
              <a:stCxn id="28846" idx="7"/>
              <a:endCxn id="28859" idx="3"/>
            </p:cNvCxnSpPr>
            <p:nvPr/>
          </p:nvCxnSpPr>
          <p:spPr bwMode="auto">
            <a:xfrm flipV="1">
              <a:off x="4055" y="3008"/>
              <a:ext cx="107" cy="1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64" name="AutoShape 95"/>
            <p:cNvCxnSpPr>
              <a:cxnSpLocks noChangeShapeType="1"/>
              <a:stCxn id="28851" idx="5"/>
              <a:endCxn id="28844" idx="0"/>
            </p:cNvCxnSpPr>
            <p:nvPr/>
          </p:nvCxnSpPr>
          <p:spPr bwMode="auto">
            <a:xfrm>
              <a:off x="3631" y="3120"/>
              <a:ext cx="51" cy="19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65" name="AutoShape 96"/>
            <p:cNvCxnSpPr>
              <a:cxnSpLocks noChangeShapeType="1"/>
              <a:stCxn id="28856" idx="7"/>
              <a:endCxn id="28866" idx="2"/>
            </p:cNvCxnSpPr>
            <p:nvPr/>
          </p:nvCxnSpPr>
          <p:spPr bwMode="auto">
            <a:xfrm flipV="1">
              <a:off x="4876" y="2971"/>
              <a:ext cx="108" cy="53"/>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866" name="Oval 97"/>
            <p:cNvSpPr>
              <a:spLocks noChangeAspect="1" noChangeArrowheads="1"/>
            </p:cNvSpPr>
            <p:nvPr/>
          </p:nvSpPr>
          <p:spPr bwMode="auto">
            <a:xfrm>
              <a:off x="4984" y="2884"/>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N</a:t>
              </a:r>
            </a:p>
          </p:txBody>
        </p:sp>
        <p:cxnSp>
          <p:nvCxnSpPr>
            <p:cNvPr id="28867" name="AutoShape 98"/>
            <p:cNvCxnSpPr>
              <a:cxnSpLocks noChangeShapeType="1"/>
              <a:stCxn id="28860" idx="0"/>
              <a:endCxn id="28846" idx="4"/>
            </p:cNvCxnSpPr>
            <p:nvPr/>
          </p:nvCxnSpPr>
          <p:spPr bwMode="auto">
            <a:xfrm flipV="1">
              <a:off x="3932" y="3256"/>
              <a:ext cx="62" cy="37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68" name="AutoShape 99"/>
            <p:cNvCxnSpPr>
              <a:cxnSpLocks noChangeShapeType="1"/>
              <a:stCxn id="28857" idx="3"/>
              <a:endCxn id="28845" idx="7"/>
            </p:cNvCxnSpPr>
            <p:nvPr/>
          </p:nvCxnSpPr>
          <p:spPr bwMode="auto">
            <a:xfrm flipH="1">
              <a:off x="4841" y="3295"/>
              <a:ext cx="144" cy="82"/>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69" name="AutoShape 100"/>
            <p:cNvCxnSpPr>
              <a:cxnSpLocks noChangeShapeType="1"/>
              <a:stCxn id="28846" idx="3"/>
              <a:endCxn id="28844" idx="7"/>
            </p:cNvCxnSpPr>
            <p:nvPr/>
          </p:nvCxnSpPr>
          <p:spPr bwMode="auto">
            <a:xfrm flipH="1">
              <a:off x="3743" y="3231"/>
              <a:ext cx="189" cy="10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397861" name="Group 101"/>
          <p:cNvGrpSpPr>
            <a:grpSpLocks/>
          </p:cNvGrpSpPr>
          <p:nvPr/>
        </p:nvGrpSpPr>
        <p:grpSpPr bwMode="auto">
          <a:xfrm>
            <a:off x="6902450" y="3527425"/>
            <a:ext cx="363538" cy="577850"/>
            <a:chOff x="4396" y="2282"/>
            <a:chExt cx="229" cy="364"/>
          </a:xfrm>
        </p:grpSpPr>
        <p:sp>
          <p:nvSpPr>
            <p:cNvPr id="28842" name="Line 102"/>
            <p:cNvSpPr>
              <a:spLocks noChangeShapeType="1"/>
            </p:cNvSpPr>
            <p:nvPr/>
          </p:nvSpPr>
          <p:spPr bwMode="auto">
            <a:xfrm rot="5400000">
              <a:off x="4214" y="2464"/>
              <a:ext cx="364" cy="0"/>
            </a:xfrm>
            <a:prstGeom prst="line">
              <a:avLst/>
            </a:prstGeom>
            <a:noFill/>
            <a:ln w="76200">
              <a:solidFill>
                <a:srgbClr val="4F81BD"/>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843" name="Text Box 103"/>
            <p:cNvSpPr txBox="1">
              <a:spLocks noChangeArrowheads="1"/>
            </p:cNvSpPr>
            <p:nvPr/>
          </p:nvSpPr>
          <p:spPr bwMode="auto">
            <a:xfrm>
              <a:off x="4417" y="2283"/>
              <a:ext cx="20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en-US" b="1"/>
                <a:t>B</a:t>
              </a:r>
            </a:p>
          </p:txBody>
        </p:sp>
      </p:grpSp>
      <p:grpSp>
        <p:nvGrpSpPr>
          <p:cNvPr id="1397864" name="Group 104"/>
          <p:cNvGrpSpPr>
            <a:grpSpLocks/>
          </p:cNvGrpSpPr>
          <p:nvPr/>
        </p:nvGrpSpPr>
        <p:grpSpPr bwMode="auto">
          <a:xfrm>
            <a:off x="496888" y="4283075"/>
            <a:ext cx="3248025" cy="1490663"/>
            <a:chOff x="333" y="2865"/>
            <a:chExt cx="2046" cy="939"/>
          </a:xfrm>
        </p:grpSpPr>
        <p:sp>
          <p:nvSpPr>
            <p:cNvPr id="28820" name="Oval 105"/>
            <p:cNvSpPr>
              <a:spLocks noChangeAspect="1" noChangeArrowheads="1"/>
            </p:cNvSpPr>
            <p:nvPr/>
          </p:nvSpPr>
          <p:spPr bwMode="auto">
            <a:xfrm>
              <a:off x="1915" y="3357"/>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P</a:t>
              </a:r>
            </a:p>
          </p:txBody>
        </p:sp>
        <p:sp>
          <p:nvSpPr>
            <p:cNvPr id="28821" name="Oval 106"/>
            <p:cNvSpPr>
              <a:spLocks noChangeAspect="1" noChangeArrowheads="1"/>
            </p:cNvSpPr>
            <p:nvPr/>
          </p:nvSpPr>
          <p:spPr bwMode="auto">
            <a:xfrm>
              <a:off x="1129" y="3088"/>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J</a:t>
              </a:r>
            </a:p>
          </p:txBody>
        </p:sp>
        <p:sp>
          <p:nvSpPr>
            <p:cNvPr id="28822" name="Oval 107"/>
            <p:cNvSpPr>
              <a:spLocks noChangeAspect="1" noChangeArrowheads="1"/>
            </p:cNvSpPr>
            <p:nvPr/>
          </p:nvSpPr>
          <p:spPr bwMode="auto">
            <a:xfrm>
              <a:off x="1736" y="3631"/>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L</a:t>
              </a:r>
            </a:p>
          </p:txBody>
        </p:sp>
        <p:cxnSp>
          <p:nvCxnSpPr>
            <p:cNvPr id="28823" name="AutoShape 108"/>
            <p:cNvCxnSpPr>
              <a:cxnSpLocks noChangeShapeType="1"/>
              <a:stCxn id="28822" idx="2"/>
              <a:endCxn id="28834" idx="6"/>
            </p:cNvCxnSpPr>
            <p:nvPr/>
          </p:nvCxnSpPr>
          <p:spPr bwMode="auto">
            <a:xfrm flipH="1">
              <a:off x="1240" y="3718"/>
              <a:ext cx="496"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24" name="AutoShape 109"/>
            <p:cNvCxnSpPr>
              <a:cxnSpLocks noChangeShapeType="1"/>
              <a:stCxn id="28822" idx="7"/>
              <a:endCxn id="28820" idx="4"/>
            </p:cNvCxnSpPr>
            <p:nvPr/>
          </p:nvCxnSpPr>
          <p:spPr bwMode="auto">
            <a:xfrm flipV="1">
              <a:off x="1884" y="3530"/>
              <a:ext cx="118" cy="12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825" name="Oval 110"/>
            <p:cNvSpPr>
              <a:spLocks noChangeAspect="1" noChangeArrowheads="1"/>
            </p:cNvSpPr>
            <p:nvPr/>
          </p:nvSpPr>
          <p:spPr bwMode="auto">
            <a:xfrm>
              <a:off x="543" y="3198"/>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E</a:t>
              </a:r>
            </a:p>
          </p:txBody>
        </p:sp>
        <p:sp>
          <p:nvSpPr>
            <p:cNvPr id="28826" name="Oval 111"/>
            <p:cNvSpPr>
              <a:spLocks noChangeAspect="1" noChangeArrowheads="1"/>
            </p:cNvSpPr>
            <p:nvPr/>
          </p:nvSpPr>
          <p:spPr bwMode="auto">
            <a:xfrm>
              <a:off x="705" y="2977"/>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D</a:t>
              </a:r>
            </a:p>
          </p:txBody>
        </p:sp>
        <p:cxnSp>
          <p:nvCxnSpPr>
            <p:cNvPr id="28827" name="AutoShape 112"/>
            <p:cNvCxnSpPr>
              <a:cxnSpLocks noChangeShapeType="1"/>
              <a:stCxn id="28826" idx="3"/>
              <a:endCxn id="28825" idx="7"/>
            </p:cNvCxnSpPr>
            <p:nvPr/>
          </p:nvCxnSpPr>
          <p:spPr bwMode="auto">
            <a:xfrm flipH="1">
              <a:off x="691" y="3125"/>
              <a:ext cx="39" cy="9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828" name="Oval 113"/>
            <p:cNvSpPr>
              <a:spLocks noChangeAspect="1" noChangeArrowheads="1"/>
            </p:cNvSpPr>
            <p:nvPr/>
          </p:nvSpPr>
          <p:spPr bwMode="auto">
            <a:xfrm>
              <a:off x="333" y="3000"/>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F</a:t>
              </a:r>
            </a:p>
          </p:txBody>
        </p:sp>
        <p:cxnSp>
          <p:nvCxnSpPr>
            <p:cNvPr id="28829" name="AutoShape 114"/>
            <p:cNvCxnSpPr>
              <a:cxnSpLocks noChangeShapeType="1"/>
              <a:stCxn id="28828" idx="5"/>
              <a:endCxn id="28825" idx="1"/>
            </p:cNvCxnSpPr>
            <p:nvPr/>
          </p:nvCxnSpPr>
          <p:spPr bwMode="auto">
            <a:xfrm>
              <a:off x="481" y="3148"/>
              <a:ext cx="87" cy="7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830" name="Oval 115"/>
            <p:cNvSpPr>
              <a:spLocks noChangeAspect="1" noChangeArrowheads="1"/>
            </p:cNvSpPr>
            <p:nvPr/>
          </p:nvSpPr>
          <p:spPr bwMode="auto">
            <a:xfrm>
              <a:off x="1950" y="3004"/>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M</a:t>
              </a:r>
            </a:p>
          </p:txBody>
        </p:sp>
        <p:sp>
          <p:nvSpPr>
            <p:cNvPr id="28831" name="Oval 116"/>
            <p:cNvSpPr>
              <a:spLocks noChangeAspect="1" noChangeArrowheads="1"/>
            </p:cNvSpPr>
            <p:nvPr/>
          </p:nvSpPr>
          <p:spPr bwMode="auto">
            <a:xfrm>
              <a:off x="2182" y="3152"/>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O</a:t>
              </a:r>
            </a:p>
          </p:txBody>
        </p:sp>
        <p:cxnSp>
          <p:nvCxnSpPr>
            <p:cNvPr id="28832" name="AutoShape 117"/>
            <p:cNvCxnSpPr>
              <a:cxnSpLocks noChangeShapeType="1"/>
              <a:stCxn id="28831" idx="2"/>
              <a:endCxn id="28830" idx="5"/>
            </p:cNvCxnSpPr>
            <p:nvPr/>
          </p:nvCxnSpPr>
          <p:spPr bwMode="auto">
            <a:xfrm flipH="1" flipV="1">
              <a:off x="2098" y="3152"/>
              <a:ext cx="84" cy="8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833" name="Oval 118"/>
            <p:cNvSpPr>
              <a:spLocks noChangeAspect="1" noChangeArrowheads="1"/>
            </p:cNvSpPr>
            <p:nvPr/>
          </p:nvSpPr>
          <p:spPr bwMode="auto">
            <a:xfrm>
              <a:off x="1359" y="2865"/>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H</a:t>
              </a:r>
            </a:p>
          </p:txBody>
        </p:sp>
        <p:sp>
          <p:nvSpPr>
            <p:cNvPr id="28834" name="Oval 119"/>
            <p:cNvSpPr>
              <a:spLocks noChangeAspect="1" noChangeArrowheads="1"/>
            </p:cNvSpPr>
            <p:nvPr/>
          </p:nvSpPr>
          <p:spPr bwMode="auto">
            <a:xfrm>
              <a:off x="1067" y="3631"/>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K</a:t>
              </a:r>
            </a:p>
          </p:txBody>
        </p:sp>
        <p:sp>
          <p:nvSpPr>
            <p:cNvPr id="28835" name="Oval 120"/>
            <p:cNvSpPr>
              <a:spLocks noChangeAspect="1" noChangeArrowheads="1"/>
            </p:cNvSpPr>
            <p:nvPr/>
          </p:nvSpPr>
          <p:spPr bwMode="auto">
            <a:xfrm>
              <a:off x="969" y="2881"/>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G</a:t>
              </a:r>
            </a:p>
          </p:txBody>
        </p:sp>
        <p:cxnSp>
          <p:nvCxnSpPr>
            <p:cNvPr id="28836" name="AutoShape 121"/>
            <p:cNvCxnSpPr>
              <a:cxnSpLocks noChangeShapeType="1"/>
              <a:stCxn id="28821" idx="1"/>
              <a:endCxn id="28835" idx="5"/>
            </p:cNvCxnSpPr>
            <p:nvPr/>
          </p:nvCxnSpPr>
          <p:spPr bwMode="auto">
            <a:xfrm flipH="1" flipV="1">
              <a:off x="1117" y="3029"/>
              <a:ext cx="37" cy="8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37" name="AutoShape 122"/>
            <p:cNvCxnSpPr>
              <a:cxnSpLocks noChangeShapeType="1"/>
              <a:stCxn id="28821" idx="7"/>
              <a:endCxn id="28833" idx="3"/>
            </p:cNvCxnSpPr>
            <p:nvPr/>
          </p:nvCxnSpPr>
          <p:spPr bwMode="auto">
            <a:xfrm flipV="1">
              <a:off x="1277" y="3013"/>
              <a:ext cx="107" cy="1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38" name="AutoShape 123"/>
            <p:cNvCxnSpPr>
              <a:cxnSpLocks noChangeShapeType="1"/>
              <a:stCxn id="28830" idx="7"/>
              <a:endCxn id="28839" idx="2"/>
            </p:cNvCxnSpPr>
            <p:nvPr/>
          </p:nvCxnSpPr>
          <p:spPr bwMode="auto">
            <a:xfrm flipV="1">
              <a:off x="2098" y="2976"/>
              <a:ext cx="108" cy="53"/>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839" name="Oval 124"/>
            <p:cNvSpPr>
              <a:spLocks noChangeAspect="1" noChangeArrowheads="1"/>
            </p:cNvSpPr>
            <p:nvPr/>
          </p:nvSpPr>
          <p:spPr bwMode="auto">
            <a:xfrm>
              <a:off x="2206" y="2889"/>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N</a:t>
              </a:r>
            </a:p>
          </p:txBody>
        </p:sp>
        <p:cxnSp>
          <p:nvCxnSpPr>
            <p:cNvPr id="28840" name="AutoShape 125"/>
            <p:cNvCxnSpPr>
              <a:cxnSpLocks noChangeShapeType="1"/>
              <a:stCxn id="28834" idx="0"/>
              <a:endCxn id="28821" idx="4"/>
            </p:cNvCxnSpPr>
            <p:nvPr/>
          </p:nvCxnSpPr>
          <p:spPr bwMode="auto">
            <a:xfrm flipV="1">
              <a:off x="1154" y="3261"/>
              <a:ext cx="62" cy="37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41" name="AutoShape 126"/>
            <p:cNvCxnSpPr>
              <a:cxnSpLocks noChangeShapeType="1"/>
              <a:stCxn id="28831" idx="3"/>
              <a:endCxn id="28820" idx="7"/>
            </p:cNvCxnSpPr>
            <p:nvPr/>
          </p:nvCxnSpPr>
          <p:spPr bwMode="auto">
            <a:xfrm flipH="1">
              <a:off x="2063" y="3300"/>
              <a:ext cx="144" cy="82"/>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397887" name="Group 127"/>
          <p:cNvGrpSpPr>
            <a:grpSpLocks/>
          </p:cNvGrpSpPr>
          <p:nvPr/>
        </p:nvGrpSpPr>
        <p:grpSpPr bwMode="auto">
          <a:xfrm>
            <a:off x="4187825" y="4730750"/>
            <a:ext cx="577850" cy="382588"/>
            <a:chOff x="2601" y="2980"/>
            <a:chExt cx="364" cy="241"/>
          </a:xfrm>
        </p:grpSpPr>
        <p:sp>
          <p:nvSpPr>
            <p:cNvPr id="28818" name="Line 128"/>
            <p:cNvSpPr>
              <a:spLocks noChangeShapeType="1"/>
            </p:cNvSpPr>
            <p:nvPr/>
          </p:nvSpPr>
          <p:spPr bwMode="auto">
            <a:xfrm flipH="1">
              <a:off x="2601" y="3221"/>
              <a:ext cx="364" cy="0"/>
            </a:xfrm>
            <a:prstGeom prst="line">
              <a:avLst/>
            </a:prstGeom>
            <a:noFill/>
            <a:ln w="76200">
              <a:solidFill>
                <a:srgbClr val="4F81BD"/>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819" name="Text Box 129"/>
            <p:cNvSpPr txBox="1">
              <a:spLocks noChangeArrowheads="1"/>
            </p:cNvSpPr>
            <p:nvPr/>
          </p:nvSpPr>
          <p:spPr bwMode="auto">
            <a:xfrm>
              <a:off x="2754" y="2980"/>
              <a:ext cx="20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en-US" b="1"/>
                <a:t>C</a:t>
              </a:r>
            </a:p>
          </p:txBody>
        </p:sp>
      </p:grpSp>
      <p:sp>
        <p:nvSpPr>
          <p:cNvPr id="1397890" name="Text Box 130"/>
          <p:cNvSpPr txBox="1">
            <a:spLocks noChangeArrowheads="1"/>
          </p:cNvSpPr>
          <p:nvPr/>
        </p:nvSpPr>
        <p:spPr bwMode="auto">
          <a:xfrm>
            <a:off x="1198563" y="3513138"/>
            <a:ext cx="2216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en-US">
                <a:latin typeface="Tahoma" pitchFamily="34" charset="0"/>
              </a:rPr>
              <a:t>Cycle cutset = {A,B,C}</a:t>
            </a:r>
          </a:p>
        </p:txBody>
      </p:sp>
      <p:grpSp>
        <p:nvGrpSpPr>
          <p:cNvPr id="1397891" name="Group 131"/>
          <p:cNvGrpSpPr>
            <a:grpSpLocks/>
          </p:cNvGrpSpPr>
          <p:nvPr/>
        </p:nvGrpSpPr>
        <p:grpSpPr bwMode="auto">
          <a:xfrm>
            <a:off x="496888" y="1930400"/>
            <a:ext cx="3248025" cy="1490663"/>
            <a:chOff x="281" y="1312"/>
            <a:chExt cx="2046" cy="939"/>
          </a:xfrm>
        </p:grpSpPr>
        <p:sp>
          <p:nvSpPr>
            <p:cNvPr id="28782" name="Oval 132"/>
            <p:cNvSpPr>
              <a:spLocks noChangeAspect="1" noChangeArrowheads="1"/>
            </p:cNvSpPr>
            <p:nvPr/>
          </p:nvSpPr>
          <p:spPr bwMode="auto">
            <a:xfrm>
              <a:off x="765" y="1762"/>
              <a:ext cx="173" cy="17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C</a:t>
              </a:r>
            </a:p>
          </p:txBody>
        </p:sp>
        <p:sp>
          <p:nvSpPr>
            <p:cNvPr id="28783" name="Oval 133"/>
            <p:cNvSpPr>
              <a:spLocks noChangeAspect="1" noChangeArrowheads="1"/>
            </p:cNvSpPr>
            <p:nvPr/>
          </p:nvSpPr>
          <p:spPr bwMode="auto">
            <a:xfrm>
              <a:off x="1863" y="1804"/>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P</a:t>
              </a:r>
            </a:p>
          </p:txBody>
        </p:sp>
        <p:sp>
          <p:nvSpPr>
            <p:cNvPr id="28784" name="Oval 134"/>
            <p:cNvSpPr>
              <a:spLocks noChangeAspect="1" noChangeArrowheads="1"/>
            </p:cNvSpPr>
            <p:nvPr/>
          </p:nvSpPr>
          <p:spPr bwMode="auto">
            <a:xfrm>
              <a:off x="1077" y="1535"/>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J</a:t>
              </a:r>
            </a:p>
          </p:txBody>
        </p:sp>
        <p:sp>
          <p:nvSpPr>
            <p:cNvPr id="28785" name="Oval 135"/>
            <p:cNvSpPr>
              <a:spLocks noChangeAspect="1" noChangeArrowheads="1"/>
            </p:cNvSpPr>
            <p:nvPr/>
          </p:nvSpPr>
          <p:spPr bwMode="auto">
            <a:xfrm>
              <a:off x="1533" y="1517"/>
              <a:ext cx="173" cy="17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A</a:t>
              </a:r>
            </a:p>
          </p:txBody>
        </p:sp>
        <p:sp>
          <p:nvSpPr>
            <p:cNvPr id="28786" name="Oval 136"/>
            <p:cNvSpPr>
              <a:spLocks noChangeAspect="1" noChangeArrowheads="1"/>
            </p:cNvSpPr>
            <p:nvPr/>
          </p:nvSpPr>
          <p:spPr bwMode="auto">
            <a:xfrm>
              <a:off x="1684" y="2078"/>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L</a:t>
              </a:r>
            </a:p>
          </p:txBody>
        </p:sp>
        <p:cxnSp>
          <p:nvCxnSpPr>
            <p:cNvPr id="28787" name="AutoShape 137"/>
            <p:cNvCxnSpPr>
              <a:cxnSpLocks noChangeShapeType="1"/>
              <a:stCxn id="28792" idx="6"/>
              <a:endCxn id="28783" idx="2"/>
            </p:cNvCxnSpPr>
            <p:nvPr/>
          </p:nvCxnSpPr>
          <p:spPr bwMode="auto">
            <a:xfrm flipV="1">
              <a:off x="1466" y="1891"/>
              <a:ext cx="397" cy="3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88" name="AutoShape 138"/>
            <p:cNvCxnSpPr>
              <a:cxnSpLocks noChangeShapeType="1"/>
              <a:stCxn id="28786" idx="2"/>
              <a:endCxn id="28805" idx="6"/>
            </p:cNvCxnSpPr>
            <p:nvPr/>
          </p:nvCxnSpPr>
          <p:spPr bwMode="auto">
            <a:xfrm flipH="1">
              <a:off x="1188" y="2165"/>
              <a:ext cx="496"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89" name="AutoShape 139"/>
            <p:cNvCxnSpPr>
              <a:cxnSpLocks noChangeShapeType="1"/>
              <a:stCxn id="28784" idx="6"/>
              <a:endCxn id="28785" idx="2"/>
            </p:cNvCxnSpPr>
            <p:nvPr/>
          </p:nvCxnSpPr>
          <p:spPr bwMode="auto">
            <a:xfrm flipV="1">
              <a:off x="1250" y="1604"/>
              <a:ext cx="283" cy="1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90" name="AutoShape 140"/>
            <p:cNvCxnSpPr>
              <a:cxnSpLocks noChangeShapeType="1"/>
              <a:stCxn id="28785" idx="5"/>
              <a:endCxn id="28783" idx="0"/>
            </p:cNvCxnSpPr>
            <p:nvPr/>
          </p:nvCxnSpPr>
          <p:spPr bwMode="auto">
            <a:xfrm>
              <a:off x="1681" y="1665"/>
              <a:ext cx="269" cy="139"/>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91" name="AutoShape 141"/>
            <p:cNvCxnSpPr>
              <a:cxnSpLocks noChangeShapeType="1"/>
              <a:stCxn id="28786" idx="7"/>
              <a:endCxn id="28783" idx="4"/>
            </p:cNvCxnSpPr>
            <p:nvPr/>
          </p:nvCxnSpPr>
          <p:spPr bwMode="auto">
            <a:xfrm flipV="1">
              <a:off x="1832" y="1977"/>
              <a:ext cx="118" cy="12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792" name="Oval 142"/>
            <p:cNvSpPr>
              <a:spLocks noChangeAspect="1" noChangeArrowheads="1"/>
            </p:cNvSpPr>
            <p:nvPr/>
          </p:nvSpPr>
          <p:spPr bwMode="auto">
            <a:xfrm>
              <a:off x="1293" y="1840"/>
              <a:ext cx="173" cy="17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B</a:t>
              </a:r>
            </a:p>
          </p:txBody>
        </p:sp>
        <p:cxnSp>
          <p:nvCxnSpPr>
            <p:cNvPr id="28793" name="AutoShape 143"/>
            <p:cNvCxnSpPr>
              <a:cxnSpLocks noChangeShapeType="1"/>
              <a:stCxn id="28782" idx="5"/>
              <a:endCxn id="28792" idx="2"/>
            </p:cNvCxnSpPr>
            <p:nvPr/>
          </p:nvCxnSpPr>
          <p:spPr bwMode="auto">
            <a:xfrm>
              <a:off x="913" y="1910"/>
              <a:ext cx="380" cy="1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794" name="Oval 144"/>
            <p:cNvSpPr>
              <a:spLocks noChangeAspect="1" noChangeArrowheads="1"/>
            </p:cNvSpPr>
            <p:nvPr/>
          </p:nvSpPr>
          <p:spPr bwMode="auto">
            <a:xfrm>
              <a:off x="491" y="1645"/>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E</a:t>
              </a:r>
            </a:p>
          </p:txBody>
        </p:sp>
        <p:sp>
          <p:nvSpPr>
            <p:cNvPr id="28795" name="Oval 145"/>
            <p:cNvSpPr>
              <a:spLocks noChangeAspect="1" noChangeArrowheads="1"/>
            </p:cNvSpPr>
            <p:nvPr/>
          </p:nvSpPr>
          <p:spPr bwMode="auto">
            <a:xfrm>
              <a:off x="653" y="1424"/>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D</a:t>
              </a:r>
            </a:p>
          </p:txBody>
        </p:sp>
        <p:cxnSp>
          <p:nvCxnSpPr>
            <p:cNvPr id="28796" name="AutoShape 146"/>
            <p:cNvCxnSpPr>
              <a:cxnSpLocks noChangeShapeType="1"/>
              <a:stCxn id="28795" idx="3"/>
              <a:endCxn id="28794" idx="7"/>
            </p:cNvCxnSpPr>
            <p:nvPr/>
          </p:nvCxnSpPr>
          <p:spPr bwMode="auto">
            <a:xfrm flipH="1">
              <a:off x="639" y="1572"/>
              <a:ext cx="39" cy="9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97" name="AutoShape 147"/>
            <p:cNvCxnSpPr>
              <a:cxnSpLocks noChangeShapeType="1"/>
              <a:stCxn id="28794" idx="5"/>
              <a:endCxn id="28782" idx="2"/>
            </p:cNvCxnSpPr>
            <p:nvPr/>
          </p:nvCxnSpPr>
          <p:spPr bwMode="auto">
            <a:xfrm>
              <a:off x="639" y="1793"/>
              <a:ext cx="126" cy="5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798" name="Oval 148"/>
            <p:cNvSpPr>
              <a:spLocks noChangeAspect="1" noChangeArrowheads="1"/>
            </p:cNvSpPr>
            <p:nvPr/>
          </p:nvSpPr>
          <p:spPr bwMode="auto">
            <a:xfrm>
              <a:off x="281" y="1447"/>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F</a:t>
              </a:r>
            </a:p>
          </p:txBody>
        </p:sp>
        <p:cxnSp>
          <p:nvCxnSpPr>
            <p:cNvPr id="28799" name="AutoShape 149"/>
            <p:cNvCxnSpPr>
              <a:cxnSpLocks noChangeShapeType="1"/>
              <a:stCxn id="28798" idx="5"/>
              <a:endCxn id="28794" idx="1"/>
            </p:cNvCxnSpPr>
            <p:nvPr/>
          </p:nvCxnSpPr>
          <p:spPr bwMode="auto">
            <a:xfrm>
              <a:off x="429" y="1595"/>
              <a:ext cx="87" cy="7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800" name="Oval 150"/>
            <p:cNvSpPr>
              <a:spLocks noChangeAspect="1" noChangeArrowheads="1"/>
            </p:cNvSpPr>
            <p:nvPr/>
          </p:nvSpPr>
          <p:spPr bwMode="auto">
            <a:xfrm>
              <a:off x="1898" y="1451"/>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M</a:t>
              </a:r>
            </a:p>
          </p:txBody>
        </p:sp>
        <p:sp>
          <p:nvSpPr>
            <p:cNvPr id="28801" name="Oval 151"/>
            <p:cNvSpPr>
              <a:spLocks noChangeAspect="1" noChangeArrowheads="1"/>
            </p:cNvSpPr>
            <p:nvPr/>
          </p:nvSpPr>
          <p:spPr bwMode="auto">
            <a:xfrm>
              <a:off x="2130" y="1599"/>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O</a:t>
              </a:r>
            </a:p>
          </p:txBody>
        </p:sp>
        <p:cxnSp>
          <p:nvCxnSpPr>
            <p:cNvPr id="28802" name="AutoShape 152"/>
            <p:cNvCxnSpPr>
              <a:cxnSpLocks noChangeShapeType="1"/>
              <a:stCxn id="28801" idx="2"/>
              <a:endCxn id="28800" idx="5"/>
            </p:cNvCxnSpPr>
            <p:nvPr/>
          </p:nvCxnSpPr>
          <p:spPr bwMode="auto">
            <a:xfrm flipH="1" flipV="1">
              <a:off x="2046" y="1599"/>
              <a:ext cx="84" cy="8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03" name="AutoShape 153"/>
            <p:cNvCxnSpPr>
              <a:cxnSpLocks noChangeShapeType="1"/>
              <a:stCxn id="28785" idx="6"/>
              <a:endCxn id="28800" idx="2"/>
            </p:cNvCxnSpPr>
            <p:nvPr/>
          </p:nvCxnSpPr>
          <p:spPr bwMode="auto">
            <a:xfrm flipV="1">
              <a:off x="1706" y="1538"/>
              <a:ext cx="192" cy="6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804" name="Oval 154"/>
            <p:cNvSpPr>
              <a:spLocks noChangeAspect="1" noChangeArrowheads="1"/>
            </p:cNvSpPr>
            <p:nvPr/>
          </p:nvSpPr>
          <p:spPr bwMode="auto">
            <a:xfrm>
              <a:off x="1307" y="1312"/>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H</a:t>
              </a:r>
            </a:p>
          </p:txBody>
        </p:sp>
        <p:sp>
          <p:nvSpPr>
            <p:cNvPr id="28805" name="Oval 155"/>
            <p:cNvSpPr>
              <a:spLocks noChangeAspect="1" noChangeArrowheads="1"/>
            </p:cNvSpPr>
            <p:nvPr/>
          </p:nvSpPr>
          <p:spPr bwMode="auto">
            <a:xfrm>
              <a:off x="1015" y="2078"/>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K</a:t>
              </a:r>
            </a:p>
          </p:txBody>
        </p:sp>
        <p:cxnSp>
          <p:nvCxnSpPr>
            <p:cNvPr id="28806" name="AutoShape 156"/>
            <p:cNvCxnSpPr>
              <a:cxnSpLocks noChangeShapeType="1"/>
              <a:stCxn id="28805" idx="7"/>
              <a:endCxn id="28792" idx="3"/>
            </p:cNvCxnSpPr>
            <p:nvPr/>
          </p:nvCxnSpPr>
          <p:spPr bwMode="auto">
            <a:xfrm flipV="1">
              <a:off x="1163" y="1988"/>
              <a:ext cx="155" cy="11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807" name="Oval 157"/>
            <p:cNvSpPr>
              <a:spLocks noChangeAspect="1" noChangeArrowheads="1"/>
            </p:cNvSpPr>
            <p:nvPr/>
          </p:nvSpPr>
          <p:spPr bwMode="auto">
            <a:xfrm>
              <a:off x="917" y="1328"/>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G</a:t>
              </a:r>
            </a:p>
          </p:txBody>
        </p:sp>
        <p:cxnSp>
          <p:nvCxnSpPr>
            <p:cNvPr id="28808" name="AutoShape 158"/>
            <p:cNvCxnSpPr>
              <a:cxnSpLocks noChangeShapeType="1"/>
              <a:stCxn id="28784" idx="1"/>
              <a:endCxn id="28807" idx="5"/>
            </p:cNvCxnSpPr>
            <p:nvPr/>
          </p:nvCxnSpPr>
          <p:spPr bwMode="auto">
            <a:xfrm flipH="1" flipV="1">
              <a:off x="1065" y="1476"/>
              <a:ext cx="37" cy="8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09" name="AutoShape 159"/>
            <p:cNvCxnSpPr>
              <a:cxnSpLocks noChangeShapeType="1"/>
              <a:stCxn id="28784" idx="7"/>
              <a:endCxn id="28804" idx="3"/>
            </p:cNvCxnSpPr>
            <p:nvPr/>
          </p:nvCxnSpPr>
          <p:spPr bwMode="auto">
            <a:xfrm flipV="1">
              <a:off x="1225" y="1460"/>
              <a:ext cx="107" cy="1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10" name="AutoShape 160"/>
            <p:cNvCxnSpPr>
              <a:cxnSpLocks noChangeShapeType="1"/>
              <a:stCxn id="28782" idx="6"/>
              <a:endCxn id="28785" idx="3"/>
            </p:cNvCxnSpPr>
            <p:nvPr/>
          </p:nvCxnSpPr>
          <p:spPr bwMode="auto">
            <a:xfrm flipV="1">
              <a:off x="938" y="1665"/>
              <a:ext cx="620" cy="18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11" name="AutoShape 161"/>
            <p:cNvCxnSpPr>
              <a:cxnSpLocks noChangeShapeType="1"/>
              <a:stCxn id="28795" idx="5"/>
              <a:endCxn id="28782" idx="0"/>
            </p:cNvCxnSpPr>
            <p:nvPr/>
          </p:nvCxnSpPr>
          <p:spPr bwMode="auto">
            <a:xfrm>
              <a:off x="801" y="1572"/>
              <a:ext cx="51" cy="19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12" name="AutoShape 162"/>
            <p:cNvCxnSpPr>
              <a:cxnSpLocks noChangeShapeType="1"/>
              <a:stCxn id="28785" idx="4"/>
              <a:endCxn id="28786" idx="0"/>
            </p:cNvCxnSpPr>
            <p:nvPr/>
          </p:nvCxnSpPr>
          <p:spPr bwMode="auto">
            <a:xfrm>
              <a:off x="1620" y="1690"/>
              <a:ext cx="151" cy="38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13" name="AutoShape 163"/>
            <p:cNvCxnSpPr>
              <a:cxnSpLocks noChangeShapeType="1"/>
              <a:stCxn id="28800" idx="7"/>
              <a:endCxn id="28814" idx="2"/>
            </p:cNvCxnSpPr>
            <p:nvPr/>
          </p:nvCxnSpPr>
          <p:spPr bwMode="auto">
            <a:xfrm flipV="1">
              <a:off x="2046" y="1423"/>
              <a:ext cx="108" cy="53"/>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814" name="Oval 164"/>
            <p:cNvSpPr>
              <a:spLocks noChangeAspect="1" noChangeArrowheads="1"/>
            </p:cNvSpPr>
            <p:nvPr/>
          </p:nvSpPr>
          <p:spPr bwMode="auto">
            <a:xfrm>
              <a:off x="2154" y="1336"/>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N</a:t>
              </a:r>
            </a:p>
          </p:txBody>
        </p:sp>
        <p:cxnSp>
          <p:nvCxnSpPr>
            <p:cNvPr id="28815" name="AutoShape 165"/>
            <p:cNvCxnSpPr>
              <a:cxnSpLocks noChangeShapeType="1"/>
              <a:stCxn id="28805" idx="0"/>
              <a:endCxn id="28784" idx="4"/>
            </p:cNvCxnSpPr>
            <p:nvPr/>
          </p:nvCxnSpPr>
          <p:spPr bwMode="auto">
            <a:xfrm flipV="1">
              <a:off x="1102" y="1708"/>
              <a:ext cx="62" cy="37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16" name="AutoShape 166"/>
            <p:cNvCxnSpPr>
              <a:cxnSpLocks noChangeShapeType="1"/>
              <a:stCxn id="28801" idx="3"/>
              <a:endCxn id="28783" idx="7"/>
            </p:cNvCxnSpPr>
            <p:nvPr/>
          </p:nvCxnSpPr>
          <p:spPr bwMode="auto">
            <a:xfrm flipH="1">
              <a:off x="2011" y="1747"/>
              <a:ext cx="144" cy="82"/>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817" name="AutoShape 167"/>
            <p:cNvCxnSpPr>
              <a:cxnSpLocks noChangeShapeType="1"/>
              <a:stCxn id="28784" idx="3"/>
              <a:endCxn id="28782" idx="7"/>
            </p:cNvCxnSpPr>
            <p:nvPr/>
          </p:nvCxnSpPr>
          <p:spPr bwMode="auto">
            <a:xfrm flipH="1">
              <a:off x="913" y="1683"/>
              <a:ext cx="189" cy="10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397928" name="Group 168"/>
          <p:cNvGrpSpPr>
            <a:grpSpLocks/>
          </p:cNvGrpSpPr>
          <p:nvPr/>
        </p:nvGrpSpPr>
        <p:grpSpPr bwMode="auto">
          <a:xfrm>
            <a:off x="5045075" y="1930400"/>
            <a:ext cx="3248025" cy="1490663"/>
            <a:chOff x="3233" y="1402"/>
            <a:chExt cx="2046" cy="939"/>
          </a:xfrm>
        </p:grpSpPr>
        <p:sp>
          <p:nvSpPr>
            <p:cNvPr id="28752" name="Oval 169"/>
            <p:cNvSpPr>
              <a:spLocks noChangeAspect="1" noChangeArrowheads="1"/>
            </p:cNvSpPr>
            <p:nvPr/>
          </p:nvSpPr>
          <p:spPr bwMode="auto">
            <a:xfrm>
              <a:off x="3717" y="1852"/>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C</a:t>
              </a:r>
            </a:p>
          </p:txBody>
        </p:sp>
        <p:sp>
          <p:nvSpPr>
            <p:cNvPr id="28753" name="Oval 170"/>
            <p:cNvSpPr>
              <a:spLocks noChangeAspect="1" noChangeArrowheads="1"/>
            </p:cNvSpPr>
            <p:nvPr/>
          </p:nvSpPr>
          <p:spPr bwMode="auto">
            <a:xfrm>
              <a:off x="4815" y="1894"/>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P</a:t>
              </a:r>
            </a:p>
          </p:txBody>
        </p:sp>
        <p:sp>
          <p:nvSpPr>
            <p:cNvPr id="28754" name="Oval 171"/>
            <p:cNvSpPr>
              <a:spLocks noChangeAspect="1" noChangeArrowheads="1"/>
            </p:cNvSpPr>
            <p:nvPr/>
          </p:nvSpPr>
          <p:spPr bwMode="auto">
            <a:xfrm>
              <a:off x="4029" y="1625"/>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J</a:t>
              </a:r>
            </a:p>
          </p:txBody>
        </p:sp>
        <p:sp>
          <p:nvSpPr>
            <p:cNvPr id="28755" name="Oval 172"/>
            <p:cNvSpPr>
              <a:spLocks noChangeAspect="1" noChangeArrowheads="1"/>
            </p:cNvSpPr>
            <p:nvPr/>
          </p:nvSpPr>
          <p:spPr bwMode="auto">
            <a:xfrm>
              <a:off x="4636" y="2168"/>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L</a:t>
              </a:r>
            </a:p>
          </p:txBody>
        </p:sp>
        <p:cxnSp>
          <p:nvCxnSpPr>
            <p:cNvPr id="28756" name="AutoShape 173"/>
            <p:cNvCxnSpPr>
              <a:cxnSpLocks noChangeShapeType="1"/>
              <a:stCxn id="28759" idx="6"/>
              <a:endCxn id="28753" idx="2"/>
            </p:cNvCxnSpPr>
            <p:nvPr/>
          </p:nvCxnSpPr>
          <p:spPr bwMode="auto">
            <a:xfrm flipV="1">
              <a:off x="4418" y="1981"/>
              <a:ext cx="397" cy="36"/>
            </a:xfrm>
            <a:prstGeom prst="straightConnector1">
              <a:avLst/>
            </a:prstGeom>
            <a:noFill/>
            <a:ln w="28575" cmpd="sng">
              <a:solidFill>
                <a:srgbClr val="C0504D"/>
              </a:solidFill>
              <a:round/>
              <a:headEnd/>
              <a:tailEnd/>
            </a:ln>
            <a:effectLst/>
            <a:extLst>
              <a:ext uri="{909E8E84-426E-40dd-AFC4-6F175D3DCCD1}">
                <a14:hiddenFill xmlns:a14="http://schemas.microsoft.com/office/drawing/2010/main" xmlns="">
                  <a:noFill/>
                </a14:hiddenFill>
              </a:ext>
            </a:extLst>
          </p:spPr>
        </p:cxnSp>
        <p:cxnSp>
          <p:nvCxnSpPr>
            <p:cNvPr id="28757" name="AutoShape 174"/>
            <p:cNvCxnSpPr>
              <a:cxnSpLocks noChangeShapeType="1"/>
              <a:stCxn id="28755" idx="2"/>
              <a:endCxn id="28771" idx="6"/>
            </p:cNvCxnSpPr>
            <p:nvPr/>
          </p:nvCxnSpPr>
          <p:spPr bwMode="auto">
            <a:xfrm flipH="1">
              <a:off x="4140" y="2255"/>
              <a:ext cx="496"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58" name="AutoShape 175"/>
            <p:cNvCxnSpPr>
              <a:cxnSpLocks noChangeShapeType="1"/>
              <a:stCxn id="28755" idx="7"/>
              <a:endCxn id="28753" idx="4"/>
            </p:cNvCxnSpPr>
            <p:nvPr/>
          </p:nvCxnSpPr>
          <p:spPr bwMode="auto">
            <a:xfrm flipV="1">
              <a:off x="4784" y="2067"/>
              <a:ext cx="118" cy="12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759" name="Oval 176"/>
            <p:cNvSpPr>
              <a:spLocks noChangeAspect="1" noChangeArrowheads="1"/>
            </p:cNvSpPr>
            <p:nvPr/>
          </p:nvSpPr>
          <p:spPr bwMode="auto">
            <a:xfrm>
              <a:off x="4245" y="1930"/>
              <a:ext cx="173" cy="17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B</a:t>
              </a:r>
            </a:p>
          </p:txBody>
        </p:sp>
        <p:cxnSp>
          <p:nvCxnSpPr>
            <p:cNvPr id="28760" name="AutoShape 177"/>
            <p:cNvCxnSpPr>
              <a:cxnSpLocks noChangeShapeType="1"/>
              <a:stCxn id="28752" idx="5"/>
              <a:endCxn id="28759" idx="2"/>
            </p:cNvCxnSpPr>
            <p:nvPr/>
          </p:nvCxnSpPr>
          <p:spPr bwMode="auto">
            <a:xfrm>
              <a:off x="3865" y="2000"/>
              <a:ext cx="380" cy="17"/>
            </a:xfrm>
            <a:prstGeom prst="straightConnector1">
              <a:avLst/>
            </a:prstGeom>
            <a:noFill/>
            <a:ln w="28575" cmpd="sng">
              <a:solidFill>
                <a:srgbClr val="C0504D"/>
              </a:solidFill>
              <a:round/>
              <a:headEnd/>
              <a:tailEnd/>
            </a:ln>
            <a:effectLst/>
            <a:extLst>
              <a:ext uri="{909E8E84-426E-40dd-AFC4-6F175D3DCCD1}">
                <a14:hiddenFill xmlns:a14="http://schemas.microsoft.com/office/drawing/2010/main" xmlns="">
                  <a:noFill/>
                </a14:hiddenFill>
              </a:ext>
            </a:extLst>
          </p:spPr>
        </p:cxnSp>
        <p:sp>
          <p:nvSpPr>
            <p:cNvPr id="28761" name="Oval 178"/>
            <p:cNvSpPr>
              <a:spLocks noChangeAspect="1" noChangeArrowheads="1"/>
            </p:cNvSpPr>
            <p:nvPr/>
          </p:nvSpPr>
          <p:spPr bwMode="auto">
            <a:xfrm>
              <a:off x="3443" y="1735"/>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E</a:t>
              </a:r>
            </a:p>
          </p:txBody>
        </p:sp>
        <p:sp>
          <p:nvSpPr>
            <p:cNvPr id="28762" name="Oval 179"/>
            <p:cNvSpPr>
              <a:spLocks noChangeAspect="1" noChangeArrowheads="1"/>
            </p:cNvSpPr>
            <p:nvPr/>
          </p:nvSpPr>
          <p:spPr bwMode="auto">
            <a:xfrm>
              <a:off x="3605" y="1514"/>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D</a:t>
              </a:r>
            </a:p>
          </p:txBody>
        </p:sp>
        <p:cxnSp>
          <p:nvCxnSpPr>
            <p:cNvPr id="28763" name="AutoShape 180"/>
            <p:cNvCxnSpPr>
              <a:cxnSpLocks noChangeShapeType="1"/>
              <a:stCxn id="28762" idx="3"/>
              <a:endCxn id="28761" idx="7"/>
            </p:cNvCxnSpPr>
            <p:nvPr/>
          </p:nvCxnSpPr>
          <p:spPr bwMode="auto">
            <a:xfrm flipH="1">
              <a:off x="3591" y="1662"/>
              <a:ext cx="39" cy="9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64" name="AutoShape 181"/>
            <p:cNvCxnSpPr>
              <a:cxnSpLocks noChangeShapeType="1"/>
              <a:stCxn id="28761" idx="5"/>
              <a:endCxn id="28752" idx="2"/>
            </p:cNvCxnSpPr>
            <p:nvPr/>
          </p:nvCxnSpPr>
          <p:spPr bwMode="auto">
            <a:xfrm>
              <a:off x="3591" y="1883"/>
              <a:ext cx="126" cy="5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765" name="Oval 182"/>
            <p:cNvSpPr>
              <a:spLocks noChangeAspect="1" noChangeArrowheads="1"/>
            </p:cNvSpPr>
            <p:nvPr/>
          </p:nvSpPr>
          <p:spPr bwMode="auto">
            <a:xfrm>
              <a:off x="3233" y="1537"/>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F</a:t>
              </a:r>
            </a:p>
          </p:txBody>
        </p:sp>
        <p:cxnSp>
          <p:nvCxnSpPr>
            <p:cNvPr id="28766" name="AutoShape 183"/>
            <p:cNvCxnSpPr>
              <a:cxnSpLocks noChangeShapeType="1"/>
              <a:stCxn id="28765" idx="5"/>
              <a:endCxn id="28761" idx="1"/>
            </p:cNvCxnSpPr>
            <p:nvPr/>
          </p:nvCxnSpPr>
          <p:spPr bwMode="auto">
            <a:xfrm>
              <a:off x="3381" y="1685"/>
              <a:ext cx="87" cy="7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767" name="Oval 184"/>
            <p:cNvSpPr>
              <a:spLocks noChangeAspect="1" noChangeArrowheads="1"/>
            </p:cNvSpPr>
            <p:nvPr/>
          </p:nvSpPr>
          <p:spPr bwMode="auto">
            <a:xfrm>
              <a:off x="4850" y="1541"/>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M</a:t>
              </a:r>
            </a:p>
          </p:txBody>
        </p:sp>
        <p:sp>
          <p:nvSpPr>
            <p:cNvPr id="28768" name="Oval 185"/>
            <p:cNvSpPr>
              <a:spLocks noChangeAspect="1" noChangeArrowheads="1"/>
            </p:cNvSpPr>
            <p:nvPr/>
          </p:nvSpPr>
          <p:spPr bwMode="auto">
            <a:xfrm>
              <a:off x="5082" y="1689"/>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O</a:t>
              </a:r>
            </a:p>
          </p:txBody>
        </p:sp>
        <p:cxnSp>
          <p:nvCxnSpPr>
            <p:cNvPr id="28769" name="AutoShape 186"/>
            <p:cNvCxnSpPr>
              <a:cxnSpLocks noChangeShapeType="1"/>
              <a:stCxn id="28768" idx="2"/>
              <a:endCxn id="28767" idx="5"/>
            </p:cNvCxnSpPr>
            <p:nvPr/>
          </p:nvCxnSpPr>
          <p:spPr bwMode="auto">
            <a:xfrm flipH="1" flipV="1">
              <a:off x="4998" y="1689"/>
              <a:ext cx="84" cy="8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770" name="Oval 187"/>
            <p:cNvSpPr>
              <a:spLocks noChangeAspect="1" noChangeArrowheads="1"/>
            </p:cNvSpPr>
            <p:nvPr/>
          </p:nvSpPr>
          <p:spPr bwMode="auto">
            <a:xfrm>
              <a:off x="4259" y="1402"/>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H</a:t>
              </a:r>
            </a:p>
          </p:txBody>
        </p:sp>
        <p:sp>
          <p:nvSpPr>
            <p:cNvPr id="28771" name="Oval 188"/>
            <p:cNvSpPr>
              <a:spLocks noChangeAspect="1" noChangeArrowheads="1"/>
            </p:cNvSpPr>
            <p:nvPr/>
          </p:nvSpPr>
          <p:spPr bwMode="auto">
            <a:xfrm>
              <a:off x="3967" y="2168"/>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K</a:t>
              </a:r>
            </a:p>
          </p:txBody>
        </p:sp>
        <p:cxnSp>
          <p:nvCxnSpPr>
            <p:cNvPr id="28772" name="AutoShape 189"/>
            <p:cNvCxnSpPr>
              <a:cxnSpLocks noChangeShapeType="1"/>
              <a:stCxn id="28771" idx="7"/>
              <a:endCxn id="28759" idx="3"/>
            </p:cNvCxnSpPr>
            <p:nvPr/>
          </p:nvCxnSpPr>
          <p:spPr bwMode="auto">
            <a:xfrm flipV="1">
              <a:off x="4115" y="2078"/>
              <a:ext cx="155" cy="115"/>
            </a:xfrm>
            <a:prstGeom prst="straightConnector1">
              <a:avLst/>
            </a:prstGeom>
            <a:noFill/>
            <a:ln w="28575" cmpd="sng">
              <a:solidFill>
                <a:srgbClr val="C0504D"/>
              </a:solidFill>
              <a:round/>
              <a:headEnd/>
              <a:tailEnd/>
            </a:ln>
            <a:effectLst/>
            <a:extLst>
              <a:ext uri="{909E8E84-426E-40dd-AFC4-6F175D3DCCD1}">
                <a14:hiddenFill xmlns:a14="http://schemas.microsoft.com/office/drawing/2010/main" xmlns="">
                  <a:noFill/>
                </a14:hiddenFill>
              </a:ext>
            </a:extLst>
          </p:spPr>
        </p:cxnSp>
        <p:sp>
          <p:nvSpPr>
            <p:cNvPr id="28773" name="Oval 190"/>
            <p:cNvSpPr>
              <a:spLocks noChangeAspect="1" noChangeArrowheads="1"/>
            </p:cNvSpPr>
            <p:nvPr/>
          </p:nvSpPr>
          <p:spPr bwMode="auto">
            <a:xfrm>
              <a:off x="3869" y="1418"/>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G</a:t>
              </a:r>
            </a:p>
          </p:txBody>
        </p:sp>
        <p:cxnSp>
          <p:nvCxnSpPr>
            <p:cNvPr id="28774" name="AutoShape 191"/>
            <p:cNvCxnSpPr>
              <a:cxnSpLocks noChangeShapeType="1"/>
              <a:stCxn id="28754" idx="1"/>
              <a:endCxn id="28773" idx="5"/>
            </p:cNvCxnSpPr>
            <p:nvPr/>
          </p:nvCxnSpPr>
          <p:spPr bwMode="auto">
            <a:xfrm flipH="1" flipV="1">
              <a:off x="4017" y="1566"/>
              <a:ext cx="37" cy="8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75" name="AutoShape 192"/>
            <p:cNvCxnSpPr>
              <a:cxnSpLocks noChangeShapeType="1"/>
              <a:stCxn id="28754" idx="7"/>
              <a:endCxn id="28770" idx="3"/>
            </p:cNvCxnSpPr>
            <p:nvPr/>
          </p:nvCxnSpPr>
          <p:spPr bwMode="auto">
            <a:xfrm flipV="1">
              <a:off x="4177" y="1550"/>
              <a:ext cx="107" cy="1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76" name="AutoShape 193"/>
            <p:cNvCxnSpPr>
              <a:cxnSpLocks noChangeShapeType="1"/>
              <a:stCxn id="28762" idx="5"/>
              <a:endCxn id="28752" idx="0"/>
            </p:cNvCxnSpPr>
            <p:nvPr/>
          </p:nvCxnSpPr>
          <p:spPr bwMode="auto">
            <a:xfrm>
              <a:off x="3753" y="1662"/>
              <a:ext cx="51" cy="19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77" name="AutoShape 194"/>
            <p:cNvCxnSpPr>
              <a:cxnSpLocks noChangeShapeType="1"/>
              <a:stCxn id="28767" idx="7"/>
              <a:endCxn id="28778" idx="2"/>
            </p:cNvCxnSpPr>
            <p:nvPr/>
          </p:nvCxnSpPr>
          <p:spPr bwMode="auto">
            <a:xfrm flipV="1">
              <a:off x="4998" y="1513"/>
              <a:ext cx="108" cy="53"/>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778" name="Oval 195"/>
            <p:cNvSpPr>
              <a:spLocks noChangeAspect="1" noChangeArrowheads="1"/>
            </p:cNvSpPr>
            <p:nvPr/>
          </p:nvSpPr>
          <p:spPr bwMode="auto">
            <a:xfrm>
              <a:off x="5106" y="1426"/>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N</a:t>
              </a:r>
            </a:p>
          </p:txBody>
        </p:sp>
        <p:cxnSp>
          <p:nvCxnSpPr>
            <p:cNvPr id="28779" name="AutoShape 196"/>
            <p:cNvCxnSpPr>
              <a:cxnSpLocks noChangeShapeType="1"/>
              <a:stCxn id="28771" idx="0"/>
              <a:endCxn id="28754" idx="4"/>
            </p:cNvCxnSpPr>
            <p:nvPr/>
          </p:nvCxnSpPr>
          <p:spPr bwMode="auto">
            <a:xfrm flipV="1">
              <a:off x="4054" y="1798"/>
              <a:ext cx="62" cy="37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80" name="AutoShape 197"/>
            <p:cNvCxnSpPr>
              <a:cxnSpLocks noChangeShapeType="1"/>
              <a:stCxn id="28768" idx="3"/>
              <a:endCxn id="28753" idx="7"/>
            </p:cNvCxnSpPr>
            <p:nvPr/>
          </p:nvCxnSpPr>
          <p:spPr bwMode="auto">
            <a:xfrm flipH="1">
              <a:off x="4963" y="1837"/>
              <a:ext cx="144" cy="82"/>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81" name="AutoShape 198"/>
            <p:cNvCxnSpPr>
              <a:cxnSpLocks noChangeShapeType="1"/>
              <a:stCxn id="28754" idx="3"/>
              <a:endCxn id="28752" idx="7"/>
            </p:cNvCxnSpPr>
            <p:nvPr/>
          </p:nvCxnSpPr>
          <p:spPr bwMode="auto">
            <a:xfrm flipH="1">
              <a:off x="3865" y="1773"/>
              <a:ext cx="189" cy="10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397959" name="Group 199"/>
          <p:cNvGrpSpPr>
            <a:grpSpLocks/>
          </p:cNvGrpSpPr>
          <p:nvPr/>
        </p:nvGrpSpPr>
        <p:grpSpPr bwMode="auto">
          <a:xfrm>
            <a:off x="5045075" y="4283075"/>
            <a:ext cx="3248025" cy="1490663"/>
            <a:chOff x="3111" y="2860"/>
            <a:chExt cx="2046" cy="939"/>
          </a:xfrm>
        </p:grpSpPr>
        <p:sp>
          <p:nvSpPr>
            <p:cNvPr id="28726" name="Oval 200"/>
            <p:cNvSpPr>
              <a:spLocks noChangeAspect="1" noChangeArrowheads="1"/>
            </p:cNvSpPr>
            <p:nvPr/>
          </p:nvSpPr>
          <p:spPr bwMode="auto">
            <a:xfrm>
              <a:off x="3595" y="3310"/>
              <a:ext cx="173" cy="173"/>
            </a:xfrm>
            <a:prstGeom prst="ellipse">
              <a:avLst/>
            </a:prstGeom>
            <a:solidFill>
              <a:srgbClr val="C0504D"/>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dirty="0">
                  <a:solidFill>
                    <a:srgbClr val="000000"/>
                  </a:solidFill>
                </a:rPr>
                <a:t>C</a:t>
              </a:r>
            </a:p>
          </p:txBody>
        </p:sp>
        <p:sp>
          <p:nvSpPr>
            <p:cNvPr id="28727" name="Oval 201"/>
            <p:cNvSpPr>
              <a:spLocks noChangeAspect="1" noChangeArrowheads="1"/>
            </p:cNvSpPr>
            <p:nvPr/>
          </p:nvSpPr>
          <p:spPr bwMode="auto">
            <a:xfrm>
              <a:off x="4693" y="3352"/>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P</a:t>
              </a:r>
            </a:p>
          </p:txBody>
        </p:sp>
        <p:sp>
          <p:nvSpPr>
            <p:cNvPr id="28728" name="Oval 202"/>
            <p:cNvSpPr>
              <a:spLocks noChangeAspect="1" noChangeArrowheads="1"/>
            </p:cNvSpPr>
            <p:nvPr/>
          </p:nvSpPr>
          <p:spPr bwMode="auto">
            <a:xfrm>
              <a:off x="3907" y="3083"/>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J</a:t>
              </a:r>
            </a:p>
          </p:txBody>
        </p:sp>
        <p:sp>
          <p:nvSpPr>
            <p:cNvPr id="28729" name="Oval 203"/>
            <p:cNvSpPr>
              <a:spLocks noChangeAspect="1" noChangeArrowheads="1"/>
            </p:cNvSpPr>
            <p:nvPr/>
          </p:nvSpPr>
          <p:spPr bwMode="auto">
            <a:xfrm>
              <a:off x="4514" y="3626"/>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L</a:t>
              </a:r>
            </a:p>
          </p:txBody>
        </p:sp>
        <p:cxnSp>
          <p:nvCxnSpPr>
            <p:cNvPr id="28730" name="AutoShape 204"/>
            <p:cNvCxnSpPr>
              <a:cxnSpLocks noChangeShapeType="1"/>
              <a:stCxn id="28729" idx="2"/>
              <a:endCxn id="28742" idx="6"/>
            </p:cNvCxnSpPr>
            <p:nvPr/>
          </p:nvCxnSpPr>
          <p:spPr bwMode="auto">
            <a:xfrm flipH="1">
              <a:off x="4018" y="3713"/>
              <a:ext cx="496"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31" name="AutoShape 205"/>
            <p:cNvCxnSpPr>
              <a:cxnSpLocks noChangeShapeType="1"/>
              <a:stCxn id="28729" idx="7"/>
              <a:endCxn id="28727" idx="4"/>
            </p:cNvCxnSpPr>
            <p:nvPr/>
          </p:nvCxnSpPr>
          <p:spPr bwMode="auto">
            <a:xfrm flipV="1">
              <a:off x="4662" y="3525"/>
              <a:ext cx="118" cy="12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732" name="Oval 206"/>
            <p:cNvSpPr>
              <a:spLocks noChangeAspect="1" noChangeArrowheads="1"/>
            </p:cNvSpPr>
            <p:nvPr/>
          </p:nvSpPr>
          <p:spPr bwMode="auto">
            <a:xfrm>
              <a:off x="3321" y="3193"/>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E</a:t>
              </a:r>
            </a:p>
          </p:txBody>
        </p:sp>
        <p:sp>
          <p:nvSpPr>
            <p:cNvPr id="28733" name="Oval 207"/>
            <p:cNvSpPr>
              <a:spLocks noChangeAspect="1" noChangeArrowheads="1"/>
            </p:cNvSpPr>
            <p:nvPr/>
          </p:nvSpPr>
          <p:spPr bwMode="auto">
            <a:xfrm>
              <a:off x="3483" y="2972"/>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D</a:t>
              </a:r>
            </a:p>
          </p:txBody>
        </p:sp>
        <p:cxnSp>
          <p:nvCxnSpPr>
            <p:cNvPr id="28734" name="AutoShape 208"/>
            <p:cNvCxnSpPr>
              <a:cxnSpLocks noChangeShapeType="1"/>
              <a:stCxn id="28733" idx="3"/>
              <a:endCxn id="28732" idx="7"/>
            </p:cNvCxnSpPr>
            <p:nvPr/>
          </p:nvCxnSpPr>
          <p:spPr bwMode="auto">
            <a:xfrm flipH="1">
              <a:off x="3469" y="3120"/>
              <a:ext cx="39" cy="9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35" name="AutoShape 209"/>
            <p:cNvCxnSpPr>
              <a:cxnSpLocks noChangeShapeType="1"/>
              <a:stCxn id="28732" idx="5"/>
              <a:endCxn id="28726" idx="2"/>
            </p:cNvCxnSpPr>
            <p:nvPr/>
          </p:nvCxnSpPr>
          <p:spPr bwMode="auto">
            <a:xfrm>
              <a:off x="3469" y="3341"/>
              <a:ext cx="126" cy="56"/>
            </a:xfrm>
            <a:prstGeom prst="straightConnector1">
              <a:avLst/>
            </a:prstGeom>
            <a:noFill/>
            <a:ln w="28575" cmpd="sng">
              <a:solidFill>
                <a:srgbClr val="C0504D"/>
              </a:solidFill>
              <a:round/>
              <a:headEnd/>
              <a:tailEnd/>
            </a:ln>
            <a:effectLst/>
            <a:extLst>
              <a:ext uri="{909E8E84-426E-40dd-AFC4-6F175D3DCCD1}">
                <a14:hiddenFill xmlns:a14="http://schemas.microsoft.com/office/drawing/2010/main" xmlns="">
                  <a:noFill/>
                </a14:hiddenFill>
              </a:ext>
            </a:extLst>
          </p:spPr>
        </p:cxnSp>
        <p:sp>
          <p:nvSpPr>
            <p:cNvPr id="28736" name="Oval 210"/>
            <p:cNvSpPr>
              <a:spLocks noChangeAspect="1" noChangeArrowheads="1"/>
            </p:cNvSpPr>
            <p:nvPr/>
          </p:nvSpPr>
          <p:spPr bwMode="auto">
            <a:xfrm>
              <a:off x="3111" y="2995"/>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F</a:t>
              </a:r>
            </a:p>
          </p:txBody>
        </p:sp>
        <p:cxnSp>
          <p:nvCxnSpPr>
            <p:cNvPr id="28737" name="AutoShape 211"/>
            <p:cNvCxnSpPr>
              <a:cxnSpLocks noChangeShapeType="1"/>
              <a:stCxn id="28736" idx="5"/>
              <a:endCxn id="28732" idx="1"/>
            </p:cNvCxnSpPr>
            <p:nvPr/>
          </p:nvCxnSpPr>
          <p:spPr bwMode="auto">
            <a:xfrm>
              <a:off x="3259" y="3143"/>
              <a:ext cx="87" cy="7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738" name="Oval 212"/>
            <p:cNvSpPr>
              <a:spLocks noChangeAspect="1" noChangeArrowheads="1"/>
            </p:cNvSpPr>
            <p:nvPr/>
          </p:nvSpPr>
          <p:spPr bwMode="auto">
            <a:xfrm>
              <a:off x="4728" y="2999"/>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M</a:t>
              </a:r>
            </a:p>
          </p:txBody>
        </p:sp>
        <p:sp>
          <p:nvSpPr>
            <p:cNvPr id="28739" name="Oval 213"/>
            <p:cNvSpPr>
              <a:spLocks noChangeAspect="1" noChangeArrowheads="1"/>
            </p:cNvSpPr>
            <p:nvPr/>
          </p:nvSpPr>
          <p:spPr bwMode="auto">
            <a:xfrm>
              <a:off x="4960" y="3147"/>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O</a:t>
              </a:r>
            </a:p>
          </p:txBody>
        </p:sp>
        <p:cxnSp>
          <p:nvCxnSpPr>
            <p:cNvPr id="28740" name="AutoShape 214"/>
            <p:cNvCxnSpPr>
              <a:cxnSpLocks noChangeShapeType="1"/>
              <a:stCxn id="28739" idx="2"/>
              <a:endCxn id="28738" idx="5"/>
            </p:cNvCxnSpPr>
            <p:nvPr/>
          </p:nvCxnSpPr>
          <p:spPr bwMode="auto">
            <a:xfrm flipH="1" flipV="1">
              <a:off x="4876" y="3147"/>
              <a:ext cx="84" cy="8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741" name="Oval 215"/>
            <p:cNvSpPr>
              <a:spLocks noChangeAspect="1" noChangeArrowheads="1"/>
            </p:cNvSpPr>
            <p:nvPr/>
          </p:nvSpPr>
          <p:spPr bwMode="auto">
            <a:xfrm>
              <a:off x="4137" y="2860"/>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H</a:t>
              </a:r>
            </a:p>
          </p:txBody>
        </p:sp>
        <p:sp>
          <p:nvSpPr>
            <p:cNvPr id="28742" name="Oval 216"/>
            <p:cNvSpPr>
              <a:spLocks noChangeAspect="1" noChangeArrowheads="1"/>
            </p:cNvSpPr>
            <p:nvPr/>
          </p:nvSpPr>
          <p:spPr bwMode="auto">
            <a:xfrm>
              <a:off x="3845" y="3626"/>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K</a:t>
              </a:r>
            </a:p>
          </p:txBody>
        </p:sp>
        <p:sp>
          <p:nvSpPr>
            <p:cNvPr id="28743" name="Oval 217"/>
            <p:cNvSpPr>
              <a:spLocks noChangeAspect="1" noChangeArrowheads="1"/>
            </p:cNvSpPr>
            <p:nvPr/>
          </p:nvSpPr>
          <p:spPr bwMode="auto">
            <a:xfrm>
              <a:off x="3747" y="2876"/>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G</a:t>
              </a:r>
            </a:p>
          </p:txBody>
        </p:sp>
        <p:cxnSp>
          <p:nvCxnSpPr>
            <p:cNvPr id="28744" name="AutoShape 218"/>
            <p:cNvCxnSpPr>
              <a:cxnSpLocks noChangeShapeType="1"/>
              <a:stCxn id="28728" idx="1"/>
              <a:endCxn id="28743" idx="5"/>
            </p:cNvCxnSpPr>
            <p:nvPr/>
          </p:nvCxnSpPr>
          <p:spPr bwMode="auto">
            <a:xfrm flipH="1" flipV="1">
              <a:off x="3895" y="3024"/>
              <a:ext cx="37" cy="8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45" name="AutoShape 219"/>
            <p:cNvCxnSpPr>
              <a:cxnSpLocks noChangeShapeType="1"/>
              <a:stCxn id="28728" idx="7"/>
              <a:endCxn id="28741" idx="3"/>
            </p:cNvCxnSpPr>
            <p:nvPr/>
          </p:nvCxnSpPr>
          <p:spPr bwMode="auto">
            <a:xfrm flipV="1">
              <a:off x="4055" y="3008"/>
              <a:ext cx="107" cy="1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46" name="AutoShape 220"/>
            <p:cNvCxnSpPr>
              <a:cxnSpLocks noChangeShapeType="1"/>
              <a:stCxn id="28733" idx="5"/>
              <a:endCxn id="28726" idx="0"/>
            </p:cNvCxnSpPr>
            <p:nvPr/>
          </p:nvCxnSpPr>
          <p:spPr bwMode="auto">
            <a:xfrm>
              <a:off x="3631" y="3120"/>
              <a:ext cx="51" cy="190"/>
            </a:xfrm>
            <a:prstGeom prst="straightConnector1">
              <a:avLst/>
            </a:prstGeom>
            <a:noFill/>
            <a:ln w="28575" cmpd="sng">
              <a:solidFill>
                <a:srgbClr val="C0504D"/>
              </a:solidFill>
              <a:round/>
              <a:headEnd/>
              <a:tailEnd/>
            </a:ln>
            <a:effectLst/>
            <a:extLst>
              <a:ext uri="{909E8E84-426E-40dd-AFC4-6F175D3DCCD1}">
                <a14:hiddenFill xmlns:a14="http://schemas.microsoft.com/office/drawing/2010/main" xmlns="">
                  <a:noFill/>
                </a14:hiddenFill>
              </a:ext>
            </a:extLst>
          </p:spPr>
        </p:cxnSp>
        <p:cxnSp>
          <p:nvCxnSpPr>
            <p:cNvPr id="28747" name="AutoShape 221"/>
            <p:cNvCxnSpPr>
              <a:cxnSpLocks noChangeShapeType="1"/>
              <a:stCxn id="28738" idx="7"/>
              <a:endCxn id="28748" idx="2"/>
            </p:cNvCxnSpPr>
            <p:nvPr/>
          </p:nvCxnSpPr>
          <p:spPr bwMode="auto">
            <a:xfrm flipV="1">
              <a:off x="4876" y="2971"/>
              <a:ext cx="108" cy="53"/>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748" name="Oval 222"/>
            <p:cNvSpPr>
              <a:spLocks noChangeAspect="1" noChangeArrowheads="1"/>
            </p:cNvSpPr>
            <p:nvPr/>
          </p:nvSpPr>
          <p:spPr bwMode="auto">
            <a:xfrm>
              <a:off x="4984" y="2884"/>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N</a:t>
              </a:r>
            </a:p>
          </p:txBody>
        </p:sp>
        <p:cxnSp>
          <p:nvCxnSpPr>
            <p:cNvPr id="28749" name="AutoShape 223"/>
            <p:cNvCxnSpPr>
              <a:cxnSpLocks noChangeShapeType="1"/>
              <a:stCxn id="28742" idx="0"/>
              <a:endCxn id="28728" idx="4"/>
            </p:cNvCxnSpPr>
            <p:nvPr/>
          </p:nvCxnSpPr>
          <p:spPr bwMode="auto">
            <a:xfrm flipV="1">
              <a:off x="3932" y="3256"/>
              <a:ext cx="62" cy="37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50" name="AutoShape 224"/>
            <p:cNvCxnSpPr>
              <a:cxnSpLocks noChangeShapeType="1"/>
              <a:stCxn id="28739" idx="3"/>
              <a:endCxn id="28727" idx="7"/>
            </p:cNvCxnSpPr>
            <p:nvPr/>
          </p:nvCxnSpPr>
          <p:spPr bwMode="auto">
            <a:xfrm flipH="1">
              <a:off x="4841" y="3295"/>
              <a:ext cx="144" cy="82"/>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51" name="AutoShape 225"/>
            <p:cNvCxnSpPr>
              <a:cxnSpLocks noChangeShapeType="1"/>
              <a:stCxn id="28728" idx="3"/>
              <a:endCxn id="28726" idx="7"/>
            </p:cNvCxnSpPr>
            <p:nvPr/>
          </p:nvCxnSpPr>
          <p:spPr bwMode="auto">
            <a:xfrm flipH="1">
              <a:off x="3743" y="3231"/>
              <a:ext cx="189" cy="104"/>
            </a:xfrm>
            <a:prstGeom prst="straightConnector1">
              <a:avLst/>
            </a:prstGeom>
            <a:noFill/>
            <a:ln w="28575" cmpd="sng">
              <a:solidFill>
                <a:srgbClr val="C0504D"/>
              </a:solidFill>
              <a:round/>
              <a:headEnd/>
              <a:tailEnd/>
            </a:ln>
            <a:effectLst/>
            <a:extLst>
              <a:ext uri="{909E8E84-426E-40dd-AFC4-6F175D3DCCD1}">
                <a14:hiddenFill xmlns:a14="http://schemas.microsoft.com/office/drawing/2010/main" xmlns="">
                  <a:noFill/>
                </a14:hiddenFill>
              </a:ext>
            </a:extLst>
          </p:spPr>
        </p:cxnSp>
      </p:grpSp>
      <p:grpSp>
        <p:nvGrpSpPr>
          <p:cNvPr id="1397986" name="Group 226"/>
          <p:cNvGrpSpPr>
            <a:grpSpLocks/>
          </p:cNvGrpSpPr>
          <p:nvPr/>
        </p:nvGrpSpPr>
        <p:grpSpPr bwMode="auto">
          <a:xfrm>
            <a:off x="496888" y="1930400"/>
            <a:ext cx="3248025" cy="1490663"/>
            <a:chOff x="281" y="1312"/>
            <a:chExt cx="2046" cy="939"/>
          </a:xfrm>
        </p:grpSpPr>
        <p:sp>
          <p:nvSpPr>
            <p:cNvPr id="28690" name="Oval 227"/>
            <p:cNvSpPr>
              <a:spLocks noChangeAspect="1" noChangeArrowheads="1"/>
            </p:cNvSpPr>
            <p:nvPr/>
          </p:nvSpPr>
          <p:spPr bwMode="auto">
            <a:xfrm>
              <a:off x="765" y="1762"/>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C</a:t>
              </a:r>
            </a:p>
          </p:txBody>
        </p:sp>
        <p:sp>
          <p:nvSpPr>
            <p:cNvPr id="28691" name="Oval 228"/>
            <p:cNvSpPr>
              <a:spLocks noChangeAspect="1" noChangeArrowheads="1"/>
            </p:cNvSpPr>
            <p:nvPr/>
          </p:nvSpPr>
          <p:spPr bwMode="auto">
            <a:xfrm>
              <a:off x="1863" y="1804"/>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P</a:t>
              </a:r>
            </a:p>
          </p:txBody>
        </p:sp>
        <p:sp>
          <p:nvSpPr>
            <p:cNvPr id="28692" name="Oval 229"/>
            <p:cNvSpPr>
              <a:spLocks noChangeAspect="1" noChangeArrowheads="1"/>
            </p:cNvSpPr>
            <p:nvPr/>
          </p:nvSpPr>
          <p:spPr bwMode="auto">
            <a:xfrm>
              <a:off x="1077" y="1535"/>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J</a:t>
              </a:r>
            </a:p>
          </p:txBody>
        </p:sp>
        <p:sp>
          <p:nvSpPr>
            <p:cNvPr id="28693" name="Oval 230"/>
            <p:cNvSpPr>
              <a:spLocks noChangeAspect="1" noChangeArrowheads="1"/>
            </p:cNvSpPr>
            <p:nvPr/>
          </p:nvSpPr>
          <p:spPr bwMode="auto">
            <a:xfrm>
              <a:off x="1533" y="1517"/>
              <a:ext cx="173" cy="173"/>
            </a:xfrm>
            <a:prstGeom prst="ellipse">
              <a:avLst/>
            </a:prstGeom>
            <a:solidFill>
              <a:srgbClr val="C0504D"/>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A</a:t>
              </a:r>
            </a:p>
          </p:txBody>
        </p:sp>
        <p:sp>
          <p:nvSpPr>
            <p:cNvPr id="28694" name="Oval 231"/>
            <p:cNvSpPr>
              <a:spLocks noChangeAspect="1" noChangeArrowheads="1"/>
            </p:cNvSpPr>
            <p:nvPr/>
          </p:nvSpPr>
          <p:spPr bwMode="auto">
            <a:xfrm>
              <a:off x="1684" y="2078"/>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L</a:t>
              </a:r>
            </a:p>
          </p:txBody>
        </p:sp>
        <p:cxnSp>
          <p:nvCxnSpPr>
            <p:cNvPr id="28695" name="AutoShape 232"/>
            <p:cNvCxnSpPr>
              <a:cxnSpLocks noChangeShapeType="1"/>
              <a:stCxn id="28700" idx="6"/>
              <a:endCxn id="28691" idx="2"/>
            </p:cNvCxnSpPr>
            <p:nvPr/>
          </p:nvCxnSpPr>
          <p:spPr bwMode="auto">
            <a:xfrm flipV="1">
              <a:off x="1466" y="1891"/>
              <a:ext cx="397" cy="3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696" name="AutoShape 233"/>
            <p:cNvCxnSpPr>
              <a:cxnSpLocks noChangeShapeType="1"/>
              <a:stCxn id="28694" idx="2"/>
              <a:endCxn id="28713" idx="6"/>
            </p:cNvCxnSpPr>
            <p:nvPr/>
          </p:nvCxnSpPr>
          <p:spPr bwMode="auto">
            <a:xfrm flipH="1">
              <a:off x="1188" y="2165"/>
              <a:ext cx="496"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697" name="AutoShape 234"/>
            <p:cNvCxnSpPr>
              <a:cxnSpLocks noChangeShapeType="1"/>
              <a:stCxn id="28692" idx="6"/>
              <a:endCxn id="28693" idx="2"/>
            </p:cNvCxnSpPr>
            <p:nvPr/>
          </p:nvCxnSpPr>
          <p:spPr bwMode="auto">
            <a:xfrm flipV="1">
              <a:off x="1250" y="1604"/>
              <a:ext cx="283" cy="18"/>
            </a:xfrm>
            <a:prstGeom prst="straightConnector1">
              <a:avLst/>
            </a:prstGeom>
            <a:noFill/>
            <a:ln w="28575" cmpd="sng">
              <a:solidFill>
                <a:schemeClr val="accent2"/>
              </a:solidFill>
              <a:round/>
              <a:headEnd/>
              <a:tailEnd/>
            </a:ln>
            <a:effectLst/>
            <a:extLst>
              <a:ext uri="{909E8E84-426E-40dd-AFC4-6F175D3DCCD1}">
                <a14:hiddenFill xmlns:a14="http://schemas.microsoft.com/office/drawing/2010/main" xmlns="">
                  <a:noFill/>
                </a14:hiddenFill>
              </a:ext>
            </a:extLst>
          </p:spPr>
        </p:cxnSp>
        <p:cxnSp>
          <p:nvCxnSpPr>
            <p:cNvPr id="28698" name="AutoShape 235"/>
            <p:cNvCxnSpPr>
              <a:cxnSpLocks noChangeShapeType="1"/>
              <a:stCxn id="28693" idx="5"/>
              <a:endCxn id="28691" idx="0"/>
            </p:cNvCxnSpPr>
            <p:nvPr/>
          </p:nvCxnSpPr>
          <p:spPr bwMode="auto">
            <a:xfrm>
              <a:off x="1681" y="1665"/>
              <a:ext cx="269" cy="139"/>
            </a:xfrm>
            <a:prstGeom prst="straightConnector1">
              <a:avLst/>
            </a:prstGeom>
            <a:noFill/>
            <a:ln w="28575" cmpd="sng">
              <a:solidFill>
                <a:schemeClr val="accent2"/>
              </a:solidFill>
              <a:round/>
              <a:headEnd/>
              <a:tailEnd/>
            </a:ln>
            <a:effectLst/>
            <a:extLst>
              <a:ext uri="{909E8E84-426E-40dd-AFC4-6F175D3DCCD1}">
                <a14:hiddenFill xmlns:a14="http://schemas.microsoft.com/office/drawing/2010/main" xmlns="">
                  <a:noFill/>
                </a14:hiddenFill>
              </a:ext>
            </a:extLst>
          </p:spPr>
        </p:cxnSp>
        <p:cxnSp>
          <p:nvCxnSpPr>
            <p:cNvPr id="28699" name="AutoShape 236"/>
            <p:cNvCxnSpPr>
              <a:cxnSpLocks noChangeShapeType="1"/>
              <a:stCxn id="28694" idx="7"/>
              <a:endCxn id="28691" idx="4"/>
            </p:cNvCxnSpPr>
            <p:nvPr/>
          </p:nvCxnSpPr>
          <p:spPr bwMode="auto">
            <a:xfrm flipV="1">
              <a:off x="1832" y="1977"/>
              <a:ext cx="118" cy="12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700" name="Oval 237"/>
            <p:cNvSpPr>
              <a:spLocks noChangeAspect="1" noChangeArrowheads="1"/>
            </p:cNvSpPr>
            <p:nvPr/>
          </p:nvSpPr>
          <p:spPr bwMode="auto">
            <a:xfrm>
              <a:off x="1293" y="1840"/>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B</a:t>
              </a:r>
            </a:p>
          </p:txBody>
        </p:sp>
        <p:cxnSp>
          <p:nvCxnSpPr>
            <p:cNvPr id="28701" name="AutoShape 238"/>
            <p:cNvCxnSpPr>
              <a:cxnSpLocks noChangeShapeType="1"/>
              <a:stCxn id="28690" idx="5"/>
              <a:endCxn id="28700" idx="2"/>
            </p:cNvCxnSpPr>
            <p:nvPr/>
          </p:nvCxnSpPr>
          <p:spPr bwMode="auto">
            <a:xfrm>
              <a:off x="913" y="1910"/>
              <a:ext cx="380" cy="1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702" name="Oval 239"/>
            <p:cNvSpPr>
              <a:spLocks noChangeAspect="1" noChangeArrowheads="1"/>
            </p:cNvSpPr>
            <p:nvPr/>
          </p:nvSpPr>
          <p:spPr bwMode="auto">
            <a:xfrm>
              <a:off x="491" y="1645"/>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E</a:t>
              </a:r>
            </a:p>
          </p:txBody>
        </p:sp>
        <p:sp>
          <p:nvSpPr>
            <p:cNvPr id="28703" name="Oval 240"/>
            <p:cNvSpPr>
              <a:spLocks noChangeAspect="1" noChangeArrowheads="1"/>
            </p:cNvSpPr>
            <p:nvPr/>
          </p:nvSpPr>
          <p:spPr bwMode="auto">
            <a:xfrm>
              <a:off x="653" y="1424"/>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D</a:t>
              </a:r>
            </a:p>
          </p:txBody>
        </p:sp>
        <p:cxnSp>
          <p:nvCxnSpPr>
            <p:cNvPr id="28704" name="AutoShape 241"/>
            <p:cNvCxnSpPr>
              <a:cxnSpLocks noChangeShapeType="1"/>
              <a:stCxn id="28703" idx="3"/>
              <a:endCxn id="28702" idx="7"/>
            </p:cNvCxnSpPr>
            <p:nvPr/>
          </p:nvCxnSpPr>
          <p:spPr bwMode="auto">
            <a:xfrm flipH="1">
              <a:off x="639" y="1572"/>
              <a:ext cx="39" cy="9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05" name="AutoShape 242"/>
            <p:cNvCxnSpPr>
              <a:cxnSpLocks noChangeShapeType="1"/>
              <a:stCxn id="28702" idx="5"/>
              <a:endCxn id="28690" idx="2"/>
            </p:cNvCxnSpPr>
            <p:nvPr/>
          </p:nvCxnSpPr>
          <p:spPr bwMode="auto">
            <a:xfrm>
              <a:off x="639" y="1793"/>
              <a:ext cx="126" cy="5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706" name="Oval 243"/>
            <p:cNvSpPr>
              <a:spLocks noChangeAspect="1" noChangeArrowheads="1"/>
            </p:cNvSpPr>
            <p:nvPr/>
          </p:nvSpPr>
          <p:spPr bwMode="auto">
            <a:xfrm>
              <a:off x="281" y="1447"/>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F</a:t>
              </a:r>
            </a:p>
          </p:txBody>
        </p:sp>
        <p:cxnSp>
          <p:nvCxnSpPr>
            <p:cNvPr id="28707" name="AutoShape 244"/>
            <p:cNvCxnSpPr>
              <a:cxnSpLocks noChangeShapeType="1"/>
              <a:stCxn id="28706" idx="5"/>
              <a:endCxn id="28702" idx="1"/>
            </p:cNvCxnSpPr>
            <p:nvPr/>
          </p:nvCxnSpPr>
          <p:spPr bwMode="auto">
            <a:xfrm>
              <a:off x="429" y="1595"/>
              <a:ext cx="87" cy="7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708" name="Oval 245"/>
            <p:cNvSpPr>
              <a:spLocks noChangeAspect="1" noChangeArrowheads="1"/>
            </p:cNvSpPr>
            <p:nvPr/>
          </p:nvSpPr>
          <p:spPr bwMode="auto">
            <a:xfrm>
              <a:off x="1898" y="1451"/>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M</a:t>
              </a:r>
            </a:p>
          </p:txBody>
        </p:sp>
        <p:sp>
          <p:nvSpPr>
            <p:cNvPr id="28709" name="Oval 246"/>
            <p:cNvSpPr>
              <a:spLocks noChangeAspect="1" noChangeArrowheads="1"/>
            </p:cNvSpPr>
            <p:nvPr/>
          </p:nvSpPr>
          <p:spPr bwMode="auto">
            <a:xfrm>
              <a:off x="2130" y="1599"/>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O</a:t>
              </a:r>
            </a:p>
          </p:txBody>
        </p:sp>
        <p:cxnSp>
          <p:nvCxnSpPr>
            <p:cNvPr id="28710" name="AutoShape 247"/>
            <p:cNvCxnSpPr>
              <a:cxnSpLocks noChangeShapeType="1"/>
              <a:stCxn id="28709" idx="2"/>
              <a:endCxn id="28708" idx="5"/>
            </p:cNvCxnSpPr>
            <p:nvPr/>
          </p:nvCxnSpPr>
          <p:spPr bwMode="auto">
            <a:xfrm flipH="1" flipV="1">
              <a:off x="2046" y="1599"/>
              <a:ext cx="84" cy="8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11" name="AutoShape 248"/>
            <p:cNvCxnSpPr>
              <a:cxnSpLocks noChangeShapeType="1"/>
              <a:stCxn id="28693" idx="6"/>
              <a:endCxn id="28708" idx="2"/>
            </p:cNvCxnSpPr>
            <p:nvPr/>
          </p:nvCxnSpPr>
          <p:spPr bwMode="auto">
            <a:xfrm flipV="1">
              <a:off x="1706" y="1538"/>
              <a:ext cx="192" cy="66"/>
            </a:xfrm>
            <a:prstGeom prst="straightConnector1">
              <a:avLst/>
            </a:prstGeom>
            <a:noFill/>
            <a:ln w="28575" cmpd="sng">
              <a:solidFill>
                <a:schemeClr val="accent2"/>
              </a:solidFill>
              <a:round/>
              <a:headEnd/>
              <a:tailEnd/>
            </a:ln>
            <a:effectLst/>
            <a:extLst>
              <a:ext uri="{909E8E84-426E-40dd-AFC4-6F175D3DCCD1}">
                <a14:hiddenFill xmlns:a14="http://schemas.microsoft.com/office/drawing/2010/main" xmlns="">
                  <a:noFill/>
                </a14:hiddenFill>
              </a:ext>
            </a:extLst>
          </p:spPr>
        </p:cxnSp>
        <p:sp>
          <p:nvSpPr>
            <p:cNvPr id="28712" name="Oval 249"/>
            <p:cNvSpPr>
              <a:spLocks noChangeAspect="1" noChangeArrowheads="1"/>
            </p:cNvSpPr>
            <p:nvPr/>
          </p:nvSpPr>
          <p:spPr bwMode="auto">
            <a:xfrm>
              <a:off x="1307" y="1312"/>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H</a:t>
              </a:r>
            </a:p>
          </p:txBody>
        </p:sp>
        <p:sp>
          <p:nvSpPr>
            <p:cNvPr id="28713" name="Oval 250"/>
            <p:cNvSpPr>
              <a:spLocks noChangeAspect="1" noChangeArrowheads="1"/>
            </p:cNvSpPr>
            <p:nvPr/>
          </p:nvSpPr>
          <p:spPr bwMode="auto">
            <a:xfrm>
              <a:off x="1015" y="2078"/>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K</a:t>
              </a:r>
            </a:p>
          </p:txBody>
        </p:sp>
        <p:cxnSp>
          <p:nvCxnSpPr>
            <p:cNvPr id="28714" name="AutoShape 251"/>
            <p:cNvCxnSpPr>
              <a:cxnSpLocks noChangeShapeType="1"/>
              <a:stCxn id="28713" idx="7"/>
              <a:endCxn id="28700" idx="3"/>
            </p:cNvCxnSpPr>
            <p:nvPr/>
          </p:nvCxnSpPr>
          <p:spPr bwMode="auto">
            <a:xfrm flipV="1">
              <a:off x="1163" y="1988"/>
              <a:ext cx="155" cy="11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715" name="Oval 252"/>
            <p:cNvSpPr>
              <a:spLocks noChangeAspect="1" noChangeArrowheads="1"/>
            </p:cNvSpPr>
            <p:nvPr/>
          </p:nvSpPr>
          <p:spPr bwMode="auto">
            <a:xfrm>
              <a:off x="917" y="1328"/>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G</a:t>
              </a:r>
            </a:p>
          </p:txBody>
        </p:sp>
        <p:cxnSp>
          <p:nvCxnSpPr>
            <p:cNvPr id="28716" name="AutoShape 253"/>
            <p:cNvCxnSpPr>
              <a:cxnSpLocks noChangeShapeType="1"/>
              <a:stCxn id="28692" idx="1"/>
              <a:endCxn id="28715" idx="5"/>
            </p:cNvCxnSpPr>
            <p:nvPr/>
          </p:nvCxnSpPr>
          <p:spPr bwMode="auto">
            <a:xfrm flipH="1" flipV="1">
              <a:off x="1065" y="1476"/>
              <a:ext cx="37" cy="8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17" name="AutoShape 254"/>
            <p:cNvCxnSpPr>
              <a:cxnSpLocks noChangeShapeType="1"/>
              <a:stCxn id="28692" idx="7"/>
              <a:endCxn id="28712" idx="3"/>
            </p:cNvCxnSpPr>
            <p:nvPr/>
          </p:nvCxnSpPr>
          <p:spPr bwMode="auto">
            <a:xfrm flipV="1">
              <a:off x="1225" y="1460"/>
              <a:ext cx="107" cy="1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18" name="AutoShape 255"/>
            <p:cNvCxnSpPr>
              <a:cxnSpLocks noChangeShapeType="1"/>
              <a:stCxn id="28690" idx="6"/>
              <a:endCxn id="28693" idx="3"/>
            </p:cNvCxnSpPr>
            <p:nvPr/>
          </p:nvCxnSpPr>
          <p:spPr bwMode="auto">
            <a:xfrm flipV="1">
              <a:off x="938" y="1665"/>
              <a:ext cx="620" cy="184"/>
            </a:xfrm>
            <a:prstGeom prst="straightConnector1">
              <a:avLst/>
            </a:prstGeom>
            <a:noFill/>
            <a:ln w="28575" cmpd="sng">
              <a:solidFill>
                <a:schemeClr val="accent2"/>
              </a:solidFill>
              <a:round/>
              <a:headEnd/>
              <a:tailEnd/>
            </a:ln>
            <a:effectLst/>
            <a:extLst>
              <a:ext uri="{909E8E84-426E-40dd-AFC4-6F175D3DCCD1}">
                <a14:hiddenFill xmlns:a14="http://schemas.microsoft.com/office/drawing/2010/main" xmlns="">
                  <a:noFill/>
                </a14:hiddenFill>
              </a:ext>
            </a:extLst>
          </p:spPr>
        </p:cxnSp>
        <p:cxnSp>
          <p:nvCxnSpPr>
            <p:cNvPr id="28719" name="AutoShape 256"/>
            <p:cNvCxnSpPr>
              <a:cxnSpLocks noChangeShapeType="1"/>
              <a:stCxn id="28703" idx="5"/>
              <a:endCxn id="28690" idx="0"/>
            </p:cNvCxnSpPr>
            <p:nvPr/>
          </p:nvCxnSpPr>
          <p:spPr bwMode="auto">
            <a:xfrm>
              <a:off x="801" y="1572"/>
              <a:ext cx="51" cy="19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20" name="AutoShape 257"/>
            <p:cNvCxnSpPr>
              <a:cxnSpLocks noChangeShapeType="1"/>
              <a:stCxn id="28693" idx="4"/>
              <a:endCxn id="28694" idx="0"/>
            </p:cNvCxnSpPr>
            <p:nvPr/>
          </p:nvCxnSpPr>
          <p:spPr bwMode="auto">
            <a:xfrm>
              <a:off x="1620" y="1690"/>
              <a:ext cx="151" cy="388"/>
            </a:xfrm>
            <a:prstGeom prst="straightConnector1">
              <a:avLst/>
            </a:prstGeom>
            <a:noFill/>
            <a:ln w="28575" cmpd="sng">
              <a:solidFill>
                <a:schemeClr val="accent2"/>
              </a:solidFill>
              <a:round/>
              <a:headEnd/>
              <a:tailEnd/>
            </a:ln>
            <a:effectLst/>
            <a:extLst>
              <a:ext uri="{909E8E84-426E-40dd-AFC4-6F175D3DCCD1}">
                <a14:hiddenFill xmlns:a14="http://schemas.microsoft.com/office/drawing/2010/main" xmlns="">
                  <a:noFill/>
                </a14:hiddenFill>
              </a:ext>
            </a:extLst>
          </p:spPr>
        </p:cxnSp>
        <p:cxnSp>
          <p:nvCxnSpPr>
            <p:cNvPr id="28721" name="AutoShape 258"/>
            <p:cNvCxnSpPr>
              <a:cxnSpLocks noChangeShapeType="1"/>
              <a:stCxn id="28708" idx="7"/>
              <a:endCxn id="28722" idx="2"/>
            </p:cNvCxnSpPr>
            <p:nvPr/>
          </p:nvCxnSpPr>
          <p:spPr bwMode="auto">
            <a:xfrm flipV="1">
              <a:off x="2046" y="1423"/>
              <a:ext cx="108" cy="53"/>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722" name="Oval 259"/>
            <p:cNvSpPr>
              <a:spLocks noChangeAspect="1" noChangeArrowheads="1"/>
            </p:cNvSpPr>
            <p:nvPr/>
          </p:nvSpPr>
          <p:spPr bwMode="auto">
            <a:xfrm>
              <a:off x="2154" y="1336"/>
              <a:ext cx="173" cy="173"/>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000" b="1">
                  <a:solidFill>
                    <a:srgbClr val="000000"/>
                  </a:solidFill>
                </a:rPr>
                <a:t>N</a:t>
              </a:r>
            </a:p>
          </p:txBody>
        </p:sp>
        <p:cxnSp>
          <p:nvCxnSpPr>
            <p:cNvPr id="28723" name="AutoShape 260"/>
            <p:cNvCxnSpPr>
              <a:cxnSpLocks noChangeShapeType="1"/>
              <a:stCxn id="28713" idx="0"/>
              <a:endCxn id="28692" idx="4"/>
            </p:cNvCxnSpPr>
            <p:nvPr/>
          </p:nvCxnSpPr>
          <p:spPr bwMode="auto">
            <a:xfrm flipV="1">
              <a:off x="1102" y="1708"/>
              <a:ext cx="62" cy="37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24" name="AutoShape 261"/>
            <p:cNvCxnSpPr>
              <a:cxnSpLocks noChangeShapeType="1"/>
              <a:stCxn id="28709" idx="3"/>
              <a:endCxn id="28691" idx="7"/>
            </p:cNvCxnSpPr>
            <p:nvPr/>
          </p:nvCxnSpPr>
          <p:spPr bwMode="auto">
            <a:xfrm flipH="1">
              <a:off x="2011" y="1747"/>
              <a:ext cx="144" cy="82"/>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725" name="AutoShape 262"/>
            <p:cNvCxnSpPr>
              <a:cxnSpLocks noChangeShapeType="1"/>
              <a:stCxn id="28692" idx="3"/>
              <a:endCxn id="28690" idx="7"/>
            </p:cNvCxnSpPr>
            <p:nvPr/>
          </p:nvCxnSpPr>
          <p:spPr bwMode="auto">
            <a:xfrm flipH="1">
              <a:off x="913" y="1683"/>
              <a:ext cx="189" cy="10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 name="Footer Placeholder 1"/>
          <p:cNvSpPr>
            <a:spLocks noGrp="1"/>
          </p:cNvSpPr>
          <p:nvPr>
            <p:ph type="ftr" sz="quarter" idx="11"/>
          </p:nvPr>
        </p:nvSpPr>
        <p:spPr/>
        <p:txBody>
          <a:bodyPr/>
          <a:lstStyle/>
          <a:p>
            <a:pPr>
              <a:defRPr/>
            </a:pPr>
            <a:r>
              <a:rPr lang="en-US"/>
              <a:t>Dechter, TPM 14/19</a:t>
            </a:r>
          </a:p>
        </p:txBody>
      </p:sp>
      <p:sp>
        <p:nvSpPr>
          <p:cNvPr id="264" name="TextBox 263"/>
          <p:cNvSpPr txBox="1"/>
          <p:nvPr/>
        </p:nvSpPr>
        <p:spPr>
          <a:xfrm>
            <a:off x="667845" y="1162994"/>
            <a:ext cx="3297890" cy="646331"/>
          </a:xfrm>
          <a:prstGeom prst="rect">
            <a:avLst/>
          </a:prstGeom>
          <a:noFill/>
        </p:spPr>
        <p:txBody>
          <a:bodyPr wrap="none" rtlCol="0">
            <a:spAutoFit/>
          </a:bodyPr>
          <a:lstStyle/>
          <a:p>
            <a:r>
              <a:rPr lang="en-US" dirty="0"/>
              <a:t>Traveling to trees by conditioning</a:t>
            </a:r>
          </a:p>
          <a:p>
            <a:r>
              <a:rPr lang="en-US" dirty="0"/>
              <a:t>Distance: </a:t>
            </a:r>
            <a:r>
              <a:rPr lang="en-US" dirty="0" err="1"/>
              <a:t>exp</a:t>
            </a:r>
            <a:r>
              <a:rPr lang="en-US" dirty="0"/>
              <a:t>(cycle-</a:t>
            </a:r>
            <a:r>
              <a:rPr lang="en-US" dirty="0" err="1"/>
              <a:t>cutset</a:t>
            </a:r>
            <a:r>
              <a:rPr lang="en-US" dirty="0"/>
              <a:t>)</a:t>
            </a:r>
          </a:p>
        </p:txBody>
      </p:sp>
      <p:sp>
        <p:nvSpPr>
          <p:cNvPr id="266" name="Rectangle 8"/>
          <p:cNvSpPr txBox="1">
            <a:spLocks noChangeArrowheads="1"/>
          </p:cNvSpPr>
          <p:nvPr/>
        </p:nvSpPr>
        <p:spPr>
          <a:xfrm>
            <a:off x="496888" y="143873"/>
            <a:ext cx="8153400" cy="102076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dirty="0"/>
              <a:t>Traveling to trees via Conditioning</a:t>
            </a:r>
          </a:p>
        </p:txBody>
      </p:sp>
    </p:spTree>
    <p:extLst>
      <p:ext uri="{BB962C8B-B14F-4D97-AF65-F5344CB8AC3E}">
        <p14:creationId xmlns:p14="http://schemas.microsoft.com/office/powerpoint/2010/main" val="3364369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39776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39798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397831"/>
                                        </p:tgtEl>
                                        <p:attrNameLst>
                                          <p:attrName>style.visibility</p:attrName>
                                        </p:attrNameLst>
                                      </p:cBhvr>
                                      <p:to>
                                        <p:strVal val="visible"/>
                                      </p:to>
                                    </p:set>
                                    <p:animEffect transition="in" filter="wipe(left)">
                                      <p:cBhvr>
                                        <p:cTn id="13" dur="500"/>
                                        <p:tgtEl>
                                          <p:spTgt spid="1397831"/>
                                        </p:tgtEl>
                                      </p:cBhvr>
                                    </p:animEffec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0"/>
                                          </p:stCondLst>
                                        </p:cTn>
                                        <p:tgtEl>
                                          <p:spTgt spid="139780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1397800"/>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3979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397861"/>
                                        </p:tgtEl>
                                        <p:attrNameLst>
                                          <p:attrName>style.visibility</p:attrName>
                                        </p:attrNameLst>
                                      </p:cBhvr>
                                      <p:to>
                                        <p:strVal val="visible"/>
                                      </p:to>
                                    </p:set>
                                    <p:animEffect transition="in" filter="wipe(up)">
                                      <p:cBhvr>
                                        <p:cTn id="27" dur="500"/>
                                        <p:tgtEl>
                                          <p:spTgt spid="1397861"/>
                                        </p:tgtEl>
                                      </p:cBhvr>
                                    </p:animEffec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0"/>
                                          </p:stCondLst>
                                        </p:cTn>
                                        <p:tgtEl>
                                          <p:spTgt spid="139783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1397834"/>
                                        </p:tgtEl>
                                        <p:attrNameLst>
                                          <p:attrName>style.visibility</p:attrName>
                                        </p:attrNameLst>
                                      </p:cBhvr>
                                      <p:to>
                                        <p:strVal val="hidden"/>
                                      </p:to>
                                    </p:set>
                                  </p:childTnLst>
                                </p:cTn>
                              </p:par>
                            </p:childTnLst>
                          </p:cTn>
                        </p:par>
                        <p:par>
                          <p:cTn id="35" fill="hold" nodeType="afterGroup">
                            <p:stCondLst>
                              <p:cond delay="0"/>
                            </p:stCondLst>
                            <p:childTnLst>
                              <p:par>
                                <p:cTn id="36" presetID="1" presetClass="entr" presetSubtype="0" fill="hold" nodeType="afterEffect">
                                  <p:stCondLst>
                                    <p:cond delay="0"/>
                                  </p:stCondLst>
                                  <p:childTnLst>
                                    <p:set>
                                      <p:cBhvr>
                                        <p:cTn id="37" dur="1" fill="hold">
                                          <p:stCondLst>
                                            <p:cond delay="0"/>
                                          </p:stCondLst>
                                        </p:cTn>
                                        <p:tgtEl>
                                          <p:spTgt spid="1397959"/>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1397887"/>
                                        </p:tgtEl>
                                        <p:attrNameLst>
                                          <p:attrName>style.visibility</p:attrName>
                                        </p:attrNameLst>
                                      </p:cBhvr>
                                      <p:to>
                                        <p:strVal val="visible"/>
                                      </p:to>
                                    </p:set>
                                    <p:animEffect transition="in" filter="wipe(right)">
                                      <p:cBhvr>
                                        <p:cTn id="42" dur="500"/>
                                        <p:tgtEl>
                                          <p:spTgt spid="1397887"/>
                                        </p:tgtEl>
                                      </p:cBhvr>
                                    </p:animEffect>
                                  </p:childTnLst>
                                </p:cTn>
                              </p:par>
                            </p:childTnLst>
                          </p:cTn>
                        </p:par>
                        <p:par>
                          <p:cTn id="43" fill="hold" nodeType="afterGroup">
                            <p:stCondLst>
                              <p:cond delay="500"/>
                            </p:stCondLst>
                            <p:childTnLst>
                              <p:par>
                                <p:cTn id="44" presetID="1" presetClass="entr" presetSubtype="0" fill="hold" nodeType="afterEffect">
                                  <p:stCondLst>
                                    <p:cond delay="0"/>
                                  </p:stCondLst>
                                  <p:childTnLst>
                                    <p:set>
                                      <p:cBhvr>
                                        <p:cTn id="45" dur="1" fill="hold">
                                          <p:stCondLst>
                                            <p:cond delay="0"/>
                                          </p:stCondLst>
                                        </p:cTn>
                                        <p:tgtEl>
                                          <p:spTgt spid="1397864"/>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xit" presetSubtype="0" fill="hold" nodeType="clickEffect">
                                  <p:stCondLst>
                                    <p:cond delay="0"/>
                                  </p:stCondLst>
                                  <p:childTnLst>
                                    <p:set>
                                      <p:cBhvr>
                                        <p:cTn id="49" dur="1" fill="hold">
                                          <p:stCondLst>
                                            <p:cond delay="0"/>
                                          </p:stCondLst>
                                        </p:cTn>
                                        <p:tgtEl>
                                          <p:spTgt spid="1397986"/>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139789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39789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6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789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64" y="89418"/>
            <a:ext cx="8591536" cy="1020762"/>
          </a:xfrm>
        </p:spPr>
        <p:txBody>
          <a:bodyPr>
            <a:noAutofit/>
          </a:bodyPr>
          <a:lstStyle/>
          <a:p>
            <a:r>
              <a:rPr lang="en-US" sz="4000" dirty="0">
                <a:solidFill>
                  <a:prstClr val="black"/>
                </a:solidFill>
              </a:rPr>
              <a:t>Combining Approaches</a:t>
            </a:r>
            <a:endParaRPr lang="en-US" dirty="0"/>
          </a:p>
        </p:txBody>
      </p:sp>
      <p:grpSp>
        <p:nvGrpSpPr>
          <p:cNvPr id="59" name="Group 58"/>
          <p:cNvGrpSpPr/>
          <p:nvPr/>
        </p:nvGrpSpPr>
        <p:grpSpPr>
          <a:xfrm>
            <a:off x="2619963" y="1632510"/>
            <a:ext cx="2781261" cy="1074891"/>
            <a:chOff x="6648820" y="698445"/>
            <a:chExt cx="2614708" cy="952033"/>
          </a:xfrm>
        </p:grpSpPr>
        <p:grpSp>
          <p:nvGrpSpPr>
            <p:cNvPr id="15" name="Group 14"/>
            <p:cNvGrpSpPr/>
            <p:nvPr/>
          </p:nvGrpSpPr>
          <p:grpSpPr>
            <a:xfrm>
              <a:off x="6648820" y="698445"/>
              <a:ext cx="2614708" cy="952033"/>
              <a:chOff x="3004357" y="-79"/>
              <a:chExt cx="2464322" cy="1382022"/>
            </a:xfrm>
          </p:grpSpPr>
          <p:sp>
            <p:nvSpPr>
              <p:cNvPr id="16" name="Rounded Rectangle 15"/>
              <p:cNvSpPr/>
              <p:nvPr/>
            </p:nvSpPr>
            <p:spPr>
              <a:xfrm>
                <a:off x="3004357" y="1302"/>
                <a:ext cx="2464322" cy="1380641"/>
              </a:xfrm>
              <a:prstGeom prst="roundRect">
                <a:avLst>
                  <a:gd name="adj" fmla="val 10000"/>
                </a:avLst>
              </a:prstGeom>
              <a:ln>
                <a:solidFill>
                  <a:srgbClr val="4F81BD"/>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ounded Rectangle 4"/>
              <p:cNvSpPr/>
              <p:nvPr/>
            </p:nvSpPr>
            <p:spPr>
              <a:xfrm>
                <a:off x="3004357" y="-79"/>
                <a:ext cx="1394654" cy="72601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t" anchorCtr="0">
                <a:noAutofit/>
              </a:bodyPr>
              <a:lstStyle/>
              <a:p>
                <a:pPr lvl="0" algn="ctr" defTabSz="1600200">
                  <a:lnSpc>
                    <a:spcPct val="90000"/>
                  </a:lnSpc>
                  <a:spcBef>
                    <a:spcPct val="0"/>
                  </a:spcBef>
                  <a:spcAft>
                    <a:spcPct val="35000"/>
                  </a:spcAft>
                </a:pPr>
                <a:r>
                  <a:rPr lang="en-US" sz="2200" b="1" dirty="0" err="1"/>
                  <a:t>V</a:t>
                </a:r>
                <a:r>
                  <a:rPr lang="en-US" sz="2200" b="1" kern="1200" dirty="0" err="1"/>
                  <a:t>ariational</a:t>
                </a:r>
                <a:r>
                  <a:rPr lang="en-US" sz="2200" b="1" kern="1200" dirty="0"/>
                  <a:t> methods</a:t>
                </a:r>
              </a:p>
              <a:p>
                <a:pPr lvl="0" algn="ctr" defTabSz="1600200">
                  <a:lnSpc>
                    <a:spcPct val="90000"/>
                  </a:lnSpc>
                  <a:spcBef>
                    <a:spcPct val="0"/>
                  </a:spcBef>
                  <a:spcAft>
                    <a:spcPct val="35000"/>
                  </a:spcAft>
                </a:pPr>
                <a:endParaRPr lang="en-US" sz="2200" b="1" kern="1200" dirty="0"/>
              </a:p>
              <a:p>
                <a:pPr lvl="0" algn="ctr" defTabSz="1600200">
                  <a:lnSpc>
                    <a:spcPct val="90000"/>
                  </a:lnSpc>
                  <a:spcBef>
                    <a:spcPct val="0"/>
                  </a:spcBef>
                  <a:spcAft>
                    <a:spcPct val="35000"/>
                  </a:spcAft>
                </a:pPr>
                <a:r>
                  <a:rPr lang="en-US" sz="2200" b="1" dirty="0"/>
                  <a:t> </a:t>
                </a:r>
              </a:p>
              <a:p>
                <a:pPr lvl="0" algn="ctr" defTabSz="1600200">
                  <a:lnSpc>
                    <a:spcPct val="90000"/>
                  </a:lnSpc>
                  <a:spcBef>
                    <a:spcPct val="0"/>
                  </a:spcBef>
                  <a:spcAft>
                    <a:spcPct val="35000"/>
                  </a:spcAft>
                </a:pPr>
                <a:endParaRPr lang="en-US" sz="2200" b="1" kern="1200" dirty="0"/>
              </a:p>
            </p:txBody>
          </p:sp>
        </p:grpSp>
        <p:grpSp>
          <p:nvGrpSpPr>
            <p:cNvPr id="25" name="Group 24"/>
            <p:cNvGrpSpPr/>
            <p:nvPr/>
          </p:nvGrpSpPr>
          <p:grpSpPr>
            <a:xfrm>
              <a:off x="8128583" y="866593"/>
              <a:ext cx="980748" cy="659235"/>
              <a:chOff x="5407046" y="3246970"/>
              <a:chExt cx="3605143" cy="2205457"/>
            </a:xfrm>
          </p:grpSpPr>
          <p:sp>
            <p:nvSpPr>
              <p:cNvPr id="26" name="Oval 25"/>
              <p:cNvSpPr/>
              <p:nvPr/>
            </p:nvSpPr>
            <p:spPr>
              <a:xfrm>
                <a:off x="5407046" y="3311689"/>
                <a:ext cx="1468473" cy="2140738"/>
              </a:xfrm>
              <a:prstGeom prst="ellipse">
                <a:avLst/>
              </a:prstGeom>
              <a:solidFill>
                <a:srgbClr val="008000">
                  <a:alpha val="20000"/>
                </a:srgbClr>
              </a:solidFill>
              <a:ln w="28575" cmpd="sng">
                <a:solidFill>
                  <a:srgbClr val="CCFFCC">
                    <a:alpha val="0"/>
                  </a:srgbClr>
                </a:solidFill>
              </a:ln>
              <a:effectLst/>
            </p:spPr>
            <p:style>
              <a:lnRef idx="1">
                <a:schemeClr val="accent1"/>
              </a:lnRef>
              <a:fillRef idx="3">
                <a:schemeClr val="accent1"/>
              </a:fillRef>
              <a:effectRef idx="2">
                <a:schemeClr val="accent1"/>
              </a:effectRef>
              <a:fontRef idx="minor">
                <a:schemeClr val="lt1"/>
              </a:fontRef>
            </p:style>
          </p:sp>
          <p:sp>
            <p:nvSpPr>
              <p:cNvPr id="27" name="Oval 26"/>
              <p:cNvSpPr/>
              <p:nvPr/>
            </p:nvSpPr>
            <p:spPr>
              <a:xfrm>
                <a:off x="7441404" y="3246970"/>
                <a:ext cx="1570785" cy="2029546"/>
              </a:xfrm>
              <a:prstGeom prst="ellipse">
                <a:avLst/>
              </a:prstGeom>
              <a:solidFill>
                <a:srgbClr val="FF6600">
                  <a:alpha val="18000"/>
                </a:srgbClr>
              </a:solidFill>
              <a:ln w="28575" cmpd="sng">
                <a:solidFill>
                  <a:schemeClr val="bg1">
                    <a:alpha val="0"/>
                  </a:schemeClr>
                </a:solidFill>
              </a:ln>
              <a:effectLst/>
            </p:spPr>
            <p:style>
              <a:lnRef idx="1">
                <a:schemeClr val="accent1"/>
              </a:lnRef>
              <a:fillRef idx="3">
                <a:schemeClr val="accent1"/>
              </a:fillRef>
              <a:effectRef idx="2">
                <a:schemeClr val="accent1"/>
              </a:effectRef>
              <a:fontRef idx="minor">
                <a:schemeClr val="lt1"/>
              </a:fontRef>
            </p:style>
          </p:sp>
          <p:grpSp>
            <p:nvGrpSpPr>
              <p:cNvPr id="28" name="Group 96"/>
              <p:cNvGrpSpPr>
                <a:grpSpLocks noChangeAspect="1"/>
              </p:cNvGrpSpPr>
              <p:nvPr/>
            </p:nvGrpSpPr>
            <p:grpSpPr>
              <a:xfrm>
                <a:off x="5741966" y="3437639"/>
                <a:ext cx="3049210" cy="1952233"/>
                <a:chOff x="5618809" y="4641224"/>
                <a:chExt cx="2886353" cy="1847966"/>
              </a:xfrm>
            </p:grpSpPr>
            <p:sp>
              <p:nvSpPr>
                <p:cNvPr id="41" name="Oval 40"/>
                <p:cNvSpPr>
                  <a:spLocks noChangeAspect="1"/>
                </p:cNvSpPr>
                <p:nvPr/>
              </p:nvSpPr>
              <p:spPr>
                <a:xfrm>
                  <a:off x="7526546" y="4641224"/>
                  <a:ext cx="214602" cy="214602"/>
                </a:xfrm>
                <a:prstGeom prst="ellipse">
                  <a:avLst/>
                </a:prstGeom>
                <a:solidFill>
                  <a:schemeClr val="bg1">
                    <a:alpha val="0"/>
                  </a:schemeClr>
                </a:solidFill>
                <a:ln w="28575"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sp>
            <p:sp>
              <p:nvSpPr>
                <p:cNvPr id="42" name="Oval 41"/>
                <p:cNvSpPr>
                  <a:spLocks noChangeAspect="1"/>
                </p:cNvSpPr>
                <p:nvPr/>
              </p:nvSpPr>
              <p:spPr>
                <a:xfrm>
                  <a:off x="7846586" y="6009129"/>
                  <a:ext cx="214602" cy="214602"/>
                </a:xfrm>
                <a:prstGeom prst="ellipse">
                  <a:avLst/>
                </a:prstGeom>
                <a:solidFill>
                  <a:schemeClr val="bg1">
                    <a:alpha val="0"/>
                  </a:schemeClr>
                </a:solidFill>
                <a:ln w="28575"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sp>
            <p:sp>
              <p:nvSpPr>
                <p:cNvPr id="43" name="Oval 42"/>
                <p:cNvSpPr>
                  <a:spLocks noChangeAspect="1"/>
                </p:cNvSpPr>
                <p:nvPr/>
              </p:nvSpPr>
              <p:spPr>
                <a:xfrm>
                  <a:off x="5618809" y="6274588"/>
                  <a:ext cx="214602" cy="214602"/>
                </a:xfrm>
                <a:prstGeom prst="ellipse">
                  <a:avLst/>
                </a:prstGeom>
                <a:solidFill>
                  <a:schemeClr val="bg1">
                    <a:alpha val="0"/>
                  </a:schemeClr>
                </a:solidFill>
                <a:ln w="285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sp>
            <p:cxnSp>
              <p:nvCxnSpPr>
                <p:cNvPr id="44" name="Straight Connector 43"/>
                <p:cNvCxnSpPr>
                  <a:stCxn id="41" idx="4"/>
                  <a:endCxn id="42" idx="0"/>
                </p:cNvCxnSpPr>
                <p:nvPr/>
              </p:nvCxnSpPr>
              <p:spPr>
                <a:xfrm rot="16200000" flipH="1">
                  <a:off x="7217216" y="5272458"/>
                  <a:ext cx="1153302" cy="320040"/>
                </a:xfrm>
                <a:prstGeom prst="line">
                  <a:avLst/>
                </a:prstGeom>
                <a:ln w="28575" cap="flat" cmpd="sng" algn="ctr">
                  <a:solidFill>
                    <a:srgbClr val="FF66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43" idx="6"/>
                  <a:endCxn id="42" idx="2"/>
                </p:cNvCxnSpPr>
                <p:nvPr/>
              </p:nvCxnSpPr>
              <p:spPr>
                <a:xfrm flipV="1">
                  <a:off x="5833411" y="6116430"/>
                  <a:ext cx="2013174" cy="265458"/>
                </a:xfrm>
                <a:prstGeom prst="line">
                  <a:avLst/>
                </a:prstGeom>
                <a:ln w="28575"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52" idx="1"/>
                  <a:endCxn id="41" idx="5"/>
                </p:cNvCxnSpPr>
                <p:nvPr/>
              </p:nvCxnSpPr>
              <p:spPr>
                <a:xfrm rot="16200000" flipV="1">
                  <a:off x="7892221" y="4641900"/>
                  <a:ext cx="247269" cy="612268"/>
                </a:xfrm>
                <a:prstGeom prst="line">
                  <a:avLst/>
                </a:prstGeom>
                <a:ln w="28575" cap="flat" cmpd="sng" algn="ctr">
                  <a:solidFill>
                    <a:srgbClr val="FF66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7" name="Oval 46"/>
                <p:cNvSpPr>
                  <a:spLocks noChangeAspect="1"/>
                </p:cNvSpPr>
                <p:nvPr/>
              </p:nvSpPr>
              <p:spPr>
                <a:xfrm>
                  <a:off x="5695008" y="5192548"/>
                  <a:ext cx="214602" cy="214602"/>
                </a:xfrm>
                <a:prstGeom prst="ellipse">
                  <a:avLst/>
                </a:prstGeom>
                <a:solidFill>
                  <a:schemeClr val="bg1">
                    <a:alpha val="0"/>
                  </a:schemeClr>
                </a:solidFill>
                <a:ln w="285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sp>
            <p:cxnSp>
              <p:nvCxnSpPr>
                <p:cNvPr id="48" name="Straight Connector 47"/>
                <p:cNvCxnSpPr>
                  <a:stCxn id="43" idx="0"/>
                  <a:endCxn id="47" idx="4"/>
                </p:cNvCxnSpPr>
                <p:nvPr/>
              </p:nvCxnSpPr>
              <p:spPr>
                <a:xfrm rot="5400000" flipH="1" flipV="1">
                  <a:off x="5330491" y="5802769"/>
                  <a:ext cx="867437" cy="76200"/>
                </a:xfrm>
                <a:prstGeom prst="line">
                  <a:avLst/>
                </a:prstGeom>
                <a:ln w="28575"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51" idx="6"/>
                  <a:endCxn id="41" idx="2"/>
                </p:cNvCxnSpPr>
                <p:nvPr/>
              </p:nvCxnSpPr>
              <p:spPr>
                <a:xfrm flipV="1">
                  <a:off x="6397164" y="4748526"/>
                  <a:ext cx="1129381" cy="105438"/>
                </a:xfrm>
                <a:prstGeom prst="line">
                  <a:avLst/>
                </a:prstGeom>
                <a:ln w="28575" cap="flat" cmpd="sng" algn="ctr">
                  <a:solidFill>
                    <a:srgbClr val="B3A2C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47" idx="5"/>
                  <a:endCxn id="42" idx="1"/>
                </p:cNvCxnSpPr>
                <p:nvPr/>
              </p:nvCxnSpPr>
              <p:spPr>
                <a:xfrm rot="16200000" flipH="1">
                  <a:off x="6545681" y="4708224"/>
                  <a:ext cx="664835" cy="1999830"/>
                </a:xfrm>
                <a:prstGeom prst="line">
                  <a:avLst/>
                </a:prstGeom>
                <a:ln w="28575"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 name="Oval 50"/>
                <p:cNvSpPr>
                  <a:spLocks noChangeAspect="1"/>
                </p:cNvSpPr>
                <p:nvPr/>
              </p:nvSpPr>
              <p:spPr>
                <a:xfrm>
                  <a:off x="6182562" y="4746664"/>
                  <a:ext cx="214602" cy="214602"/>
                </a:xfrm>
                <a:prstGeom prst="ellipse">
                  <a:avLst/>
                </a:prstGeom>
                <a:solidFill>
                  <a:schemeClr val="bg1">
                    <a:alpha val="0"/>
                  </a:schemeClr>
                </a:solidFill>
                <a:ln w="285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sp>
            <p:sp>
              <p:nvSpPr>
                <p:cNvPr id="52" name="Oval 51"/>
                <p:cNvSpPr>
                  <a:spLocks noChangeAspect="1"/>
                </p:cNvSpPr>
                <p:nvPr/>
              </p:nvSpPr>
              <p:spPr>
                <a:xfrm>
                  <a:off x="8290560" y="5040241"/>
                  <a:ext cx="214602" cy="214602"/>
                </a:xfrm>
                <a:prstGeom prst="ellipse">
                  <a:avLst/>
                </a:prstGeom>
                <a:solidFill>
                  <a:schemeClr val="bg1">
                    <a:alpha val="0"/>
                  </a:schemeClr>
                </a:solidFill>
                <a:ln w="28575"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sp>
            <p:cxnSp>
              <p:nvCxnSpPr>
                <p:cNvPr id="53" name="Straight Connector 52"/>
                <p:cNvCxnSpPr>
                  <a:stCxn id="47" idx="7"/>
                  <a:endCxn id="51" idx="3"/>
                </p:cNvCxnSpPr>
                <p:nvPr/>
              </p:nvCxnSpPr>
              <p:spPr>
                <a:xfrm rot="5400000" flipH="1" flipV="1">
                  <a:off x="5899018" y="4909004"/>
                  <a:ext cx="294137" cy="335806"/>
                </a:xfrm>
                <a:prstGeom prst="line">
                  <a:avLst/>
                </a:prstGeom>
                <a:ln w="28575"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43" idx="7"/>
                  <a:endCxn id="52" idx="3"/>
                </p:cNvCxnSpPr>
                <p:nvPr/>
              </p:nvCxnSpPr>
              <p:spPr>
                <a:xfrm rot="5400000" flipH="1" flipV="1">
                  <a:off x="6520687" y="4504713"/>
                  <a:ext cx="1082599" cy="2520005"/>
                </a:xfrm>
                <a:prstGeom prst="line">
                  <a:avLst/>
                </a:prstGeom>
                <a:ln w="28575"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42" idx="7"/>
                  <a:endCxn id="52" idx="4"/>
                </p:cNvCxnSpPr>
                <p:nvPr/>
              </p:nvCxnSpPr>
              <p:spPr>
                <a:xfrm rot="5400000" flipH="1" flipV="1">
                  <a:off x="7820955" y="5463650"/>
                  <a:ext cx="785713" cy="368102"/>
                </a:xfrm>
                <a:prstGeom prst="line">
                  <a:avLst/>
                </a:prstGeom>
                <a:ln w="28575" cap="flat" cmpd="sng" algn="ctr">
                  <a:solidFill>
                    <a:srgbClr val="FF66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51" idx="4"/>
                  <a:endCxn id="43" idx="7"/>
                </p:cNvCxnSpPr>
                <p:nvPr/>
              </p:nvCxnSpPr>
              <p:spPr>
                <a:xfrm rot="5400000">
                  <a:off x="5373548" y="5389701"/>
                  <a:ext cx="1344749" cy="487880"/>
                </a:xfrm>
                <a:prstGeom prst="line">
                  <a:avLst/>
                </a:prstGeom>
                <a:ln w="28575"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29" name="Straight Connector 28"/>
              <p:cNvCxnSpPr/>
              <p:nvPr/>
            </p:nvCxnSpPr>
            <p:spPr>
              <a:xfrm flipV="1">
                <a:off x="6285610" y="5263921"/>
                <a:ext cx="971356" cy="79145"/>
              </a:xfrm>
              <a:prstGeom prst="line">
                <a:avLst/>
              </a:prstGeom>
              <a:ln w="28575" cap="flat" cmpd="sng" algn="ctr">
                <a:solidFill>
                  <a:srgbClr val="660066">
                    <a:alpha val="70000"/>
                  </a:srgb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5575965" y="4725591"/>
                <a:ext cx="376881" cy="37688"/>
              </a:xfrm>
              <a:prstGeom prst="line">
                <a:avLst/>
              </a:prstGeom>
              <a:ln w="28575" cap="flat" cmpd="sng" algn="ctr">
                <a:solidFill>
                  <a:srgbClr val="008000">
                    <a:alpha val="70000"/>
                  </a:srgb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821967" y="3437640"/>
                <a:ext cx="587661" cy="1"/>
              </a:xfrm>
              <a:prstGeom prst="line">
                <a:avLst/>
              </a:prstGeom>
              <a:ln w="28575" cap="flat" cmpd="sng" algn="ctr">
                <a:solidFill>
                  <a:srgbClr val="660066">
                    <a:alpha val="70000"/>
                  </a:srgb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cxnSpLocks noChangeAspect="1"/>
              </p:cNvCxnSpPr>
              <p:nvPr/>
            </p:nvCxnSpPr>
            <p:spPr>
              <a:xfrm rot="16200000" flipH="1">
                <a:off x="6571461" y="4249096"/>
                <a:ext cx="212267" cy="604562"/>
              </a:xfrm>
              <a:prstGeom prst="line">
                <a:avLst/>
              </a:prstGeom>
              <a:ln w="28575" cap="flat" cmpd="sng" algn="ctr">
                <a:solidFill>
                  <a:srgbClr val="660066">
                    <a:alpha val="70000"/>
                  </a:srgb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cxnSpLocks noChangeAspect="1"/>
              </p:cNvCxnSpPr>
              <p:nvPr/>
            </p:nvCxnSpPr>
            <p:spPr>
              <a:xfrm rot="5400000" flipH="1" flipV="1">
                <a:off x="5989512" y="3631455"/>
                <a:ext cx="211353" cy="251461"/>
              </a:xfrm>
              <a:prstGeom prst="line">
                <a:avLst/>
              </a:prstGeom>
              <a:ln w="28575" cap="flat" cmpd="sng" algn="ctr">
                <a:solidFill>
                  <a:srgbClr val="008000">
                    <a:alpha val="70000"/>
                  </a:srgb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cxnSpLocks noChangeAspect="1"/>
              </p:cNvCxnSpPr>
              <p:nvPr/>
            </p:nvCxnSpPr>
            <p:spPr>
              <a:xfrm rot="5400000">
                <a:off x="5845523" y="4485867"/>
                <a:ext cx="420868" cy="151140"/>
              </a:xfrm>
              <a:prstGeom prst="line">
                <a:avLst/>
              </a:prstGeom>
              <a:ln w="28575" cap="flat" cmpd="sng" algn="ctr">
                <a:solidFill>
                  <a:srgbClr val="008000">
                    <a:alpha val="70000"/>
                  </a:srgb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cxnSpLocks noChangeAspect="1"/>
              </p:cNvCxnSpPr>
              <p:nvPr/>
            </p:nvCxnSpPr>
            <p:spPr>
              <a:xfrm rot="16200000" flipH="1">
                <a:off x="7879177" y="4200884"/>
                <a:ext cx="639796" cy="120912"/>
              </a:xfrm>
              <a:prstGeom prst="line">
                <a:avLst/>
              </a:prstGeom>
              <a:ln w="28575" cap="flat" cmpd="sng" algn="ctr">
                <a:solidFill>
                  <a:srgbClr val="FF6600">
                    <a:alpha val="70000"/>
                  </a:srgb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cxnSpLocks noChangeAspect="1"/>
              </p:cNvCxnSpPr>
              <p:nvPr/>
            </p:nvCxnSpPr>
            <p:spPr>
              <a:xfrm rot="16200000" flipV="1">
                <a:off x="8329835" y="3502906"/>
                <a:ext cx="121368" cy="377851"/>
              </a:xfrm>
              <a:prstGeom prst="line">
                <a:avLst/>
              </a:prstGeom>
              <a:ln w="28575" cap="flat" cmpd="sng" algn="ctr">
                <a:solidFill>
                  <a:srgbClr val="FF6600">
                    <a:alpha val="70000"/>
                  </a:srgb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cxnSpLocks noChangeAspect="1"/>
              </p:cNvCxnSpPr>
              <p:nvPr/>
            </p:nvCxnSpPr>
            <p:spPr>
              <a:xfrm rot="5400000" flipH="1" flipV="1">
                <a:off x="8559068" y="4462651"/>
                <a:ext cx="317845" cy="151140"/>
              </a:xfrm>
              <a:prstGeom prst="line">
                <a:avLst/>
              </a:prstGeom>
              <a:ln w="28575" cap="flat" cmpd="sng" algn="ctr">
                <a:solidFill>
                  <a:srgbClr val="FF6600">
                    <a:alpha val="70000"/>
                  </a:srgb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6769613" y="4949045"/>
                <a:ext cx="971356" cy="79145"/>
              </a:xfrm>
              <a:prstGeom prst="line">
                <a:avLst/>
              </a:prstGeom>
              <a:ln w="28575" cap="flat" cmpd="sng" algn="ctr">
                <a:solidFill>
                  <a:srgbClr val="FF6600">
                    <a:alpha val="60000"/>
                  </a:srgbClr>
                </a:solidFill>
                <a:prstDash val="solid"/>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7170485" y="3752516"/>
                <a:ext cx="534237" cy="1"/>
              </a:xfrm>
              <a:prstGeom prst="line">
                <a:avLst/>
              </a:prstGeom>
              <a:ln w="28575" cap="flat" cmpd="sng" algn="ctr">
                <a:solidFill>
                  <a:srgbClr val="FF6600">
                    <a:alpha val="60000"/>
                  </a:srgbClr>
                </a:solidFill>
                <a:prstDash val="solid"/>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cxnSpLocks noChangeAspect="1"/>
              </p:cNvCxnSpPr>
              <p:nvPr/>
            </p:nvCxnSpPr>
            <p:spPr>
              <a:xfrm rot="5400000" flipH="1" flipV="1">
                <a:off x="7624437" y="3888047"/>
                <a:ext cx="272660" cy="755702"/>
              </a:xfrm>
              <a:prstGeom prst="line">
                <a:avLst/>
              </a:prstGeom>
              <a:ln w="28575" cap="flat" cmpd="sng" algn="ctr">
                <a:solidFill>
                  <a:srgbClr val="FF6600">
                    <a:alpha val="60000"/>
                  </a:srgbClr>
                </a:solidFill>
                <a:prstDash val="solid"/>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4" name="Group 3"/>
          <p:cNvGrpSpPr/>
          <p:nvPr/>
        </p:nvGrpSpPr>
        <p:grpSpPr>
          <a:xfrm>
            <a:off x="339624" y="4084939"/>
            <a:ext cx="2785929" cy="1074891"/>
            <a:chOff x="787493" y="2946301"/>
            <a:chExt cx="2619096" cy="952033"/>
          </a:xfrm>
        </p:grpSpPr>
        <p:grpSp>
          <p:nvGrpSpPr>
            <p:cNvPr id="363" name="Group 362"/>
            <p:cNvGrpSpPr/>
            <p:nvPr/>
          </p:nvGrpSpPr>
          <p:grpSpPr>
            <a:xfrm>
              <a:off x="787493" y="2946301"/>
              <a:ext cx="2619096" cy="952033"/>
              <a:chOff x="2846894" y="-79"/>
              <a:chExt cx="2468457" cy="1382022"/>
            </a:xfrm>
          </p:grpSpPr>
          <p:sp>
            <p:nvSpPr>
              <p:cNvPr id="396" name="Rounded Rectangle 395"/>
              <p:cNvSpPr/>
              <p:nvPr/>
            </p:nvSpPr>
            <p:spPr>
              <a:xfrm>
                <a:off x="2850107" y="1302"/>
                <a:ext cx="2465244" cy="1380641"/>
              </a:xfrm>
              <a:prstGeom prst="roundRect">
                <a:avLst>
                  <a:gd name="adj" fmla="val 10000"/>
                </a:avLst>
              </a:prstGeom>
              <a:ln>
                <a:solidFill>
                  <a:srgbClr val="4F81BD"/>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97" name="Rounded Rectangle 4"/>
              <p:cNvSpPr/>
              <p:nvPr/>
            </p:nvSpPr>
            <p:spPr>
              <a:xfrm>
                <a:off x="2846894" y="-79"/>
                <a:ext cx="1124123" cy="72601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t" anchorCtr="0">
                <a:noAutofit/>
              </a:bodyPr>
              <a:lstStyle/>
              <a:p>
                <a:pPr lvl="0" algn="ctr" defTabSz="1600200">
                  <a:lnSpc>
                    <a:spcPct val="90000"/>
                  </a:lnSpc>
                  <a:spcBef>
                    <a:spcPct val="0"/>
                  </a:spcBef>
                  <a:spcAft>
                    <a:spcPct val="35000"/>
                  </a:spcAft>
                </a:pPr>
                <a:r>
                  <a:rPr lang="en-US" sz="2200" b="1" dirty="0"/>
                  <a:t>Search</a:t>
                </a:r>
                <a:endParaRPr lang="en-US" sz="2200" b="1" kern="1200" dirty="0"/>
              </a:p>
              <a:p>
                <a:pPr lvl="0" algn="ctr" defTabSz="1600200">
                  <a:lnSpc>
                    <a:spcPct val="90000"/>
                  </a:lnSpc>
                  <a:spcBef>
                    <a:spcPct val="0"/>
                  </a:spcBef>
                  <a:spcAft>
                    <a:spcPct val="35000"/>
                  </a:spcAft>
                </a:pPr>
                <a:endParaRPr lang="en-US" sz="2000" b="1" dirty="0"/>
              </a:p>
              <a:p>
                <a:pPr lvl="0" algn="ctr" defTabSz="1600200">
                  <a:lnSpc>
                    <a:spcPct val="90000"/>
                  </a:lnSpc>
                  <a:spcBef>
                    <a:spcPct val="0"/>
                  </a:spcBef>
                  <a:spcAft>
                    <a:spcPct val="35000"/>
                  </a:spcAft>
                </a:pPr>
                <a:endParaRPr lang="en-US" sz="2000" b="1" kern="1200" dirty="0"/>
              </a:p>
            </p:txBody>
          </p:sp>
        </p:grpSp>
        <p:grpSp>
          <p:nvGrpSpPr>
            <p:cNvPr id="60" name="Group 59"/>
            <p:cNvGrpSpPr/>
            <p:nvPr/>
          </p:nvGrpSpPr>
          <p:grpSpPr>
            <a:xfrm>
              <a:off x="2046528" y="3180125"/>
              <a:ext cx="1189795" cy="558450"/>
              <a:chOff x="9426677" y="5065868"/>
              <a:chExt cx="1439653" cy="743297"/>
            </a:xfrm>
          </p:grpSpPr>
          <p:cxnSp>
            <p:nvCxnSpPr>
              <p:cNvPr id="399" name="AutoShape 21"/>
              <p:cNvCxnSpPr>
                <a:cxnSpLocks noChangeShapeType="1"/>
                <a:stCxn id="639" idx="2"/>
                <a:endCxn id="400" idx="0"/>
              </p:cNvCxnSpPr>
              <p:nvPr/>
            </p:nvCxnSpPr>
            <p:spPr bwMode="auto">
              <a:xfrm flipH="1">
                <a:off x="9610073" y="5260691"/>
                <a:ext cx="178541" cy="79415"/>
              </a:xfrm>
              <a:prstGeom prst="straightConnector1">
                <a:avLst/>
              </a:prstGeom>
              <a:solidFill>
                <a:srgbClr val="FFE58D"/>
              </a:solidFill>
              <a:ln w="9525">
                <a:solidFill>
                  <a:srgbClr val="000000"/>
                </a:solidFill>
                <a:round/>
                <a:headEnd/>
                <a:tailEnd/>
              </a:ln>
            </p:spPr>
          </p:cxnSp>
          <p:sp>
            <p:nvSpPr>
              <p:cNvPr id="400" name="Rectangle 22"/>
              <p:cNvSpPr>
                <a:spLocks noChangeAspect="1" noChangeArrowheads="1"/>
              </p:cNvSpPr>
              <p:nvPr/>
            </p:nvSpPr>
            <p:spPr bwMode="auto">
              <a:xfrm>
                <a:off x="9583103" y="5340105"/>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1" name="AutoShape 23"/>
              <p:cNvCxnSpPr>
                <a:cxnSpLocks noChangeShapeType="1"/>
                <a:stCxn id="402" idx="0"/>
                <a:endCxn id="639" idx="2"/>
              </p:cNvCxnSpPr>
              <p:nvPr/>
            </p:nvCxnSpPr>
            <p:spPr bwMode="auto">
              <a:xfrm flipH="1" flipV="1">
                <a:off x="9788613" y="5260691"/>
                <a:ext cx="178541" cy="79415"/>
              </a:xfrm>
              <a:prstGeom prst="straightConnector1">
                <a:avLst/>
              </a:prstGeom>
              <a:solidFill>
                <a:srgbClr val="FFE58D"/>
              </a:solidFill>
              <a:ln w="9525">
                <a:solidFill>
                  <a:srgbClr val="000000"/>
                </a:solidFill>
                <a:round/>
                <a:headEnd/>
                <a:tailEnd/>
              </a:ln>
            </p:spPr>
          </p:cxnSp>
          <p:sp>
            <p:nvSpPr>
              <p:cNvPr id="402" name="Rectangle 24"/>
              <p:cNvSpPr>
                <a:spLocks noChangeAspect="1" noChangeArrowheads="1"/>
              </p:cNvSpPr>
              <p:nvPr/>
            </p:nvSpPr>
            <p:spPr bwMode="auto">
              <a:xfrm>
                <a:off x="9940184" y="5340105"/>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3" name="AutoShape 25"/>
              <p:cNvCxnSpPr>
                <a:cxnSpLocks noChangeShapeType="1"/>
                <a:stCxn id="641" idx="2"/>
                <a:endCxn id="404" idx="0"/>
              </p:cNvCxnSpPr>
              <p:nvPr/>
            </p:nvCxnSpPr>
            <p:spPr bwMode="auto">
              <a:xfrm flipH="1">
                <a:off x="10326932" y="5260691"/>
                <a:ext cx="178001" cy="79415"/>
              </a:xfrm>
              <a:prstGeom prst="straightConnector1">
                <a:avLst/>
              </a:prstGeom>
              <a:solidFill>
                <a:srgbClr val="FFE58D"/>
              </a:solidFill>
              <a:ln w="9525">
                <a:solidFill>
                  <a:srgbClr val="000000"/>
                </a:solidFill>
                <a:round/>
                <a:headEnd/>
                <a:tailEnd/>
              </a:ln>
            </p:spPr>
          </p:cxnSp>
          <p:sp>
            <p:nvSpPr>
              <p:cNvPr id="404" name="Rectangle 26"/>
              <p:cNvSpPr>
                <a:spLocks noChangeAspect="1" noChangeArrowheads="1"/>
              </p:cNvSpPr>
              <p:nvPr/>
            </p:nvSpPr>
            <p:spPr bwMode="auto">
              <a:xfrm>
                <a:off x="10300502" y="5340105"/>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5" name="AutoShape 27"/>
              <p:cNvCxnSpPr>
                <a:cxnSpLocks noChangeShapeType="1"/>
                <a:stCxn id="406" idx="0"/>
                <a:endCxn id="641" idx="2"/>
              </p:cNvCxnSpPr>
              <p:nvPr/>
            </p:nvCxnSpPr>
            <p:spPr bwMode="auto">
              <a:xfrm flipH="1" flipV="1">
                <a:off x="10505473" y="5260691"/>
                <a:ext cx="178541" cy="79415"/>
              </a:xfrm>
              <a:prstGeom prst="straightConnector1">
                <a:avLst/>
              </a:prstGeom>
              <a:solidFill>
                <a:srgbClr val="FFE58D"/>
              </a:solidFill>
              <a:ln w="9525">
                <a:solidFill>
                  <a:srgbClr val="000000"/>
                </a:solidFill>
                <a:round/>
                <a:headEnd/>
                <a:tailEnd/>
              </a:ln>
            </p:spPr>
          </p:cxnSp>
          <p:sp>
            <p:nvSpPr>
              <p:cNvPr id="406" name="Rectangle 28"/>
              <p:cNvSpPr>
                <a:spLocks noChangeAspect="1" noChangeArrowheads="1"/>
              </p:cNvSpPr>
              <p:nvPr/>
            </p:nvSpPr>
            <p:spPr bwMode="auto">
              <a:xfrm>
                <a:off x="10657044" y="5340105"/>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15" name="Rectangle 37"/>
              <p:cNvSpPr>
                <a:spLocks noChangeAspect="1" noChangeArrowheads="1"/>
              </p:cNvSpPr>
              <p:nvPr/>
            </p:nvSpPr>
            <p:spPr bwMode="auto">
              <a:xfrm>
                <a:off x="9493563" y="5476653"/>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16" name="AutoShape 38"/>
              <p:cNvCxnSpPr>
                <a:cxnSpLocks noChangeShapeType="1"/>
                <a:stCxn id="400" idx="2"/>
                <a:endCxn id="415" idx="0"/>
              </p:cNvCxnSpPr>
              <p:nvPr/>
            </p:nvCxnSpPr>
            <p:spPr bwMode="auto">
              <a:xfrm flipH="1">
                <a:off x="9519993" y="5398381"/>
                <a:ext cx="89540" cy="78272"/>
              </a:xfrm>
              <a:prstGeom prst="straightConnector1">
                <a:avLst/>
              </a:prstGeom>
              <a:solidFill>
                <a:srgbClr val="FFE58D"/>
              </a:solidFill>
              <a:ln w="9525">
                <a:solidFill>
                  <a:srgbClr val="000000"/>
                </a:solidFill>
                <a:round/>
                <a:headEnd/>
                <a:tailEnd/>
              </a:ln>
            </p:spPr>
          </p:cxnSp>
          <p:cxnSp>
            <p:nvCxnSpPr>
              <p:cNvPr id="417" name="AutoShape 39"/>
              <p:cNvCxnSpPr>
                <a:cxnSpLocks noChangeShapeType="1"/>
                <a:stCxn id="400" idx="2"/>
                <a:endCxn id="418" idx="0"/>
              </p:cNvCxnSpPr>
              <p:nvPr/>
            </p:nvCxnSpPr>
            <p:spPr bwMode="auto">
              <a:xfrm>
                <a:off x="9610073" y="5398381"/>
                <a:ext cx="90619" cy="78272"/>
              </a:xfrm>
              <a:prstGeom prst="straightConnector1">
                <a:avLst/>
              </a:prstGeom>
              <a:solidFill>
                <a:srgbClr val="FFE58D"/>
              </a:solidFill>
              <a:ln w="9525">
                <a:solidFill>
                  <a:srgbClr val="000000"/>
                </a:solidFill>
                <a:round/>
                <a:headEnd/>
                <a:tailEnd/>
              </a:ln>
            </p:spPr>
          </p:cxnSp>
          <p:sp>
            <p:nvSpPr>
              <p:cNvPr id="418" name="Rectangle 40"/>
              <p:cNvSpPr>
                <a:spLocks noChangeAspect="1" noChangeArrowheads="1"/>
              </p:cNvSpPr>
              <p:nvPr/>
            </p:nvSpPr>
            <p:spPr bwMode="auto">
              <a:xfrm>
                <a:off x="9673722" y="5476653"/>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19" name="Rectangle 41"/>
              <p:cNvSpPr>
                <a:spLocks noChangeAspect="1" noChangeArrowheads="1"/>
              </p:cNvSpPr>
              <p:nvPr/>
            </p:nvSpPr>
            <p:spPr bwMode="auto">
              <a:xfrm>
                <a:off x="9851183" y="5476653"/>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20" name="AutoShape 42"/>
              <p:cNvCxnSpPr>
                <a:cxnSpLocks noChangeShapeType="1"/>
                <a:stCxn id="402" idx="2"/>
                <a:endCxn id="419" idx="0"/>
              </p:cNvCxnSpPr>
              <p:nvPr/>
            </p:nvCxnSpPr>
            <p:spPr bwMode="auto">
              <a:xfrm flipH="1">
                <a:off x="9878153" y="5398381"/>
                <a:ext cx="89001" cy="78272"/>
              </a:xfrm>
              <a:prstGeom prst="straightConnector1">
                <a:avLst/>
              </a:prstGeom>
              <a:solidFill>
                <a:srgbClr val="FFE58D"/>
              </a:solidFill>
              <a:ln w="9525">
                <a:solidFill>
                  <a:srgbClr val="000000"/>
                </a:solidFill>
                <a:round/>
                <a:headEnd/>
                <a:tailEnd/>
              </a:ln>
            </p:spPr>
          </p:cxnSp>
          <p:cxnSp>
            <p:nvCxnSpPr>
              <p:cNvPr id="421" name="AutoShape 43"/>
              <p:cNvCxnSpPr>
                <a:cxnSpLocks noChangeShapeType="1"/>
                <a:stCxn id="402" idx="2"/>
                <a:endCxn id="422" idx="0"/>
              </p:cNvCxnSpPr>
              <p:nvPr/>
            </p:nvCxnSpPr>
            <p:spPr bwMode="auto">
              <a:xfrm>
                <a:off x="9967154" y="5398381"/>
                <a:ext cx="89540" cy="78272"/>
              </a:xfrm>
              <a:prstGeom prst="straightConnector1">
                <a:avLst/>
              </a:prstGeom>
              <a:solidFill>
                <a:srgbClr val="FFE58D"/>
              </a:solidFill>
              <a:ln w="9525">
                <a:solidFill>
                  <a:srgbClr val="000000"/>
                </a:solidFill>
                <a:round/>
                <a:headEnd/>
                <a:tailEnd/>
              </a:ln>
            </p:spPr>
          </p:cxnSp>
          <p:sp>
            <p:nvSpPr>
              <p:cNvPr id="422" name="Rectangle 44"/>
              <p:cNvSpPr>
                <a:spLocks noChangeAspect="1" noChangeArrowheads="1"/>
              </p:cNvSpPr>
              <p:nvPr/>
            </p:nvSpPr>
            <p:spPr bwMode="auto">
              <a:xfrm>
                <a:off x="10029724" y="5476653"/>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23" name="Rectangle 45"/>
              <p:cNvSpPr>
                <a:spLocks noChangeAspect="1" noChangeArrowheads="1"/>
              </p:cNvSpPr>
              <p:nvPr/>
            </p:nvSpPr>
            <p:spPr bwMode="auto">
              <a:xfrm>
                <a:off x="10210962" y="5476653"/>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24" name="AutoShape 46"/>
              <p:cNvCxnSpPr>
                <a:cxnSpLocks noChangeShapeType="1"/>
                <a:stCxn id="404" idx="2"/>
                <a:endCxn id="423" idx="0"/>
              </p:cNvCxnSpPr>
              <p:nvPr/>
            </p:nvCxnSpPr>
            <p:spPr bwMode="auto">
              <a:xfrm flipH="1">
                <a:off x="10237932" y="5398381"/>
                <a:ext cx="89540" cy="78272"/>
              </a:xfrm>
              <a:prstGeom prst="straightConnector1">
                <a:avLst/>
              </a:prstGeom>
              <a:solidFill>
                <a:srgbClr val="FFE58D"/>
              </a:solidFill>
              <a:ln w="9525">
                <a:solidFill>
                  <a:srgbClr val="000000"/>
                </a:solidFill>
                <a:round/>
                <a:headEnd/>
                <a:tailEnd/>
              </a:ln>
            </p:spPr>
          </p:cxnSp>
          <p:cxnSp>
            <p:nvCxnSpPr>
              <p:cNvPr id="425" name="AutoShape 47"/>
              <p:cNvCxnSpPr>
                <a:cxnSpLocks noChangeShapeType="1"/>
                <a:stCxn id="404" idx="2"/>
                <a:endCxn id="426" idx="0"/>
              </p:cNvCxnSpPr>
              <p:nvPr/>
            </p:nvCxnSpPr>
            <p:spPr bwMode="auto">
              <a:xfrm>
                <a:off x="10326932" y="5398381"/>
                <a:ext cx="90079" cy="78272"/>
              </a:xfrm>
              <a:prstGeom prst="straightConnector1">
                <a:avLst/>
              </a:prstGeom>
              <a:solidFill>
                <a:srgbClr val="FFE58D"/>
              </a:solidFill>
              <a:ln w="9525">
                <a:solidFill>
                  <a:srgbClr val="000000"/>
                </a:solidFill>
                <a:round/>
                <a:headEnd/>
                <a:tailEnd/>
              </a:ln>
            </p:spPr>
          </p:cxnSp>
          <p:sp>
            <p:nvSpPr>
              <p:cNvPr id="426" name="Rectangle 48"/>
              <p:cNvSpPr>
                <a:spLocks noChangeAspect="1" noChangeArrowheads="1"/>
              </p:cNvSpPr>
              <p:nvPr/>
            </p:nvSpPr>
            <p:spPr bwMode="auto">
              <a:xfrm>
                <a:off x="10390581" y="5476653"/>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dirty="0">
                    <a:solidFill>
                      <a:srgbClr val="000000"/>
                    </a:solidFill>
                    <a:cs typeface="Arial" charset="0"/>
                  </a:rPr>
                  <a:t>1</a:t>
                </a:r>
              </a:p>
            </p:txBody>
          </p:sp>
          <p:sp>
            <p:nvSpPr>
              <p:cNvPr id="427" name="Rectangle 49"/>
              <p:cNvSpPr>
                <a:spLocks noChangeAspect="1" noChangeArrowheads="1"/>
              </p:cNvSpPr>
              <p:nvPr/>
            </p:nvSpPr>
            <p:spPr bwMode="auto">
              <a:xfrm>
                <a:off x="10566964" y="5476653"/>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28" name="AutoShape 50"/>
              <p:cNvCxnSpPr>
                <a:cxnSpLocks noChangeShapeType="1"/>
                <a:stCxn id="406" idx="2"/>
                <a:endCxn id="427" idx="0"/>
              </p:cNvCxnSpPr>
              <p:nvPr/>
            </p:nvCxnSpPr>
            <p:spPr bwMode="auto">
              <a:xfrm flipH="1">
                <a:off x="10593934" y="5398381"/>
                <a:ext cx="90079" cy="78272"/>
              </a:xfrm>
              <a:prstGeom prst="straightConnector1">
                <a:avLst/>
              </a:prstGeom>
              <a:solidFill>
                <a:srgbClr val="FFE58D"/>
              </a:solidFill>
              <a:ln w="9525">
                <a:solidFill>
                  <a:srgbClr val="000000"/>
                </a:solidFill>
                <a:round/>
                <a:headEnd/>
                <a:tailEnd/>
              </a:ln>
            </p:spPr>
          </p:cxnSp>
          <p:cxnSp>
            <p:nvCxnSpPr>
              <p:cNvPr id="429" name="AutoShape 51"/>
              <p:cNvCxnSpPr>
                <a:cxnSpLocks noChangeShapeType="1"/>
                <a:stCxn id="406" idx="2"/>
                <a:endCxn id="430" idx="0"/>
              </p:cNvCxnSpPr>
              <p:nvPr/>
            </p:nvCxnSpPr>
            <p:spPr bwMode="auto">
              <a:xfrm>
                <a:off x="10684014" y="5398381"/>
                <a:ext cx="89540" cy="78272"/>
              </a:xfrm>
              <a:prstGeom prst="straightConnector1">
                <a:avLst/>
              </a:prstGeom>
              <a:solidFill>
                <a:srgbClr val="FFE58D"/>
              </a:solidFill>
              <a:ln w="9525">
                <a:solidFill>
                  <a:srgbClr val="000000"/>
                </a:solidFill>
                <a:round/>
                <a:headEnd/>
                <a:tailEnd/>
              </a:ln>
            </p:spPr>
          </p:cxnSp>
          <p:sp>
            <p:nvSpPr>
              <p:cNvPr id="430" name="Rectangle 52"/>
              <p:cNvSpPr>
                <a:spLocks noChangeAspect="1" noChangeArrowheads="1"/>
              </p:cNvSpPr>
              <p:nvPr/>
            </p:nvSpPr>
            <p:spPr bwMode="auto">
              <a:xfrm>
                <a:off x="10746584" y="5476653"/>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47" name="Rectangle 69"/>
              <p:cNvSpPr>
                <a:spLocks noChangeAspect="1" noChangeArrowheads="1"/>
              </p:cNvSpPr>
              <p:nvPr/>
            </p:nvSpPr>
            <p:spPr bwMode="auto">
              <a:xfrm>
                <a:off x="9426677"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48" name="Rectangle 70"/>
              <p:cNvSpPr>
                <a:spLocks noChangeAspect="1" noChangeArrowheads="1"/>
              </p:cNvSpPr>
              <p:nvPr/>
            </p:nvSpPr>
            <p:spPr bwMode="auto">
              <a:xfrm>
                <a:off x="9471447"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49" name="AutoShape 71"/>
              <p:cNvCxnSpPr>
                <a:cxnSpLocks noChangeShapeType="1"/>
                <a:stCxn id="577" idx="2"/>
                <a:endCxn id="447" idx="0"/>
              </p:cNvCxnSpPr>
              <p:nvPr/>
            </p:nvCxnSpPr>
            <p:spPr bwMode="auto">
              <a:xfrm flipH="1">
                <a:off x="9453647" y="5672047"/>
                <a:ext cx="23194" cy="78843"/>
              </a:xfrm>
              <a:prstGeom prst="straightConnector1">
                <a:avLst/>
              </a:prstGeom>
              <a:solidFill>
                <a:srgbClr val="FFE58D"/>
              </a:solidFill>
              <a:ln w="9525">
                <a:solidFill>
                  <a:srgbClr val="000000"/>
                </a:solidFill>
                <a:round/>
                <a:headEnd/>
                <a:tailEnd/>
              </a:ln>
            </p:spPr>
          </p:cxnSp>
          <p:cxnSp>
            <p:nvCxnSpPr>
              <p:cNvPr id="450" name="AutoShape 72"/>
              <p:cNvCxnSpPr>
                <a:cxnSpLocks noChangeShapeType="1"/>
                <a:stCxn id="577" idx="2"/>
                <a:endCxn id="448" idx="0"/>
              </p:cNvCxnSpPr>
              <p:nvPr/>
            </p:nvCxnSpPr>
            <p:spPr bwMode="auto">
              <a:xfrm>
                <a:off x="9476841" y="5672047"/>
                <a:ext cx="21576" cy="78843"/>
              </a:xfrm>
              <a:prstGeom prst="straightConnector1">
                <a:avLst/>
              </a:prstGeom>
              <a:solidFill>
                <a:srgbClr val="FFE58D"/>
              </a:solidFill>
              <a:ln w="9525">
                <a:solidFill>
                  <a:srgbClr val="000000"/>
                </a:solidFill>
                <a:round/>
                <a:headEnd/>
                <a:tailEnd/>
              </a:ln>
            </p:spPr>
          </p:cxnSp>
          <p:sp>
            <p:nvSpPr>
              <p:cNvPr id="451" name="Rectangle 73"/>
              <p:cNvSpPr>
                <a:spLocks noChangeAspect="1" noChangeArrowheads="1"/>
              </p:cNvSpPr>
              <p:nvPr/>
            </p:nvSpPr>
            <p:spPr bwMode="auto">
              <a:xfrm>
                <a:off x="9517296"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52" name="Rectangle 74"/>
              <p:cNvSpPr>
                <a:spLocks noChangeAspect="1" noChangeArrowheads="1"/>
              </p:cNvSpPr>
              <p:nvPr/>
            </p:nvSpPr>
            <p:spPr bwMode="auto">
              <a:xfrm>
                <a:off x="9559909"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53" name="AutoShape 75"/>
              <p:cNvCxnSpPr>
                <a:cxnSpLocks noChangeShapeType="1"/>
                <a:stCxn id="578" idx="2"/>
                <a:endCxn id="451" idx="0"/>
              </p:cNvCxnSpPr>
              <p:nvPr/>
            </p:nvCxnSpPr>
            <p:spPr bwMode="auto">
              <a:xfrm flipH="1">
                <a:off x="9544266" y="5672047"/>
                <a:ext cx="22655" cy="78843"/>
              </a:xfrm>
              <a:prstGeom prst="straightConnector1">
                <a:avLst/>
              </a:prstGeom>
              <a:solidFill>
                <a:srgbClr val="FFE58D"/>
              </a:solidFill>
              <a:ln w="9525">
                <a:solidFill>
                  <a:srgbClr val="000000"/>
                </a:solidFill>
                <a:round/>
                <a:headEnd/>
                <a:tailEnd/>
              </a:ln>
            </p:spPr>
          </p:cxnSp>
          <p:cxnSp>
            <p:nvCxnSpPr>
              <p:cNvPr id="454" name="AutoShape 76"/>
              <p:cNvCxnSpPr>
                <a:cxnSpLocks noChangeShapeType="1"/>
                <a:stCxn id="578" idx="2"/>
                <a:endCxn id="452" idx="0"/>
              </p:cNvCxnSpPr>
              <p:nvPr/>
            </p:nvCxnSpPr>
            <p:spPr bwMode="auto">
              <a:xfrm>
                <a:off x="9566921" y="5672047"/>
                <a:ext cx="19958" cy="78843"/>
              </a:xfrm>
              <a:prstGeom prst="straightConnector1">
                <a:avLst/>
              </a:prstGeom>
              <a:solidFill>
                <a:srgbClr val="FFE58D"/>
              </a:solidFill>
              <a:ln w="9525">
                <a:solidFill>
                  <a:srgbClr val="000000"/>
                </a:solidFill>
                <a:round/>
                <a:headEnd/>
                <a:tailEnd/>
              </a:ln>
            </p:spPr>
          </p:cxnSp>
          <p:sp>
            <p:nvSpPr>
              <p:cNvPr id="455" name="Rectangle 77"/>
              <p:cNvSpPr>
                <a:spLocks noChangeAspect="1" noChangeArrowheads="1"/>
              </p:cNvSpPr>
              <p:nvPr/>
            </p:nvSpPr>
            <p:spPr bwMode="auto">
              <a:xfrm>
                <a:off x="9606297"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56" name="Rectangle 78"/>
              <p:cNvSpPr>
                <a:spLocks noChangeAspect="1" noChangeArrowheads="1"/>
              </p:cNvSpPr>
              <p:nvPr/>
            </p:nvSpPr>
            <p:spPr bwMode="auto">
              <a:xfrm>
                <a:off x="9650527"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57" name="AutoShape 79"/>
              <p:cNvCxnSpPr>
                <a:cxnSpLocks noChangeShapeType="1"/>
                <a:stCxn id="581" idx="2"/>
                <a:endCxn id="455" idx="0"/>
              </p:cNvCxnSpPr>
              <p:nvPr/>
            </p:nvCxnSpPr>
            <p:spPr bwMode="auto">
              <a:xfrm flipH="1">
                <a:off x="9633267" y="5672047"/>
                <a:ext cx="22115" cy="78843"/>
              </a:xfrm>
              <a:prstGeom prst="straightConnector1">
                <a:avLst/>
              </a:prstGeom>
              <a:solidFill>
                <a:srgbClr val="FFE58D"/>
              </a:solidFill>
              <a:ln w="9525">
                <a:solidFill>
                  <a:srgbClr val="000000"/>
                </a:solidFill>
                <a:round/>
                <a:headEnd/>
                <a:tailEnd/>
              </a:ln>
            </p:spPr>
          </p:cxnSp>
          <p:cxnSp>
            <p:nvCxnSpPr>
              <p:cNvPr id="458" name="AutoShape 80"/>
              <p:cNvCxnSpPr>
                <a:cxnSpLocks noChangeShapeType="1"/>
                <a:stCxn id="581" idx="2"/>
                <a:endCxn id="456" idx="0"/>
              </p:cNvCxnSpPr>
              <p:nvPr/>
            </p:nvCxnSpPr>
            <p:spPr bwMode="auto">
              <a:xfrm>
                <a:off x="9655382" y="5672047"/>
                <a:ext cx="22115" cy="78843"/>
              </a:xfrm>
              <a:prstGeom prst="straightConnector1">
                <a:avLst/>
              </a:prstGeom>
              <a:solidFill>
                <a:srgbClr val="FFE58D"/>
              </a:solidFill>
              <a:ln w="9525">
                <a:solidFill>
                  <a:srgbClr val="000000"/>
                </a:solidFill>
                <a:round/>
                <a:headEnd/>
                <a:tailEnd/>
              </a:ln>
            </p:spPr>
          </p:cxnSp>
          <p:sp>
            <p:nvSpPr>
              <p:cNvPr id="459" name="Rectangle 81"/>
              <p:cNvSpPr>
                <a:spLocks noChangeAspect="1" noChangeArrowheads="1"/>
              </p:cNvSpPr>
              <p:nvPr/>
            </p:nvSpPr>
            <p:spPr bwMode="auto">
              <a:xfrm>
                <a:off x="9697994"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60" name="Rectangle 82"/>
              <p:cNvSpPr>
                <a:spLocks noChangeAspect="1" noChangeArrowheads="1"/>
              </p:cNvSpPr>
              <p:nvPr/>
            </p:nvSpPr>
            <p:spPr bwMode="auto">
              <a:xfrm>
                <a:off x="9741146"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61" name="AutoShape 83"/>
              <p:cNvCxnSpPr>
                <a:cxnSpLocks noChangeShapeType="1"/>
                <a:stCxn id="582" idx="2"/>
                <a:endCxn id="459" idx="0"/>
              </p:cNvCxnSpPr>
              <p:nvPr/>
            </p:nvCxnSpPr>
            <p:spPr bwMode="auto">
              <a:xfrm flipH="1">
                <a:off x="9724964" y="5672047"/>
                <a:ext cx="21037" cy="78843"/>
              </a:xfrm>
              <a:prstGeom prst="straightConnector1">
                <a:avLst/>
              </a:prstGeom>
              <a:solidFill>
                <a:srgbClr val="FFE58D"/>
              </a:solidFill>
              <a:ln w="9525">
                <a:solidFill>
                  <a:srgbClr val="000000"/>
                </a:solidFill>
                <a:round/>
                <a:headEnd/>
                <a:tailEnd/>
              </a:ln>
            </p:spPr>
          </p:cxnSp>
          <p:cxnSp>
            <p:nvCxnSpPr>
              <p:cNvPr id="462" name="AutoShape 84"/>
              <p:cNvCxnSpPr>
                <a:cxnSpLocks noChangeShapeType="1"/>
                <a:stCxn id="582" idx="2"/>
                <a:endCxn id="460" idx="0"/>
              </p:cNvCxnSpPr>
              <p:nvPr/>
            </p:nvCxnSpPr>
            <p:spPr bwMode="auto">
              <a:xfrm>
                <a:off x="9746001" y="5672047"/>
                <a:ext cx="22115" cy="78843"/>
              </a:xfrm>
              <a:prstGeom prst="straightConnector1">
                <a:avLst/>
              </a:prstGeom>
              <a:solidFill>
                <a:srgbClr val="FFE58D"/>
              </a:solidFill>
              <a:ln w="9525">
                <a:solidFill>
                  <a:srgbClr val="000000"/>
                </a:solidFill>
                <a:round/>
                <a:headEnd/>
                <a:tailEnd/>
              </a:ln>
            </p:spPr>
          </p:cxnSp>
          <p:sp>
            <p:nvSpPr>
              <p:cNvPr id="463" name="Rectangle 85"/>
              <p:cNvSpPr>
                <a:spLocks noChangeAspect="1" noChangeArrowheads="1"/>
              </p:cNvSpPr>
              <p:nvPr/>
            </p:nvSpPr>
            <p:spPr bwMode="auto">
              <a:xfrm>
                <a:off x="9782680"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64" name="Rectangle 86"/>
              <p:cNvSpPr>
                <a:spLocks noChangeAspect="1" noChangeArrowheads="1"/>
              </p:cNvSpPr>
              <p:nvPr/>
            </p:nvSpPr>
            <p:spPr bwMode="auto">
              <a:xfrm>
                <a:off x="9826371"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65" name="AutoShape 87"/>
              <p:cNvCxnSpPr>
                <a:cxnSpLocks noChangeShapeType="1"/>
                <a:stCxn id="585" idx="2"/>
                <a:endCxn id="463" idx="0"/>
              </p:cNvCxnSpPr>
              <p:nvPr/>
            </p:nvCxnSpPr>
            <p:spPr bwMode="auto">
              <a:xfrm flipH="1">
                <a:off x="9809650" y="5672047"/>
                <a:ext cx="22655" cy="78843"/>
              </a:xfrm>
              <a:prstGeom prst="straightConnector1">
                <a:avLst/>
              </a:prstGeom>
              <a:solidFill>
                <a:srgbClr val="FFE58D"/>
              </a:solidFill>
              <a:ln w="9525">
                <a:solidFill>
                  <a:srgbClr val="000000"/>
                </a:solidFill>
                <a:round/>
                <a:headEnd/>
                <a:tailEnd/>
              </a:ln>
            </p:spPr>
          </p:cxnSp>
          <p:cxnSp>
            <p:nvCxnSpPr>
              <p:cNvPr id="466" name="AutoShape 88"/>
              <p:cNvCxnSpPr>
                <a:cxnSpLocks noChangeShapeType="1"/>
                <a:stCxn id="585" idx="2"/>
                <a:endCxn id="464" idx="0"/>
              </p:cNvCxnSpPr>
              <p:nvPr/>
            </p:nvCxnSpPr>
            <p:spPr bwMode="auto">
              <a:xfrm>
                <a:off x="9831765" y="5672047"/>
                <a:ext cx="21037" cy="78843"/>
              </a:xfrm>
              <a:prstGeom prst="straightConnector1">
                <a:avLst/>
              </a:prstGeom>
              <a:solidFill>
                <a:srgbClr val="FFE58D"/>
              </a:solidFill>
              <a:ln w="9525">
                <a:solidFill>
                  <a:srgbClr val="000000"/>
                </a:solidFill>
                <a:round/>
                <a:headEnd/>
                <a:tailEnd/>
              </a:ln>
            </p:spPr>
          </p:cxnSp>
          <p:sp>
            <p:nvSpPr>
              <p:cNvPr id="467" name="Rectangle 89"/>
              <p:cNvSpPr>
                <a:spLocks noChangeAspect="1" noChangeArrowheads="1"/>
              </p:cNvSpPr>
              <p:nvPr/>
            </p:nvSpPr>
            <p:spPr bwMode="auto">
              <a:xfrm>
                <a:off x="9874377"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68" name="Rectangle 90"/>
              <p:cNvSpPr>
                <a:spLocks noChangeAspect="1" noChangeArrowheads="1"/>
              </p:cNvSpPr>
              <p:nvPr/>
            </p:nvSpPr>
            <p:spPr bwMode="auto">
              <a:xfrm>
                <a:off x="9915911"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69" name="AutoShape 91"/>
              <p:cNvCxnSpPr>
                <a:cxnSpLocks noChangeShapeType="1"/>
                <a:stCxn id="586" idx="2"/>
                <a:endCxn id="467" idx="0"/>
              </p:cNvCxnSpPr>
              <p:nvPr/>
            </p:nvCxnSpPr>
            <p:spPr bwMode="auto">
              <a:xfrm flipH="1">
                <a:off x="9901347" y="5672047"/>
                <a:ext cx="21576" cy="78843"/>
              </a:xfrm>
              <a:prstGeom prst="straightConnector1">
                <a:avLst/>
              </a:prstGeom>
              <a:solidFill>
                <a:srgbClr val="FFE58D"/>
              </a:solidFill>
              <a:ln w="9525">
                <a:solidFill>
                  <a:srgbClr val="000000"/>
                </a:solidFill>
                <a:round/>
                <a:headEnd/>
                <a:tailEnd/>
              </a:ln>
            </p:spPr>
          </p:cxnSp>
          <p:cxnSp>
            <p:nvCxnSpPr>
              <p:cNvPr id="470" name="AutoShape 92"/>
              <p:cNvCxnSpPr>
                <a:cxnSpLocks noChangeShapeType="1"/>
                <a:stCxn id="586" idx="2"/>
                <a:endCxn id="468" idx="0"/>
              </p:cNvCxnSpPr>
              <p:nvPr/>
            </p:nvCxnSpPr>
            <p:spPr bwMode="auto">
              <a:xfrm>
                <a:off x="9922923" y="5672047"/>
                <a:ext cx="19958" cy="78843"/>
              </a:xfrm>
              <a:prstGeom prst="straightConnector1">
                <a:avLst/>
              </a:prstGeom>
              <a:solidFill>
                <a:srgbClr val="FFE58D"/>
              </a:solidFill>
              <a:ln w="9525">
                <a:solidFill>
                  <a:srgbClr val="000000"/>
                </a:solidFill>
                <a:round/>
                <a:headEnd/>
                <a:tailEnd/>
              </a:ln>
            </p:spPr>
          </p:cxnSp>
          <p:sp>
            <p:nvSpPr>
              <p:cNvPr id="471" name="Rectangle 93"/>
              <p:cNvSpPr>
                <a:spLocks noChangeAspect="1" noChangeArrowheads="1"/>
              </p:cNvSpPr>
              <p:nvPr/>
            </p:nvSpPr>
            <p:spPr bwMode="auto">
              <a:xfrm>
                <a:off x="9962299"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72" name="Rectangle 94"/>
              <p:cNvSpPr>
                <a:spLocks noChangeAspect="1" noChangeArrowheads="1"/>
              </p:cNvSpPr>
              <p:nvPr/>
            </p:nvSpPr>
            <p:spPr bwMode="auto">
              <a:xfrm>
                <a:off x="10006530"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73" name="AutoShape 95"/>
              <p:cNvCxnSpPr>
                <a:cxnSpLocks noChangeShapeType="1"/>
                <a:stCxn id="589" idx="2"/>
                <a:endCxn id="471" idx="0"/>
              </p:cNvCxnSpPr>
              <p:nvPr/>
            </p:nvCxnSpPr>
            <p:spPr bwMode="auto">
              <a:xfrm flipH="1">
                <a:off x="9988730" y="5672047"/>
                <a:ext cx="23194" cy="78843"/>
              </a:xfrm>
              <a:prstGeom prst="straightConnector1">
                <a:avLst/>
              </a:prstGeom>
              <a:solidFill>
                <a:srgbClr val="FFE58D"/>
              </a:solidFill>
              <a:ln w="9525">
                <a:solidFill>
                  <a:srgbClr val="000000"/>
                </a:solidFill>
                <a:round/>
                <a:headEnd/>
                <a:tailEnd/>
              </a:ln>
            </p:spPr>
          </p:cxnSp>
          <p:cxnSp>
            <p:nvCxnSpPr>
              <p:cNvPr id="474" name="AutoShape 96"/>
              <p:cNvCxnSpPr>
                <a:cxnSpLocks noChangeShapeType="1"/>
                <a:stCxn id="589" idx="2"/>
                <a:endCxn id="472" idx="0"/>
              </p:cNvCxnSpPr>
              <p:nvPr/>
            </p:nvCxnSpPr>
            <p:spPr bwMode="auto">
              <a:xfrm>
                <a:off x="10011924" y="5672047"/>
                <a:ext cx="21037" cy="78843"/>
              </a:xfrm>
              <a:prstGeom prst="straightConnector1">
                <a:avLst/>
              </a:prstGeom>
              <a:solidFill>
                <a:srgbClr val="FFE58D"/>
              </a:solidFill>
              <a:ln w="9525">
                <a:solidFill>
                  <a:srgbClr val="000000"/>
                </a:solidFill>
                <a:round/>
                <a:headEnd/>
                <a:tailEnd/>
              </a:ln>
            </p:spPr>
          </p:cxnSp>
          <p:sp>
            <p:nvSpPr>
              <p:cNvPr id="475" name="Rectangle 97"/>
              <p:cNvSpPr>
                <a:spLocks noChangeAspect="1" noChangeArrowheads="1"/>
              </p:cNvSpPr>
              <p:nvPr/>
            </p:nvSpPr>
            <p:spPr bwMode="auto">
              <a:xfrm>
                <a:off x="10052918"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76" name="Rectangle 98"/>
              <p:cNvSpPr>
                <a:spLocks noChangeAspect="1" noChangeArrowheads="1"/>
              </p:cNvSpPr>
              <p:nvPr/>
            </p:nvSpPr>
            <p:spPr bwMode="auto">
              <a:xfrm>
                <a:off x="10097149"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77" name="AutoShape 99"/>
              <p:cNvCxnSpPr>
                <a:cxnSpLocks noChangeShapeType="1"/>
                <a:stCxn id="590" idx="2"/>
                <a:endCxn id="475" idx="0"/>
              </p:cNvCxnSpPr>
              <p:nvPr/>
            </p:nvCxnSpPr>
            <p:spPr bwMode="auto">
              <a:xfrm flipH="1">
                <a:off x="10079888" y="5672047"/>
                <a:ext cx="22115" cy="78843"/>
              </a:xfrm>
              <a:prstGeom prst="straightConnector1">
                <a:avLst/>
              </a:prstGeom>
              <a:solidFill>
                <a:srgbClr val="FFE58D"/>
              </a:solidFill>
              <a:ln w="9525">
                <a:solidFill>
                  <a:srgbClr val="000000"/>
                </a:solidFill>
                <a:round/>
                <a:headEnd/>
                <a:tailEnd/>
              </a:ln>
            </p:spPr>
          </p:cxnSp>
          <p:cxnSp>
            <p:nvCxnSpPr>
              <p:cNvPr id="478" name="AutoShape 100"/>
              <p:cNvCxnSpPr>
                <a:cxnSpLocks noChangeShapeType="1"/>
                <a:stCxn id="590" idx="2"/>
                <a:endCxn id="476" idx="0"/>
              </p:cNvCxnSpPr>
              <p:nvPr/>
            </p:nvCxnSpPr>
            <p:spPr bwMode="auto">
              <a:xfrm>
                <a:off x="10102003" y="5672047"/>
                <a:ext cx="22115" cy="78843"/>
              </a:xfrm>
              <a:prstGeom prst="straightConnector1">
                <a:avLst/>
              </a:prstGeom>
              <a:solidFill>
                <a:srgbClr val="FFE58D"/>
              </a:solidFill>
              <a:ln w="9525">
                <a:solidFill>
                  <a:srgbClr val="000000"/>
                </a:solidFill>
                <a:round/>
                <a:headEnd/>
                <a:tailEnd/>
              </a:ln>
            </p:spPr>
          </p:cxnSp>
          <p:sp>
            <p:nvSpPr>
              <p:cNvPr id="479" name="Rectangle 101"/>
              <p:cNvSpPr>
                <a:spLocks noChangeAspect="1" noChangeArrowheads="1"/>
              </p:cNvSpPr>
              <p:nvPr/>
            </p:nvSpPr>
            <p:spPr bwMode="auto">
              <a:xfrm>
                <a:off x="10143537"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80" name="Rectangle 102"/>
              <p:cNvSpPr>
                <a:spLocks noChangeAspect="1" noChangeArrowheads="1"/>
              </p:cNvSpPr>
              <p:nvPr/>
            </p:nvSpPr>
            <p:spPr bwMode="auto">
              <a:xfrm>
                <a:off x="10187768"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81" name="AutoShape 103"/>
              <p:cNvCxnSpPr>
                <a:cxnSpLocks noChangeShapeType="1"/>
                <a:stCxn id="593" idx="2"/>
                <a:endCxn id="479" idx="0"/>
              </p:cNvCxnSpPr>
              <p:nvPr/>
            </p:nvCxnSpPr>
            <p:spPr bwMode="auto">
              <a:xfrm flipH="1">
                <a:off x="10169967" y="5672047"/>
                <a:ext cx="21576" cy="78843"/>
              </a:xfrm>
              <a:prstGeom prst="straightConnector1">
                <a:avLst/>
              </a:prstGeom>
              <a:solidFill>
                <a:srgbClr val="FFE58D"/>
              </a:solidFill>
              <a:ln w="9525">
                <a:solidFill>
                  <a:srgbClr val="000000"/>
                </a:solidFill>
                <a:round/>
                <a:headEnd/>
                <a:tailEnd/>
              </a:ln>
            </p:spPr>
          </p:cxnSp>
          <p:cxnSp>
            <p:nvCxnSpPr>
              <p:cNvPr id="482" name="AutoShape 104"/>
              <p:cNvCxnSpPr>
                <a:cxnSpLocks noChangeShapeType="1"/>
                <a:stCxn id="593" idx="2"/>
                <a:endCxn id="480" idx="0"/>
              </p:cNvCxnSpPr>
              <p:nvPr/>
            </p:nvCxnSpPr>
            <p:spPr bwMode="auto">
              <a:xfrm>
                <a:off x="10192083" y="5672047"/>
                <a:ext cx="22655" cy="78843"/>
              </a:xfrm>
              <a:prstGeom prst="straightConnector1">
                <a:avLst/>
              </a:prstGeom>
              <a:solidFill>
                <a:srgbClr val="FFE58D"/>
              </a:solidFill>
              <a:ln w="9525">
                <a:solidFill>
                  <a:srgbClr val="000000"/>
                </a:solidFill>
                <a:round/>
                <a:headEnd/>
                <a:tailEnd/>
              </a:ln>
            </p:spPr>
          </p:cxnSp>
          <p:sp>
            <p:nvSpPr>
              <p:cNvPr id="483" name="Rectangle 105"/>
              <p:cNvSpPr>
                <a:spLocks noChangeAspect="1" noChangeArrowheads="1"/>
              </p:cNvSpPr>
              <p:nvPr/>
            </p:nvSpPr>
            <p:spPr bwMode="auto">
              <a:xfrm>
                <a:off x="10234156"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84" name="Rectangle 106"/>
              <p:cNvSpPr>
                <a:spLocks noChangeAspect="1" noChangeArrowheads="1"/>
              </p:cNvSpPr>
              <p:nvPr/>
            </p:nvSpPr>
            <p:spPr bwMode="auto">
              <a:xfrm>
                <a:off x="10277847"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85" name="AutoShape 107"/>
              <p:cNvCxnSpPr>
                <a:cxnSpLocks noChangeShapeType="1"/>
                <a:stCxn id="594" idx="2"/>
                <a:endCxn id="483" idx="0"/>
              </p:cNvCxnSpPr>
              <p:nvPr/>
            </p:nvCxnSpPr>
            <p:spPr bwMode="auto">
              <a:xfrm flipH="1">
                <a:off x="10261126" y="5672047"/>
                <a:ext cx="22115" cy="78843"/>
              </a:xfrm>
              <a:prstGeom prst="straightConnector1">
                <a:avLst/>
              </a:prstGeom>
              <a:solidFill>
                <a:srgbClr val="FFE58D"/>
              </a:solidFill>
              <a:ln w="9525">
                <a:solidFill>
                  <a:srgbClr val="000000"/>
                </a:solidFill>
                <a:round/>
                <a:headEnd/>
                <a:tailEnd/>
              </a:ln>
            </p:spPr>
          </p:cxnSp>
          <p:cxnSp>
            <p:nvCxnSpPr>
              <p:cNvPr id="486" name="AutoShape 108"/>
              <p:cNvCxnSpPr>
                <a:cxnSpLocks noChangeShapeType="1"/>
                <a:stCxn id="594" idx="2"/>
                <a:endCxn id="484" idx="0"/>
              </p:cNvCxnSpPr>
              <p:nvPr/>
            </p:nvCxnSpPr>
            <p:spPr bwMode="auto">
              <a:xfrm>
                <a:off x="10283241" y="5672047"/>
                <a:ext cx="21576" cy="78843"/>
              </a:xfrm>
              <a:prstGeom prst="straightConnector1">
                <a:avLst/>
              </a:prstGeom>
              <a:solidFill>
                <a:srgbClr val="FFE58D"/>
              </a:solidFill>
              <a:ln w="9525">
                <a:solidFill>
                  <a:srgbClr val="000000"/>
                </a:solidFill>
                <a:round/>
                <a:headEnd/>
                <a:tailEnd/>
              </a:ln>
            </p:spPr>
          </p:cxnSp>
          <p:sp>
            <p:nvSpPr>
              <p:cNvPr id="487" name="Rectangle 109"/>
              <p:cNvSpPr>
                <a:spLocks noChangeAspect="1" noChangeArrowheads="1"/>
              </p:cNvSpPr>
              <p:nvPr/>
            </p:nvSpPr>
            <p:spPr bwMode="auto">
              <a:xfrm>
                <a:off x="10323696"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88" name="Rectangle 110"/>
              <p:cNvSpPr>
                <a:spLocks noChangeAspect="1" noChangeArrowheads="1"/>
              </p:cNvSpPr>
              <p:nvPr/>
            </p:nvSpPr>
            <p:spPr bwMode="auto">
              <a:xfrm>
                <a:off x="10366308"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89" name="AutoShape 111"/>
              <p:cNvCxnSpPr>
                <a:cxnSpLocks noChangeShapeType="1"/>
                <a:stCxn id="597" idx="2"/>
                <a:endCxn id="487" idx="0"/>
              </p:cNvCxnSpPr>
              <p:nvPr/>
            </p:nvCxnSpPr>
            <p:spPr bwMode="auto">
              <a:xfrm flipH="1">
                <a:off x="10350666" y="5672047"/>
                <a:ext cx="22655" cy="78843"/>
              </a:xfrm>
              <a:prstGeom prst="straightConnector1">
                <a:avLst/>
              </a:prstGeom>
              <a:solidFill>
                <a:srgbClr val="FFE58D"/>
              </a:solidFill>
              <a:ln w="9525">
                <a:solidFill>
                  <a:srgbClr val="000000"/>
                </a:solidFill>
                <a:round/>
                <a:headEnd/>
                <a:tailEnd/>
              </a:ln>
            </p:spPr>
          </p:cxnSp>
          <p:cxnSp>
            <p:nvCxnSpPr>
              <p:cNvPr id="490" name="AutoShape 112"/>
              <p:cNvCxnSpPr>
                <a:cxnSpLocks noChangeShapeType="1"/>
                <a:stCxn id="597" idx="2"/>
                <a:endCxn id="488" idx="0"/>
              </p:cNvCxnSpPr>
              <p:nvPr/>
            </p:nvCxnSpPr>
            <p:spPr bwMode="auto">
              <a:xfrm>
                <a:off x="10373320" y="5672047"/>
                <a:ext cx="19958" cy="78843"/>
              </a:xfrm>
              <a:prstGeom prst="straightConnector1">
                <a:avLst/>
              </a:prstGeom>
              <a:solidFill>
                <a:srgbClr val="FFE58D"/>
              </a:solidFill>
              <a:ln w="9525">
                <a:solidFill>
                  <a:srgbClr val="000000"/>
                </a:solidFill>
                <a:round/>
                <a:headEnd/>
                <a:tailEnd/>
              </a:ln>
            </p:spPr>
          </p:cxnSp>
          <p:sp>
            <p:nvSpPr>
              <p:cNvPr id="491" name="Rectangle 113"/>
              <p:cNvSpPr>
                <a:spLocks noChangeAspect="1" noChangeArrowheads="1"/>
              </p:cNvSpPr>
              <p:nvPr/>
            </p:nvSpPr>
            <p:spPr bwMode="auto">
              <a:xfrm>
                <a:off x="10413775"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92" name="Rectangle 114"/>
              <p:cNvSpPr>
                <a:spLocks noChangeAspect="1" noChangeArrowheads="1"/>
              </p:cNvSpPr>
              <p:nvPr/>
            </p:nvSpPr>
            <p:spPr bwMode="auto">
              <a:xfrm>
                <a:off x="10456927"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93" name="AutoShape 115"/>
              <p:cNvCxnSpPr>
                <a:cxnSpLocks noChangeShapeType="1"/>
                <a:stCxn id="598" idx="2"/>
                <a:endCxn id="491" idx="0"/>
              </p:cNvCxnSpPr>
              <p:nvPr/>
            </p:nvCxnSpPr>
            <p:spPr bwMode="auto">
              <a:xfrm flipH="1">
                <a:off x="10440745" y="5672047"/>
                <a:ext cx="22115" cy="78843"/>
              </a:xfrm>
              <a:prstGeom prst="straightConnector1">
                <a:avLst/>
              </a:prstGeom>
              <a:solidFill>
                <a:srgbClr val="FFE58D"/>
              </a:solidFill>
              <a:ln w="9525">
                <a:solidFill>
                  <a:srgbClr val="000000"/>
                </a:solidFill>
                <a:round/>
                <a:headEnd/>
                <a:tailEnd/>
              </a:ln>
            </p:spPr>
          </p:cxnSp>
          <p:cxnSp>
            <p:nvCxnSpPr>
              <p:cNvPr id="494" name="AutoShape 116"/>
              <p:cNvCxnSpPr>
                <a:cxnSpLocks noChangeShapeType="1"/>
                <a:stCxn id="598" idx="2"/>
                <a:endCxn id="492" idx="0"/>
              </p:cNvCxnSpPr>
              <p:nvPr/>
            </p:nvCxnSpPr>
            <p:spPr bwMode="auto">
              <a:xfrm>
                <a:off x="10462860" y="5672047"/>
                <a:ext cx="21037" cy="78843"/>
              </a:xfrm>
              <a:prstGeom prst="straightConnector1">
                <a:avLst/>
              </a:prstGeom>
              <a:solidFill>
                <a:srgbClr val="FFE58D"/>
              </a:solidFill>
              <a:ln w="9525">
                <a:solidFill>
                  <a:srgbClr val="000000"/>
                </a:solidFill>
                <a:round/>
                <a:headEnd/>
                <a:tailEnd/>
              </a:ln>
            </p:spPr>
          </p:cxnSp>
          <p:sp>
            <p:nvSpPr>
              <p:cNvPr id="495" name="Rectangle 117"/>
              <p:cNvSpPr>
                <a:spLocks noChangeAspect="1" noChangeArrowheads="1"/>
              </p:cNvSpPr>
              <p:nvPr/>
            </p:nvSpPr>
            <p:spPr bwMode="auto">
              <a:xfrm>
                <a:off x="10499539"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96" name="Rectangle 118"/>
              <p:cNvSpPr>
                <a:spLocks noChangeAspect="1" noChangeArrowheads="1"/>
              </p:cNvSpPr>
              <p:nvPr/>
            </p:nvSpPr>
            <p:spPr bwMode="auto">
              <a:xfrm>
                <a:off x="10543770"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97" name="AutoShape 119"/>
              <p:cNvCxnSpPr>
                <a:cxnSpLocks noChangeShapeType="1"/>
                <a:stCxn id="601" idx="2"/>
                <a:endCxn id="495" idx="0"/>
              </p:cNvCxnSpPr>
              <p:nvPr/>
            </p:nvCxnSpPr>
            <p:spPr bwMode="auto">
              <a:xfrm flipH="1">
                <a:off x="10526509" y="5672047"/>
                <a:ext cx="22115" cy="78843"/>
              </a:xfrm>
              <a:prstGeom prst="straightConnector1">
                <a:avLst/>
              </a:prstGeom>
              <a:solidFill>
                <a:srgbClr val="FFE58D"/>
              </a:solidFill>
              <a:ln w="9525">
                <a:solidFill>
                  <a:srgbClr val="000000"/>
                </a:solidFill>
                <a:round/>
                <a:headEnd/>
                <a:tailEnd/>
              </a:ln>
            </p:spPr>
          </p:cxnSp>
          <p:cxnSp>
            <p:nvCxnSpPr>
              <p:cNvPr id="498" name="AutoShape 120"/>
              <p:cNvCxnSpPr>
                <a:cxnSpLocks noChangeShapeType="1"/>
                <a:stCxn id="601" idx="2"/>
                <a:endCxn id="496" idx="0"/>
              </p:cNvCxnSpPr>
              <p:nvPr/>
            </p:nvCxnSpPr>
            <p:spPr bwMode="auto">
              <a:xfrm>
                <a:off x="10548625" y="5672047"/>
                <a:ext cx="22115" cy="78843"/>
              </a:xfrm>
              <a:prstGeom prst="straightConnector1">
                <a:avLst/>
              </a:prstGeom>
              <a:solidFill>
                <a:srgbClr val="FFE58D"/>
              </a:solidFill>
              <a:ln w="9525">
                <a:solidFill>
                  <a:srgbClr val="000000"/>
                </a:solidFill>
                <a:round/>
                <a:headEnd/>
                <a:tailEnd/>
              </a:ln>
            </p:spPr>
          </p:cxnSp>
          <p:sp>
            <p:nvSpPr>
              <p:cNvPr id="499" name="Rectangle 121"/>
              <p:cNvSpPr>
                <a:spLocks noChangeAspect="1" noChangeArrowheads="1"/>
              </p:cNvSpPr>
              <p:nvPr/>
            </p:nvSpPr>
            <p:spPr bwMode="auto">
              <a:xfrm>
                <a:off x="10589080"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500" name="Rectangle 122"/>
              <p:cNvSpPr>
                <a:spLocks noChangeAspect="1" noChangeArrowheads="1"/>
              </p:cNvSpPr>
              <p:nvPr/>
            </p:nvSpPr>
            <p:spPr bwMode="auto">
              <a:xfrm>
                <a:off x="10633850"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501" name="AutoShape 123"/>
              <p:cNvCxnSpPr>
                <a:cxnSpLocks noChangeShapeType="1"/>
                <a:stCxn id="602" idx="2"/>
                <a:endCxn id="499" idx="0"/>
              </p:cNvCxnSpPr>
              <p:nvPr/>
            </p:nvCxnSpPr>
            <p:spPr bwMode="auto">
              <a:xfrm flipH="1">
                <a:off x="10616049" y="5672047"/>
                <a:ext cx="23194" cy="78843"/>
              </a:xfrm>
              <a:prstGeom prst="straightConnector1">
                <a:avLst/>
              </a:prstGeom>
              <a:solidFill>
                <a:srgbClr val="FFE58D"/>
              </a:solidFill>
              <a:ln w="9525">
                <a:solidFill>
                  <a:srgbClr val="000000"/>
                </a:solidFill>
                <a:round/>
                <a:headEnd/>
                <a:tailEnd/>
              </a:ln>
            </p:spPr>
          </p:cxnSp>
          <p:cxnSp>
            <p:nvCxnSpPr>
              <p:cNvPr id="502" name="AutoShape 124"/>
              <p:cNvCxnSpPr>
                <a:cxnSpLocks noChangeShapeType="1"/>
                <a:stCxn id="602" idx="2"/>
                <a:endCxn id="500" idx="0"/>
              </p:cNvCxnSpPr>
              <p:nvPr/>
            </p:nvCxnSpPr>
            <p:spPr bwMode="auto">
              <a:xfrm>
                <a:off x="10638704" y="5672047"/>
                <a:ext cx="21576" cy="78843"/>
              </a:xfrm>
              <a:prstGeom prst="straightConnector1">
                <a:avLst/>
              </a:prstGeom>
              <a:solidFill>
                <a:srgbClr val="FFE58D"/>
              </a:solidFill>
              <a:ln w="9525">
                <a:solidFill>
                  <a:srgbClr val="000000"/>
                </a:solidFill>
                <a:round/>
                <a:headEnd/>
                <a:tailEnd/>
              </a:ln>
            </p:spPr>
          </p:cxnSp>
          <p:sp>
            <p:nvSpPr>
              <p:cNvPr id="503" name="Rectangle 125"/>
              <p:cNvSpPr>
                <a:spLocks noChangeAspect="1" noChangeArrowheads="1"/>
              </p:cNvSpPr>
              <p:nvPr/>
            </p:nvSpPr>
            <p:spPr bwMode="auto">
              <a:xfrm>
                <a:off x="10679698"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504" name="Rectangle 126"/>
              <p:cNvSpPr>
                <a:spLocks noChangeAspect="1" noChangeArrowheads="1"/>
              </p:cNvSpPr>
              <p:nvPr/>
            </p:nvSpPr>
            <p:spPr bwMode="auto">
              <a:xfrm>
                <a:off x="10723390"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505" name="AutoShape 127"/>
              <p:cNvCxnSpPr>
                <a:cxnSpLocks noChangeShapeType="1"/>
                <a:stCxn id="605" idx="2"/>
                <a:endCxn id="503" idx="0"/>
              </p:cNvCxnSpPr>
              <p:nvPr/>
            </p:nvCxnSpPr>
            <p:spPr bwMode="auto">
              <a:xfrm flipH="1">
                <a:off x="10706668" y="5672047"/>
                <a:ext cx="22655" cy="78843"/>
              </a:xfrm>
              <a:prstGeom prst="straightConnector1">
                <a:avLst/>
              </a:prstGeom>
              <a:solidFill>
                <a:srgbClr val="FFE58D"/>
              </a:solidFill>
              <a:ln w="9525">
                <a:solidFill>
                  <a:srgbClr val="000000"/>
                </a:solidFill>
                <a:round/>
                <a:headEnd/>
                <a:tailEnd/>
              </a:ln>
            </p:spPr>
          </p:cxnSp>
          <p:cxnSp>
            <p:nvCxnSpPr>
              <p:cNvPr id="506" name="AutoShape 128"/>
              <p:cNvCxnSpPr>
                <a:cxnSpLocks noChangeShapeType="1"/>
                <a:stCxn id="605" idx="2"/>
                <a:endCxn id="504" idx="0"/>
              </p:cNvCxnSpPr>
              <p:nvPr/>
            </p:nvCxnSpPr>
            <p:spPr bwMode="auto">
              <a:xfrm>
                <a:off x="10729323" y="5672047"/>
                <a:ext cx="21037" cy="78843"/>
              </a:xfrm>
              <a:prstGeom prst="straightConnector1">
                <a:avLst/>
              </a:prstGeom>
              <a:solidFill>
                <a:srgbClr val="FFE58D"/>
              </a:solidFill>
              <a:ln w="9525">
                <a:solidFill>
                  <a:srgbClr val="000000"/>
                </a:solidFill>
                <a:round/>
                <a:headEnd/>
                <a:tailEnd/>
              </a:ln>
            </p:spPr>
          </p:cxnSp>
          <p:sp>
            <p:nvSpPr>
              <p:cNvPr id="507" name="Rectangle 129"/>
              <p:cNvSpPr>
                <a:spLocks noChangeAspect="1" noChangeArrowheads="1"/>
              </p:cNvSpPr>
              <p:nvPr/>
            </p:nvSpPr>
            <p:spPr bwMode="auto">
              <a:xfrm>
                <a:off x="10770317"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508" name="Rectangle 130"/>
              <p:cNvSpPr>
                <a:spLocks noChangeAspect="1" noChangeArrowheads="1"/>
              </p:cNvSpPr>
              <p:nvPr/>
            </p:nvSpPr>
            <p:spPr bwMode="auto">
              <a:xfrm>
                <a:off x="10812930" y="5750890"/>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509" name="AutoShape 131"/>
              <p:cNvCxnSpPr>
                <a:cxnSpLocks noChangeShapeType="1"/>
                <a:stCxn id="606" idx="2"/>
                <a:endCxn id="507" idx="0"/>
              </p:cNvCxnSpPr>
              <p:nvPr/>
            </p:nvCxnSpPr>
            <p:spPr bwMode="auto">
              <a:xfrm flipH="1">
                <a:off x="10796748" y="5672047"/>
                <a:ext cx="22655" cy="78843"/>
              </a:xfrm>
              <a:prstGeom prst="straightConnector1">
                <a:avLst/>
              </a:prstGeom>
              <a:solidFill>
                <a:srgbClr val="FFE58D"/>
              </a:solidFill>
              <a:ln w="9525">
                <a:solidFill>
                  <a:srgbClr val="000000"/>
                </a:solidFill>
                <a:round/>
                <a:headEnd/>
                <a:tailEnd/>
              </a:ln>
            </p:spPr>
          </p:cxnSp>
          <p:cxnSp>
            <p:nvCxnSpPr>
              <p:cNvPr id="510" name="AutoShape 132"/>
              <p:cNvCxnSpPr>
                <a:cxnSpLocks noChangeShapeType="1"/>
                <a:stCxn id="606" idx="2"/>
                <a:endCxn id="508" idx="0"/>
              </p:cNvCxnSpPr>
              <p:nvPr/>
            </p:nvCxnSpPr>
            <p:spPr bwMode="auto">
              <a:xfrm>
                <a:off x="10819942" y="5672047"/>
                <a:ext cx="19958" cy="78843"/>
              </a:xfrm>
              <a:prstGeom prst="straightConnector1">
                <a:avLst/>
              </a:prstGeom>
              <a:solidFill>
                <a:srgbClr val="FFE58D"/>
              </a:solidFill>
              <a:ln w="9525">
                <a:solidFill>
                  <a:srgbClr val="000000"/>
                </a:solidFill>
                <a:round/>
                <a:headEnd/>
                <a:tailEnd/>
              </a:ln>
            </p:spPr>
          </p:cxnSp>
          <p:cxnSp>
            <p:nvCxnSpPr>
              <p:cNvPr id="575" name="AutoShape 197"/>
              <p:cNvCxnSpPr>
                <a:cxnSpLocks noChangeShapeType="1"/>
                <a:stCxn id="415" idx="2"/>
                <a:endCxn id="577" idx="0"/>
              </p:cNvCxnSpPr>
              <p:nvPr/>
            </p:nvCxnSpPr>
            <p:spPr bwMode="auto">
              <a:xfrm flipH="1">
                <a:off x="9476841" y="5534928"/>
                <a:ext cx="43691" cy="78843"/>
              </a:xfrm>
              <a:prstGeom prst="straightConnector1">
                <a:avLst/>
              </a:prstGeom>
              <a:solidFill>
                <a:srgbClr val="FFE58D"/>
              </a:solidFill>
              <a:ln w="9525">
                <a:solidFill>
                  <a:srgbClr val="000000"/>
                </a:solidFill>
                <a:round/>
                <a:headEnd/>
                <a:tailEnd/>
              </a:ln>
            </p:spPr>
          </p:cxnSp>
          <p:cxnSp>
            <p:nvCxnSpPr>
              <p:cNvPr id="576" name="AutoShape 198"/>
              <p:cNvCxnSpPr>
                <a:cxnSpLocks noChangeShapeType="1"/>
                <a:stCxn id="415" idx="2"/>
                <a:endCxn id="578" idx="0"/>
              </p:cNvCxnSpPr>
              <p:nvPr/>
            </p:nvCxnSpPr>
            <p:spPr bwMode="auto">
              <a:xfrm>
                <a:off x="9519993" y="5534928"/>
                <a:ext cx="46388" cy="78843"/>
              </a:xfrm>
              <a:prstGeom prst="straightConnector1">
                <a:avLst/>
              </a:prstGeom>
              <a:solidFill>
                <a:srgbClr val="FFE58D"/>
              </a:solidFill>
              <a:ln w="9525">
                <a:solidFill>
                  <a:srgbClr val="000000"/>
                </a:solidFill>
                <a:round/>
                <a:headEnd/>
                <a:tailEnd/>
              </a:ln>
            </p:spPr>
          </p:cxnSp>
          <p:sp>
            <p:nvSpPr>
              <p:cNvPr id="577" name="Rectangle 199"/>
              <p:cNvSpPr>
                <a:spLocks noChangeAspect="1" noChangeArrowheads="1"/>
              </p:cNvSpPr>
              <p:nvPr/>
            </p:nvSpPr>
            <p:spPr bwMode="auto">
              <a:xfrm>
                <a:off x="9449871" y="5613771"/>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578" name="Rectangle 200"/>
              <p:cNvSpPr>
                <a:spLocks noChangeAspect="1" noChangeArrowheads="1"/>
              </p:cNvSpPr>
              <p:nvPr/>
            </p:nvSpPr>
            <p:spPr bwMode="auto">
              <a:xfrm>
                <a:off x="9539951" y="5613771"/>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579" name="AutoShape 201"/>
              <p:cNvCxnSpPr>
                <a:cxnSpLocks noChangeShapeType="1"/>
                <a:stCxn id="418" idx="2"/>
                <a:endCxn id="581" idx="0"/>
              </p:cNvCxnSpPr>
              <p:nvPr/>
            </p:nvCxnSpPr>
            <p:spPr bwMode="auto">
              <a:xfrm flipH="1">
                <a:off x="9655382" y="5534928"/>
                <a:ext cx="45309" cy="78843"/>
              </a:xfrm>
              <a:prstGeom prst="straightConnector1">
                <a:avLst/>
              </a:prstGeom>
              <a:solidFill>
                <a:srgbClr val="FFE58D"/>
              </a:solidFill>
              <a:ln w="9525">
                <a:solidFill>
                  <a:srgbClr val="000000"/>
                </a:solidFill>
                <a:round/>
                <a:headEnd/>
                <a:tailEnd/>
              </a:ln>
            </p:spPr>
          </p:cxnSp>
          <p:cxnSp>
            <p:nvCxnSpPr>
              <p:cNvPr id="580" name="AutoShape 202"/>
              <p:cNvCxnSpPr>
                <a:cxnSpLocks noChangeShapeType="1"/>
                <a:stCxn id="418" idx="2"/>
                <a:endCxn id="582" idx="0"/>
              </p:cNvCxnSpPr>
              <p:nvPr/>
            </p:nvCxnSpPr>
            <p:spPr bwMode="auto">
              <a:xfrm>
                <a:off x="9700691" y="5534928"/>
                <a:ext cx="45309" cy="78843"/>
              </a:xfrm>
              <a:prstGeom prst="straightConnector1">
                <a:avLst/>
              </a:prstGeom>
              <a:solidFill>
                <a:srgbClr val="FFE58D"/>
              </a:solidFill>
              <a:ln w="9525">
                <a:solidFill>
                  <a:srgbClr val="000000"/>
                </a:solidFill>
                <a:round/>
                <a:headEnd/>
                <a:tailEnd/>
              </a:ln>
            </p:spPr>
          </p:cxnSp>
          <p:sp>
            <p:nvSpPr>
              <p:cNvPr id="581" name="Rectangle 203"/>
              <p:cNvSpPr>
                <a:spLocks noChangeAspect="1" noChangeArrowheads="1"/>
              </p:cNvSpPr>
              <p:nvPr/>
            </p:nvSpPr>
            <p:spPr bwMode="auto">
              <a:xfrm>
                <a:off x="9628412" y="5613771"/>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582" name="Rectangle 204"/>
              <p:cNvSpPr>
                <a:spLocks noChangeAspect="1" noChangeArrowheads="1"/>
              </p:cNvSpPr>
              <p:nvPr/>
            </p:nvSpPr>
            <p:spPr bwMode="auto">
              <a:xfrm>
                <a:off x="9719031" y="5613771"/>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583" name="AutoShape 205"/>
              <p:cNvCxnSpPr>
                <a:cxnSpLocks noChangeShapeType="1"/>
                <a:stCxn id="419" idx="2"/>
                <a:endCxn id="585" idx="0"/>
              </p:cNvCxnSpPr>
              <p:nvPr/>
            </p:nvCxnSpPr>
            <p:spPr bwMode="auto">
              <a:xfrm flipH="1">
                <a:off x="9831765" y="5534928"/>
                <a:ext cx="45849" cy="78843"/>
              </a:xfrm>
              <a:prstGeom prst="straightConnector1">
                <a:avLst/>
              </a:prstGeom>
              <a:solidFill>
                <a:srgbClr val="FFE58D"/>
              </a:solidFill>
              <a:ln w="9525">
                <a:solidFill>
                  <a:srgbClr val="000000"/>
                </a:solidFill>
                <a:round/>
                <a:headEnd/>
                <a:tailEnd/>
              </a:ln>
            </p:spPr>
          </p:cxnSp>
          <p:cxnSp>
            <p:nvCxnSpPr>
              <p:cNvPr id="584" name="AutoShape 206"/>
              <p:cNvCxnSpPr>
                <a:cxnSpLocks noChangeShapeType="1"/>
                <a:stCxn id="419" idx="2"/>
                <a:endCxn id="586" idx="0"/>
              </p:cNvCxnSpPr>
              <p:nvPr/>
            </p:nvCxnSpPr>
            <p:spPr bwMode="auto">
              <a:xfrm>
                <a:off x="9878153" y="5534928"/>
                <a:ext cx="44770" cy="78843"/>
              </a:xfrm>
              <a:prstGeom prst="straightConnector1">
                <a:avLst/>
              </a:prstGeom>
              <a:solidFill>
                <a:srgbClr val="FFE58D"/>
              </a:solidFill>
              <a:ln w="9525">
                <a:solidFill>
                  <a:srgbClr val="000000"/>
                </a:solidFill>
                <a:round/>
                <a:headEnd/>
                <a:tailEnd/>
              </a:ln>
            </p:spPr>
          </p:cxnSp>
          <p:sp>
            <p:nvSpPr>
              <p:cNvPr id="585" name="Rectangle 207"/>
              <p:cNvSpPr>
                <a:spLocks noChangeAspect="1" noChangeArrowheads="1"/>
              </p:cNvSpPr>
              <p:nvPr/>
            </p:nvSpPr>
            <p:spPr bwMode="auto">
              <a:xfrm>
                <a:off x="9805335" y="5613771"/>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586" name="Rectangle 208"/>
              <p:cNvSpPr>
                <a:spLocks noChangeAspect="1" noChangeArrowheads="1"/>
              </p:cNvSpPr>
              <p:nvPr/>
            </p:nvSpPr>
            <p:spPr bwMode="auto">
              <a:xfrm>
                <a:off x="9895953" y="5613771"/>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587" name="AutoShape 209"/>
              <p:cNvCxnSpPr>
                <a:cxnSpLocks noChangeShapeType="1"/>
                <a:stCxn id="422" idx="2"/>
                <a:endCxn id="589" idx="0"/>
              </p:cNvCxnSpPr>
              <p:nvPr/>
            </p:nvCxnSpPr>
            <p:spPr bwMode="auto">
              <a:xfrm flipH="1">
                <a:off x="10011924" y="5534928"/>
                <a:ext cx="44231" cy="78843"/>
              </a:xfrm>
              <a:prstGeom prst="straightConnector1">
                <a:avLst/>
              </a:prstGeom>
              <a:solidFill>
                <a:srgbClr val="FFE58D"/>
              </a:solidFill>
              <a:ln w="9525">
                <a:solidFill>
                  <a:srgbClr val="000000"/>
                </a:solidFill>
                <a:round/>
                <a:headEnd/>
                <a:tailEnd/>
              </a:ln>
            </p:spPr>
          </p:cxnSp>
          <p:cxnSp>
            <p:nvCxnSpPr>
              <p:cNvPr id="588" name="AutoShape 210"/>
              <p:cNvCxnSpPr>
                <a:cxnSpLocks noChangeShapeType="1"/>
                <a:stCxn id="422" idx="2"/>
                <a:endCxn id="590" idx="0"/>
              </p:cNvCxnSpPr>
              <p:nvPr/>
            </p:nvCxnSpPr>
            <p:spPr bwMode="auto">
              <a:xfrm>
                <a:off x="10056694" y="5534928"/>
                <a:ext cx="45309" cy="78843"/>
              </a:xfrm>
              <a:prstGeom prst="straightConnector1">
                <a:avLst/>
              </a:prstGeom>
              <a:solidFill>
                <a:srgbClr val="FFE58D"/>
              </a:solidFill>
              <a:ln w="9525">
                <a:solidFill>
                  <a:srgbClr val="000000"/>
                </a:solidFill>
                <a:round/>
                <a:headEnd/>
                <a:tailEnd/>
              </a:ln>
            </p:spPr>
          </p:cxnSp>
          <p:sp>
            <p:nvSpPr>
              <p:cNvPr id="589" name="Rectangle 211"/>
              <p:cNvSpPr>
                <a:spLocks noChangeAspect="1" noChangeArrowheads="1"/>
              </p:cNvSpPr>
              <p:nvPr/>
            </p:nvSpPr>
            <p:spPr bwMode="auto">
              <a:xfrm>
                <a:off x="9985493" y="5613771"/>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590" name="Rectangle 212"/>
              <p:cNvSpPr>
                <a:spLocks noChangeAspect="1" noChangeArrowheads="1"/>
              </p:cNvSpPr>
              <p:nvPr/>
            </p:nvSpPr>
            <p:spPr bwMode="auto">
              <a:xfrm>
                <a:off x="10075033" y="5613771"/>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591" name="AutoShape 213"/>
              <p:cNvCxnSpPr>
                <a:cxnSpLocks noChangeShapeType="1"/>
                <a:stCxn id="423" idx="2"/>
                <a:endCxn id="593" idx="0"/>
              </p:cNvCxnSpPr>
              <p:nvPr/>
            </p:nvCxnSpPr>
            <p:spPr bwMode="auto">
              <a:xfrm flipH="1">
                <a:off x="10192083" y="5534928"/>
                <a:ext cx="45849" cy="78843"/>
              </a:xfrm>
              <a:prstGeom prst="straightConnector1">
                <a:avLst/>
              </a:prstGeom>
              <a:solidFill>
                <a:srgbClr val="FFE58D"/>
              </a:solidFill>
              <a:ln w="9525">
                <a:solidFill>
                  <a:srgbClr val="000000"/>
                </a:solidFill>
                <a:round/>
                <a:headEnd/>
                <a:tailEnd/>
              </a:ln>
            </p:spPr>
          </p:cxnSp>
          <p:cxnSp>
            <p:nvCxnSpPr>
              <p:cNvPr id="592" name="AutoShape 214"/>
              <p:cNvCxnSpPr>
                <a:cxnSpLocks noChangeShapeType="1"/>
                <a:stCxn id="423" idx="2"/>
                <a:endCxn id="594" idx="0"/>
              </p:cNvCxnSpPr>
              <p:nvPr/>
            </p:nvCxnSpPr>
            <p:spPr bwMode="auto">
              <a:xfrm>
                <a:off x="10237932" y="5534928"/>
                <a:ext cx="45309" cy="78843"/>
              </a:xfrm>
              <a:prstGeom prst="straightConnector1">
                <a:avLst/>
              </a:prstGeom>
              <a:solidFill>
                <a:srgbClr val="FFE58D"/>
              </a:solidFill>
              <a:ln w="9525">
                <a:solidFill>
                  <a:srgbClr val="000000"/>
                </a:solidFill>
                <a:round/>
                <a:headEnd/>
                <a:tailEnd/>
              </a:ln>
            </p:spPr>
          </p:cxnSp>
          <p:sp>
            <p:nvSpPr>
              <p:cNvPr id="593" name="Rectangle 215"/>
              <p:cNvSpPr>
                <a:spLocks noChangeAspect="1" noChangeArrowheads="1"/>
              </p:cNvSpPr>
              <p:nvPr/>
            </p:nvSpPr>
            <p:spPr bwMode="auto">
              <a:xfrm>
                <a:off x="10165113" y="5613771"/>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594" name="Rectangle 216"/>
              <p:cNvSpPr>
                <a:spLocks noChangeAspect="1" noChangeArrowheads="1"/>
              </p:cNvSpPr>
              <p:nvPr/>
            </p:nvSpPr>
            <p:spPr bwMode="auto">
              <a:xfrm>
                <a:off x="10256271" y="5613771"/>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595" name="AutoShape 217"/>
              <p:cNvCxnSpPr>
                <a:cxnSpLocks noChangeShapeType="1"/>
                <a:stCxn id="426" idx="2"/>
                <a:endCxn id="597" idx="0"/>
              </p:cNvCxnSpPr>
              <p:nvPr/>
            </p:nvCxnSpPr>
            <p:spPr bwMode="auto">
              <a:xfrm flipH="1">
                <a:off x="10373320" y="5534928"/>
                <a:ext cx="44231" cy="78843"/>
              </a:xfrm>
              <a:prstGeom prst="straightConnector1">
                <a:avLst/>
              </a:prstGeom>
              <a:solidFill>
                <a:srgbClr val="FFE58D"/>
              </a:solidFill>
              <a:ln w="9525">
                <a:solidFill>
                  <a:srgbClr val="000000"/>
                </a:solidFill>
                <a:round/>
                <a:headEnd/>
                <a:tailEnd/>
              </a:ln>
            </p:spPr>
          </p:cxnSp>
          <p:cxnSp>
            <p:nvCxnSpPr>
              <p:cNvPr id="596" name="AutoShape 218"/>
              <p:cNvCxnSpPr>
                <a:cxnSpLocks noChangeShapeType="1"/>
                <a:stCxn id="426" idx="2"/>
                <a:endCxn id="598" idx="0"/>
              </p:cNvCxnSpPr>
              <p:nvPr/>
            </p:nvCxnSpPr>
            <p:spPr bwMode="auto">
              <a:xfrm>
                <a:off x="10417551" y="5534928"/>
                <a:ext cx="45309" cy="78843"/>
              </a:xfrm>
              <a:prstGeom prst="straightConnector1">
                <a:avLst/>
              </a:prstGeom>
              <a:solidFill>
                <a:srgbClr val="FFE58D"/>
              </a:solidFill>
              <a:ln w="9525">
                <a:solidFill>
                  <a:srgbClr val="000000"/>
                </a:solidFill>
                <a:round/>
                <a:headEnd/>
                <a:tailEnd/>
              </a:ln>
            </p:spPr>
          </p:cxnSp>
          <p:sp>
            <p:nvSpPr>
              <p:cNvPr id="597" name="Rectangle 219"/>
              <p:cNvSpPr>
                <a:spLocks noChangeAspect="1" noChangeArrowheads="1"/>
              </p:cNvSpPr>
              <p:nvPr/>
            </p:nvSpPr>
            <p:spPr bwMode="auto">
              <a:xfrm>
                <a:off x="10346351" y="5613771"/>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598" name="Rectangle 220"/>
              <p:cNvSpPr>
                <a:spLocks noChangeAspect="1" noChangeArrowheads="1"/>
              </p:cNvSpPr>
              <p:nvPr/>
            </p:nvSpPr>
            <p:spPr bwMode="auto">
              <a:xfrm>
                <a:off x="10435891" y="5613771"/>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599" name="AutoShape 221"/>
              <p:cNvCxnSpPr>
                <a:cxnSpLocks noChangeShapeType="1"/>
                <a:stCxn id="427" idx="2"/>
                <a:endCxn id="601" idx="0"/>
              </p:cNvCxnSpPr>
              <p:nvPr/>
            </p:nvCxnSpPr>
            <p:spPr bwMode="auto">
              <a:xfrm flipH="1">
                <a:off x="10548625" y="5534928"/>
                <a:ext cx="45309" cy="78843"/>
              </a:xfrm>
              <a:prstGeom prst="straightConnector1">
                <a:avLst/>
              </a:prstGeom>
              <a:solidFill>
                <a:srgbClr val="FFE58D"/>
              </a:solidFill>
              <a:ln w="9525">
                <a:solidFill>
                  <a:srgbClr val="000000"/>
                </a:solidFill>
                <a:round/>
                <a:headEnd/>
                <a:tailEnd/>
              </a:ln>
            </p:spPr>
          </p:cxnSp>
          <p:cxnSp>
            <p:nvCxnSpPr>
              <p:cNvPr id="600" name="AutoShape 222"/>
              <p:cNvCxnSpPr>
                <a:cxnSpLocks noChangeShapeType="1"/>
                <a:stCxn id="427" idx="2"/>
                <a:endCxn id="602" idx="0"/>
              </p:cNvCxnSpPr>
              <p:nvPr/>
            </p:nvCxnSpPr>
            <p:spPr bwMode="auto">
              <a:xfrm>
                <a:off x="10593934" y="5534928"/>
                <a:ext cx="45309" cy="78843"/>
              </a:xfrm>
              <a:prstGeom prst="straightConnector1">
                <a:avLst/>
              </a:prstGeom>
              <a:solidFill>
                <a:srgbClr val="FFE58D"/>
              </a:solidFill>
              <a:ln w="9525">
                <a:solidFill>
                  <a:srgbClr val="000000"/>
                </a:solidFill>
                <a:round/>
                <a:headEnd/>
                <a:tailEnd/>
              </a:ln>
            </p:spPr>
          </p:cxnSp>
          <p:sp>
            <p:nvSpPr>
              <p:cNvPr id="601" name="Rectangle 223"/>
              <p:cNvSpPr>
                <a:spLocks noChangeAspect="1" noChangeArrowheads="1"/>
              </p:cNvSpPr>
              <p:nvPr/>
            </p:nvSpPr>
            <p:spPr bwMode="auto">
              <a:xfrm>
                <a:off x="10521655" y="5613771"/>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602" name="Rectangle 224"/>
              <p:cNvSpPr>
                <a:spLocks noChangeAspect="1" noChangeArrowheads="1"/>
              </p:cNvSpPr>
              <p:nvPr/>
            </p:nvSpPr>
            <p:spPr bwMode="auto">
              <a:xfrm>
                <a:off x="10612274" y="5613771"/>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603" name="AutoShape 225"/>
              <p:cNvCxnSpPr>
                <a:cxnSpLocks noChangeShapeType="1"/>
                <a:stCxn id="430" idx="2"/>
                <a:endCxn id="605" idx="0"/>
              </p:cNvCxnSpPr>
              <p:nvPr/>
            </p:nvCxnSpPr>
            <p:spPr bwMode="auto">
              <a:xfrm flipH="1">
                <a:off x="10729323" y="5534928"/>
                <a:ext cx="44231" cy="78843"/>
              </a:xfrm>
              <a:prstGeom prst="straightConnector1">
                <a:avLst/>
              </a:prstGeom>
              <a:solidFill>
                <a:srgbClr val="FFE58D"/>
              </a:solidFill>
              <a:ln w="9525">
                <a:solidFill>
                  <a:srgbClr val="000000"/>
                </a:solidFill>
                <a:round/>
                <a:headEnd/>
                <a:tailEnd/>
              </a:ln>
            </p:spPr>
          </p:cxnSp>
          <p:cxnSp>
            <p:nvCxnSpPr>
              <p:cNvPr id="604" name="AutoShape 226"/>
              <p:cNvCxnSpPr>
                <a:cxnSpLocks noChangeShapeType="1"/>
                <a:stCxn id="430" idx="2"/>
                <a:endCxn id="606" idx="0"/>
              </p:cNvCxnSpPr>
              <p:nvPr/>
            </p:nvCxnSpPr>
            <p:spPr bwMode="auto">
              <a:xfrm>
                <a:off x="10773554" y="5534928"/>
                <a:ext cx="46388" cy="78843"/>
              </a:xfrm>
              <a:prstGeom prst="straightConnector1">
                <a:avLst/>
              </a:prstGeom>
              <a:solidFill>
                <a:srgbClr val="FFE58D"/>
              </a:solidFill>
              <a:ln w="9525">
                <a:solidFill>
                  <a:srgbClr val="000000"/>
                </a:solidFill>
                <a:round/>
                <a:headEnd/>
                <a:tailEnd/>
              </a:ln>
            </p:spPr>
          </p:cxnSp>
          <p:sp>
            <p:nvSpPr>
              <p:cNvPr id="605" name="Rectangle 227"/>
              <p:cNvSpPr>
                <a:spLocks noChangeAspect="1" noChangeArrowheads="1"/>
              </p:cNvSpPr>
              <p:nvPr/>
            </p:nvSpPr>
            <p:spPr bwMode="auto">
              <a:xfrm>
                <a:off x="10702353" y="5613771"/>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606" name="Rectangle 228"/>
              <p:cNvSpPr>
                <a:spLocks noChangeAspect="1" noChangeArrowheads="1"/>
              </p:cNvSpPr>
              <p:nvPr/>
            </p:nvSpPr>
            <p:spPr bwMode="auto">
              <a:xfrm>
                <a:off x="10792972" y="5613771"/>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dirty="0">
                    <a:solidFill>
                      <a:srgbClr val="000000"/>
                    </a:solidFill>
                    <a:cs typeface="Arial" charset="0"/>
                  </a:rPr>
                  <a:t>1</a:t>
                </a:r>
              </a:p>
            </p:txBody>
          </p:sp>
          <p:sp>
            <p:nvSpPr>
              <p:cNvPr id="639" name="Rectangle 261"/>
              <p:cNvSpPr>
                <a:spLocks noChangeAspect="1" noChangeArrowheads="1"/>
              </p:cNvSpPr>
              <p:nvPr/>
            </p:nvSpPr>
            <p:spPr bwMode="auto">
              <a:xfrm>
                <a:off x="9761643" y="5202415"/>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dirty="0">
                    <a:solidFill>
                      <a:srgbClr val="000000"/>
                    </a:solidFill>
                    <a:cs typeface="Arial" charset="0"/>
                  </a:rPr>
                  <a:t>0</a:t>
                </a:r>
              </a:p>
            </p:txBody>
          </p:sp>
          <p:cxnSp>
            <p:nvCxnSpPr>
              <p:cNvPr id="640" name="AutoShape 262"/>
              <p:cNvCxnSpPr>
                <a:cxnSpLocks noChangeShapeType="1"/>
                <a:stCxn id="648" idx="2"/>
                <a:endCxn id="639" idx="0"/>
              </p:cNvCxnSpPr>
              <p:nvPr/>
            </p:nvCxnSpPr>
            <p:spPr bwMode="auto">
              <a:xfrm flipH="1">
                <a:off x="9788613" y="5124143"/>
                <a:ext cx="358700" cy="78272"/>
              </a:xfrm>
              <a:prstGeom prst="straightConnector1">
                <a:avLst/>
              </a:prstGeom>
              <a:solidFill>
                <a:srgbClr val="FFE58D"/>
              </a:solidFill>
              <a:ln w="9525">
                <a:solidFill>
                  <a:srgbClr val="000000"/>
                </a:solidFill>
                <a:round/>
                <a:headEnd/>
                <a:tailEnd/>
              </a:ln>
            </p:spPr>
          </p:cxnSp>
          <p:sp>
            <p:nvSpPr>
              <p:cNvPr id="641" name="Rectangle 263"/>
              <p:cNvSpPr>
                <a:spLocks noChangeAspect="1" noChangeArrowheads="1"/>
              </p:cNvSpPr>
              <p:nvPr/>
            </p:nvSpPr>
            <p:spPr bwMode="auto">
              <a:xfrm>
                <a:off x="10478503" y="5202415"/>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642" name="AutoShape 264"/>
              <p:cNvCxnSpPr>
                <a:cxnSpLocks noChangeShapeType="1"/>
                <a:stCxn id="641" idx="0"/>
                <a:endCxn id="648" idx="2"/>
              </p:cNvCxnSpPr>
              <p:nvPr/>
            </p:nvCxnSpPr>
            <p:spPr bwMode="auto">
              <a:xfrm flipH="1" flipV="1">
                <a:off x="10146773" y="5124143"/>
                <a:ext cx="358160" cy="78272"/>
              </a:xfrm>
              <a:prstGeom prst="straightConnector1">
                <a:avLst/>
              </a:prstGeom>
              <a:solidFill>
                <a:srgbClr val="FFE58D"/>
              </a:solidFill>
              <a:ln w="9525">
                <a:solidFill>
                  <a:srgbClr val="000000"/>
                </a:solidFill>
                <a:round/>
                <a:headEnd/>
                <a:tailEnd/>
              </a:ln>
            </p:spPr>
          </p:cxnSp>
          <p:sp>
            <p:nvSpPr>
              <p:cNvPr id="648" name="Rectangle 276"/>
              <p:cNvSpPr>
                <a:spLocks noChangeAspect="1" noChangeArrowheads="1"/>
              </p:cNvSpPr>
              <p:nvPr/>
            </p:nvSpPr>
            <p:spPr bwMode="auto">
              <a:xfrm>
                <a:off x="10120343" y="5065868"/>
                <a:ext cx="53400" cy="58275"/>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grpSp>
      </p:grpSp>
      <p:sp>
        <p:nvSpPr>
          <p:cNvPr id="199" name="Down Arrow 198"/>
          <p:cNvSpPr/>
          <p:nvPr/>
        </p:nvSpPr>
        <p:spPr>
          <a:xfrm rot="2700000">
            <a:off x="2789256" y="3108069"/>
            <a:ext cx="269923" cy="709558"/>
          </a:xfrm>
          <a:prstGeom prst="downArrow">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704984" y="3116549"/>
            <a:ext cx="184731" cy="369332"/>
          </a:xfrm>
          <a:prstGeom prst="rect">
            <a:avLst/>
          </a:prstGeom>
          <a:noFill/>
        </p:spPr>
        <p:txBody>
          <a:bodyPr wrap="none" rtlCol="0">
            <a:spAutoFit/>
          </a:bodyPr>
          <a:lstStyle/>
          <a:p>
            <a:endParaRPr lang="en-US" dirty="0"/>
          </a:p>
        </p:txBody>
      </p:sp>
      <p:sp>
        <p:nvSpPr>
          <p:cNvPr id="214" name="TextBox 213"/>
          <p:cNvSpPr txBox="1"/>
          <p:nvPr/>
        </p:nvSpPr>
        <p:spPr>
          <a:xfrm>
            <a:off x="1230948" y="2966729"/>
            <a:ext cx="2090749" cy="400110"/>
          </a:xfrm>
          <a:prstGeom prst="rect">
            <a:avLst/>
          </a:prstGeom>
          <a:noFill/>
        </p:spPr>
        <p:txBody>
          <a:bodyPr wrap="square" rtlCol="0">
            <a:spAutoFit/>
          </a:bodyPr>
          <a:lstStyle/>
          <a:p>
            <a:r>
              <a:rPr lang="en-US" sz="2000" dirty="0"/>
              <a:t> </a:t>
            </a:r>
            <a:r>
              <a:rPr lang="en-US" dirty="0"/>
              <a:t>provide  heuristics</a:t>
            </a:r>
            <a:endParaRPr lang="en-US" sz="2000" dirty="0"/>
          </a:p>
        </p:txBody>
      </p:sp>
      <p:sp>
        <p:nvSpPr>
          <p:cNvPr id="205" name="TextBox 204"/>
          <p:cNvSpPr txBox="1"/>
          <p:nvPr/>
        </p:nvSpPr>
        <p:spPr>
          <a:xfrm>
            <a:off x="88086" y="5358209"/>
            <a:ext cx="2721835" cy="707886"/>
          </a:xfrm>
          <a:prstGeom prst="rect">
            <a:avLst/>
          </a:prstGeom>
          <a:noFill/>
        </p:spPr>
        <p:txBody>
          <a:bodyPr wrap="none" rtlCol="0">
            <a:spAutoFit/>
          </a:bodyPr>
          <a:lstStyle/>
          <a:p>
            <a:r>
              <a:rPr lang="en-US" sz="2000" dirty="0">
                <a:solidFill>
                  <a:srgbClr val="FF0000"/>
                </a:solidFill>
              </a:rPr>
              <a:t>For MAP, marginal map  </a:t>
            </a:r>
          </a:p>
          <a:p>
            <a:r>
              <a:rPr lang="en-US" sz="2000" dirty="0">
                <a:solidFill>
                  <a:srgbClr val="FF0000"/>
                </a:solidFill>
              </a:rPr>
              <a:t>and partition function</a:t>
            </a:r>
          </a:p>
        </p:txBody>
      </p:sp>
      <p:sp>
        <p:nvSpPr>
          <p:cNvPr id="5" name="Footer Placeholder 4"/>
          <p:cNvSpPr>
            <a:spLocks noGrp="1"/>
          </p:cNvSpPr>
          <p:nvPr>
            <p:ph type="ftr" sz="quarter" idx="11"/>
          </p:nvPr>
        </p:nvSpPr>
        <p:spPr/>
        <p:txBody>
          <a:bodyPr/>
          <a:lstStyle/>
          <a:p>
            <a:r>
              <a:rPr lang="en-US"/>
              <a:t>Dechter, TPM 14/19</a:t>
            </a:r>
          </a:p>
        </p:txBody>
      </p:sp>
      <p:sp>
        <p:nvSpPr>
          <p:cNvPr id="174" name="Down Arrow 173"/>
          <p:cNvSpPr/>
          <p:nvPr/>
        </p:nvSpPr>
        <p:spPr>
          <a:xfrm rot="18900000">
            <a:off x="5092728" y="3089626"/>
            <a:ext cx="254299" cy="753151"/>
          </a:xfrm>
          <a:prstGeom prst="downArrow">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5" name="Group 174"/>
          <p:cNvGrpSpPr/>
          <p:nvPr/>
        </p:nvGrpSpPr>
        <p:grpSpPr>
          <a:xfrm>
            <a:off x="5028046" y="4084403"/>
            <a:ext cx="2783538" cy="1074891"/>
            <a:chOff x="789742" y="4440799"/>
            <a:chExt cx="2616848" cy="952033"/>
          </a:xfrm>
        </p:grpSpPr>
        <p:grpSp>
          <p:nvGrpSpPr>
            <p:cNvPr id="176" name="Group 175"/>
            <p:cNvGrpSpPr/>
            <p:nvPr/>
          </p:nvGrpSpPr>
          <p:grpSpPr>
            <a:xfrm>
              <a:off x="789742" y="4440799"/>
              <a:ext cx="2616848" cy="952033"/>
              <a:chOff x="2850107" y="-79"/>
              <a:chExt cx="2618573" cy="1382022"/>
            </a:xfrm>
          </p:grpSpPr>
          <p:sp>
            <p:nvSpPr>
              <p:cNvPr id="189" name="Rounded Rectangle 188"/>
              <p:cNvSpPr/>
              <p:nvPr/>
            </p:nvSpPr>
            <p:spPr>
              <a:xfrm>
                <a:off x="2850107" y="1302"/>
                <a:ext cx="2618573" cy="1380641"/>
              </a:xfrm>
              <a:prstGeom prst="roundRect">
                <a:avLst>
                  <a:gd name="adj" fmla="val 10000"/>
                </a:avLst>
              </a:prstGeom>
              <a:ln>
                <a:solidFill>
                  <a:srgbClr val="4F81BD"/>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0" name="Rounded Rectangle 4"/>
              <p:cNvSpPr/>
              <p:nvPr/>
            </p:nvSpPr>
            <p:spPr>
              <a:xfrm>
                <a:off x="2857040" y="-79"/>
                <a:ext cx="1285434" cy="72601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t" anchorCtr="0">
                <a:noAutofit/>
              </a:bodyPr>
              <a:lstStyle/>
              <a:p>
                <a:pPr algn="ctr" defTabSz="1600200">
                  <a:lnSpc>
                    <a:spcPct val="90000"/>
                  </a:lnSpc>
                  <a:spcBef>
                    <a:spcPct val="0"/>
                  </a:spcBef>
                  <a:spcAft>
                    <a:spcPct val="35000"/>
                  </a:spcAft>
                </a:pPr>
                <a:r>
                  <a:rPr lang="en-US" sz="2200" b="1" dirty="0"/>
                  <a:t>Sampling</a:t>
                </a:r>
              </a:p>
              <a:p>
                <a:pPr lvl="0" algn="ctr" defTabSz="1600200">
                  <a:lnSpc>
                    <a:spcPct val="90000"/>
                  </a:lnSpc>
                  <a:spcBef>
                    <a:spcPct val="0"/>
                  </a:spcBef>
                  <a:spcAft>
                    <a:spcPct val="35000"/>
                  </a:spcAft>
                </a:pPr>
                <a:endParaRPr lang="en-US" sz="2000" b="1" dirty="0"/>
              </a:p>
              <a:p>
                <a:pPr lvl="0" algn="ctr" defTabSz="1600200">
                  <a:lnSpc>
                    <a:spcPct val="90000"/>
                  </a:lnSpc>
                  <a:spcBef>
                    <a:spcPct val="0"/>
                  </a:spcBef>
                  <a:spcAft>
                    <a:spcPct val="35000"/>
                  </a:spcAft>
                </a:pPr>
                <a:endParaRPr lang="en-US" sz="2000" b="1" kern="1200" dirty="0"/>
              </a:p>
            </p:txBody>
          </p:sp>
        </p:grpSp>
        <p:grpSp>
          <p:nvGrpSpPr>
            <p:cNvPr id="177" name="Group 176"/>
            <p:cNvGrpSpPr/>
            <p:nvPr/>
          </p:nvGrpSpPr>
          <p:grpSpPr bwMode="auto">
            <a:xfrm>
              <a:off x="1946517" y="4644721"/>
              <a:ext cx="1413044" cy="566269"/>
              <a:chOff x="324193" y="4385579"/>
              <a:chExt cx="5702110" cy="2220356"/>
            </a:xfrm>
          </p:grpSpPr>
          <p:sp>
            <p:nvSpPr>
              <p:cNvPr id="178" name="Freeform 177"/>
              <p:cNvSpPr/>
              <p:nvPr/>
            </p:nvSpPr>
            <p:spPr bwMode="auto">
              <a:xfrm>
                <a:off x="1034644" y="4385579"/>
                <a:ext cx="4991659" cy="2220356"/>
              </a:xfrm>
              <a:custGeom>
                <a:avLst/>
                <a:gdLst>
                  <a:gd name="connsiteX0" fmla="*/ 0 w 5780002"/>
                  <a:gd name="connsiteY0" fmla="*/ 520308 h 887254"/>
                  <a:gd name="connsiteX1" fmla="*/ 2724332 w 5780002"/>
                  <a:gd name="connsiteY1" fmla="*/ 4980 h 887254"/>
                  <a:gd name="connsiteX2" fmla="*/ 4841212 w 5780002"/>
                  <a:gd name="connsiteY2" fmla="*/ 796376 h 887254"/>
                  <a:gd name="connsiteX3" fmla="*/ 5780002 w 5780002"/>
                  <a:gd name="connsiteY3" fmla="*/ 869994 h 887254"/>
                  <a:gd name="connsiteX0" fmla="*/ 0 w 5780002"/>
                  <a:gd name="connsiteY0" fmla="*/ 515498 h 882444"/>
                  <a:gd name="connsiteX1" fmla="*/ 791529 w 5780002"/>
                  <a:gd name="connsiteY1" fmla="*/ 865184 h 882444"/>
                  <a:gd name="connsiteX2" fmla="*/ 2724332 w 5780002"/>
                  <a:gd name="connsiteY2" fmla="*/ 170 h 882444"/>
                  <a:gd name="connsiteX3" fmla="*/ 4841212 w 5780002"/>
                  <a:gd name="connsiteY3" fmla="*/ 791566 h 882444"/>
                  <a:gd name="connsiteX4" fmla="*/ 5780002 w 5780002"/>
                  <a:gd name="connsiteY4" fmla="*/ 865184 h 882444"/>
                  <a:gd name="connsiteX0" fmla="*/ 0 w 6258601"/>
                  <a:gd name="connsiteY0" fmla="*/ 883589 h 899502"/>
                  <a:gd name="connsiteX1" fmla="*/ 1270128 w 6258601"/>
                  <a:gd name="connsiteY1" fmla="*/ 865184 h 899502"/>
                  <a:gd name="connsiteX2" fmla="*/ 3202931 w 6258601"/>
                  <a:gd name="connsiteY2" fmla="*/ 170 h 899502"/>
                  <a:gd name="connsiteX3" fmla="*/ 5319811 w 6258601"/>
                  <a:gd name="connsiteY3" fmla="*/ 791566 h 899502"/>
                  <a:gd name="connsiteX4" fmla="*/ 6258601 w 6258601"/>
                  <a:gd name="connsiteY4" fmla="*/ 865184 h 899502"/>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4960122 w 6258601"/>
                  <a:gd name="connsiteY3" fmla="*/ 791503 h 938740"/>
                  <a:gd name="connsiteX4" fmla="*/ 6258601 w 6258601"/>
                  <a:gd name="connsiteY4" fmla="*/ 865121 h 938740"/>
                  <a:gd name="connsiteX0" fmla="*/ 0 w 6258601"/>
                  <a:gd name="connsiteY0" fmla="*/ 938752 h 938752"/>
                  <a:gd name="connsiteX1" fmla="*/ 1461962 w 6258601"/>
                  <a:gd name="connsiteY1" fmla="*/ 717896 h 938752"/>
                  <a:gd name="connsiteX2" fmla="*/ 3202931 w 6258601"/>
                  <a:gd name="connsiteY2" fmla="*/ 119 h 938752"/>
                  <a:gd name="connsiteX3" fmla="*/ 4960122 w 6258601"/>
                  <a:gd name="connsiteY3" fmla="*/ 791515 h 938752"/>
                  <a:gd name="connsiteX4" fmla="*/ 6258601 w 6258601"/>
                  <a:gd name="connsiteY4" fmla="*/ 865133 h 938752"/>
                  <a:gd name="connsiteX0" fmla="*/ 0 w 6258601"/>
                  <a:gd name="connsiteY0" fmla="*/ 938636 h 938636"/>
                  <a:gd name="connsiteX1" fmla="*/ 1779044 w 6258601"/>
                  <a:gd name="connsiteY1" fmla="*/ 780223 h 938636"/>
                  <a:gd name="connsiteX2" fmla="*/ 3202931 w 6258601"/>
                  <a:gd name="connsiteY2" fmla="*/ 3 h 938636"/>
                  <a:gd name="connsiteX3" fmla="*/ 4960122 w 6258601"/>
                  <a:gd name="connsiteY3" fmla="*/ 791399 h 938636"/>
                  <a:gd name="connsiteX4" fmla="*/ 6258601 w 6258601"/>
                  <a:gd name="connsiteY4" fmla="*/ 865017 h 938636"/>
                  <a:gd name="connsiteX0" fmla="*/ 0 w 6258601"/>
                  <a:gd name="connsiteY0" fmla="*/ 938636 h 938636"/>
                  <a:gd name="connsiteX1" fmla="*/ 1561050 w 6258601"/>
                  <a:gd name="connsiteY1" fmla="*/ 780223 h 938636"/>
                  <a:gd name="connsiteX2" fmla="*/ 3202931 w 6258601"/>
                  <a:gd name="connsiteY2" fmla="*/ 3 h 938636"/>
                  <a:gd name="connsiteX3" fmla="*/ 4960122 w 6258601"/>
                  <a:gd name="connsiteY3" fmla="*/ 791399 h 938636"/>
                  <a:gd name="connsiteX4" fmla="*/ 6258601 w 6258601"/>
                  <a:gd name="connsiteY4" fmla="*/ 865017 h 938636"/>
                  <a:gd name="connsiteX0" fmla="*/ 0 w 5631118"/>
                  <a:gd name="connsiteY0" fmla="*/ 938636 h 938636"/>
                  <a:gd name="connsiteX1" fmla="*/ 1561050 w 5631118"/>
                  <a:gd name="connsiteY1" fmla="*/ 780223 h 938636"/>
                  <a:gd name="connsiteX2" fmla="*/ 3202931 w 5631118"/>
                  <a:gd name="connsiteY2" fmla="*/ 3 h 938636"/>
                  <a:gd name="connsiteX3" fmla="*/ 4960122 w 5631118"/>
                  <a:gd name="connsiteY3" fmla="*/ 791399 h 938636"/>
                  <a:gd name="connsiteX4" fmla="*/ 5612150 w 5631118"/>
                  <a:gd name="connsiteY4" fmla="*/ 928740 h 938636"/>
                  <a:gd name="connsiteX0" fmla="*/ 0 w 5612222"/>
                  <a:gd name="connsiteY0" fmla="*/ 938686 h 941648"/>
                  <a:gd name="connsiteX1" fmla="*/ 1561050 w 5612222"/>
                  <a:gd name="connsiteY1" fmla="*/ 780273 h 941648"/>
                  <a:gd name="connsiteX2" fmla="*/ 3202931 w 5612222"/>
                  <a:gd name="connsiteY2" fmla="*/ 53 h 941648"/>
                  <a:gd name="connsiteX3" fmla="*/ 4791482 w 5612222"/>
                  <a:gd name="connsiteY3" fmla="*/ 831276 h 941648"/>
                  <a:gd name="connsiteX4" fmla="*/ 5612150 w 5612222"/>
                  <a:gd name="connsiteY4" fmla="*/ 928790 h 9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2222" h="941648">
                    <a:moveTo>
                      <a:pt x="0" y="938686"/>
                    </a:moveTo>
                    <a:cubicBezTo>
                      <a:pt x="1009353" y="862000"/>
                      <a:pt x="621132" y="570536"/>
                      <a:pt x="1561050" y="780273"/>
                    </a:cubicBezTo>
                    <a:cubicBezTo>
                      <a:pt x="2500968" y="990010"/>
                      <a:pt x="2664526" y="-8448"/>
                      <a:pt x="3202931" y="53"/>
                    </a:cubicBezTo>
                    <a:cubicBezTo>
                      <a:pt x="3741336" y="8554"/>
                      <a:pt x="3946494" y="668702"/>
                      <a:pt x="4791482" y="831276"/>
                    </a:cubicBezTo>
                    <a:cubicBezTo>
                      <a:pt x="5636470" y="993850"/>
                      <a:pt x="5612150" y="928790"/>
                      <a:pt x="5612150" y="928790"/>
                    </a:cubicBezTo>
                  </a:path>
                </a:pathLst>
              </a:cu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 name="Freeform 178"/>
              <p:cNvSpPr/>
              <p:nvPr/>
            </p:nvSpPr>
            <p:spPr bwMode="auto">
              <a:xfrm>
                <a:off x="324193" y="4559290"/>
                <a:ext cx="4802787" cy="2039661"/>
              </a:xfrm>
              <a:custGeom>
                <a:avLst/>
                <a:gdLst>
                  <a:gd name="connsiteX0" fmla="*/ 0 w 5780002"/>
                  <a:gd name="connsiteY0" fmla="*/ 520308 h 887254"/>
                  <a:gd name="connsiteX1" fmla="*/ 2724332 w 5780002"/>
                  <a:gd name="connsiteY1" fmla="*/ 4980 h 887254"/>
                  <a:gd name="connsiteX2" fmla="*/ 4841212 w 5780002"/>
                  <a:gd name="connsiteY2" fmla="*/ 796376 h 887254"/>
                  <a:gd name="connsiteX3" fmla="*/ 5780002 w 5780002"/>
                  <a:gd name="connsiteY3" fmla="*/ 869994 h 887254"/>
                  <a:gd name="connsiteX0" fmla="*/ 0 w 5780002"/>
                  <a:gd name="connsiteY0" fmla="*/ 515498 h 882444"/>
                  <a:gd name="connsiteX1" fmla="*/ 791529 w 5780002"/>
                  <a:gd name="connsiteY1" fmla="*/ 865184 h 882444"/>
                  <a:gd name="connsiteX2" fmla="*/ 2724332 w 5780002"/>
                  <a:gd name="connsiteY2" fmla="*/ 170 h 882444"/>
                  <a:gd name="connsiteX3" fmla="*/ 4841212 w 5780002"/>
                  <a:gd name="connsiteY3" fmla="*/ 791566 h 882444"/>
                  <a:gd name="connsiteX4" fmla="*/ 5780002 w 5780002"/>
                  <a:gd name="connsiteY4" fmla="*/ 865184 h 882444"/>
                  <a:gd name="connsiteX0" fmla="*/ 0 w 6258601"/>
                  <a:gd name="connsiteY0" fmla="*/ 883589 h 899502"/>
                  <a:gd name="connsiteX1" fmla="*/ 1270128 w 6258601"/>
                  <a:gd name="connsiteY1" fmla="*/ 865184 h 899502"/>
                  <a:gd name="connsiteX2" fmla="*/ 3202931 w 6258601"/>
                  <a:gd name="connsiteY2" fmla="*/ 170 h 899502"/>
                  <a:gd name="connsiteX3" fmla="*/ 5319811 w 6258601"/>
                  <a:gd name="connsiteY3" fmla="*/ 791566 h 899502"/>
                  <a:gd name="connsiteX4" fmla="*/ 6258601 w 6258601"/>
                  <a:gd name="connsiteY4" fmla="*/ 865184 h 899502"/>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4960122 w 6258601"/>
                  <a:gd name="connsiteY3" fmla="*/ 791503 h 938740"/>
                  <a:gd name="connsiteX4" fmla="*/ 6258601 w 6258601"/>
                  <a:gd name="connsiteY4" fmla="*/ 865121 h 938740"/>
                  <a:gd name="connsiteX0" fmla="*/ 0 w 6258601"/>
                  <a:gd name="connsiteY0" fmla="*/ 938633 h 938633"/>
                  <a:gd name="connsiteX1" fmla="*/ 3202931 w 6258601"/>
                  <a:gd name="connsiteY1" fmla="*/ 0 h 938633"/>
                  <a:gd name="connsiteX2" fmla="*/ 4960122 w 6258601"/>
                  <a:gd name="connsiteY2" fmla="*/ 791396 h 938633"/>
                  <a:gd name="connsiteX3" fmla="*/ 6258601 w 6258601"/>
                  <a:gd name="connsiteY3" fmla="*/ 865014 h 938633"/>
                  <a:gd name="connsiteX0" fmla="*/ 0 w 6258601"/>
                  <a:gd name="connsiteY0" fmla="*/ 938633 h 938633"/>
                  <a:gd name="connsiteX1" fmla="*/ 3202931 w 6258601"/>
                  <a:gd name="connsiteY1" fmla="*/ 0 h 938633"/>
                  <a:gd name="connsiteX2" fmla="*/ 4960122 w 6258601"/>
                  <a:gd name="connsiteY2" fmla="*/ 791396 h 938633"/>
                  <a:gd name="connsiteX3" fmla="*/ 6258601 w 6258601"/>
                  <a:gd name="connsiteY3" fmla="*/ 865014 h 938633"/>
                  <a:gd name="connsiteX0" fmla="*/ 0 w 6258601"/>
                  <a:gd name="connsiteY0" fmla="*/ 938792 h 938792"/>
                  <a:gd name="connsiteX1" fmla="*/ 3202931 w 6258601"/>
                  <a:gd name="connsiteY1" fmla="*/ 159 h 938792"/>
                  <a:gd name="connsiteX2" fmla="*/ 6258601 w 6258601"/>
                  <a:gd name="connsiteY2" fmla="*/ 865173 h 938792"/>
                  <a:gd name="connsiteX0" fmla="*/ 0 w 6258601"/>
                  <a:gd name="connsiteY0" fmla="*/ 938749 h 938749"/>
                  <a:gd name="connsiteX1" fmla="*/ 3202931 w 6258601"/>
                  <a:gd name="connsiteY1" fmla="*/ 116 h 938749"/>
                  <a:gd name="connsiteX2" fmla="*/ 6258601 w 6258601"/>
                  <a:gd name="connsiteY2" fmla="*/ 865130 h 938749"/>
                  <a:gd name="connsiteX0" fmla="*/ 0 w 5723525"/>
                  <a:gd name="connsiteY0" fmla="*/ 860581 h 871374"/>
                  <a:gd name="connsiteX1" fmla="*/ 2667855 w 5723525"/>
                  <a:gd name="connsiteY1" fmla="*/ 1 h 871374"/>
                  <a:gd name="connsiteX2" fmla="*/ 5723525 w 5723525"/>
                  <a:gd name="connsiteY2" fmla="*/ 865015 h 871374"/>
                  <a:gd name="connsiteX0" fmla="*/ 0 w 5723525"/>
                  <a:gd name="connsiteY0" fmla="*/ 860581 h 871374"/>
                  <a:gd name="connsiteX1" fmla="*/ 2667855 w 5723525"/>
                  <a:gd name="connsiteY1" fmla="*/ 1 h 871374"/>
                  <a:gd name="connsiteX2" fmla="*/ 5723525 w 5723525"/>
                  <a:gd name="connsiteY2" fmla="*/ 865015 h 871374"/>
                  <a:gd name="connsiteX0" fmla="*/ 0 w 5723525"/>
                  <a:gd name="connsiteY0" fmla="*/ 860581 h 865015"/>
                  <a:gd name="connsiteX1" fmla="*/ 2667855 w 5723525"/>
                  <a:gd name="connsiteY1" fmla="*/ 1 h 865015"/>
                  <a:gd name="connsiteX2" fmla="*/ 5723525 w 5723525"/>
                  <a:gd name="connsiteY2" fmla="*/ 865015 h 865015"/>
                  <a:gd name="connsiteX0" fmla="*/ 0 w 5723525"/>
                  <a:gd name="connsiteY0" fmla="*/ 860581 h 865015"/>
                  <a:gd name="connsiteX1" fmla="*/ 2667855 w 5723525"/>
                  <a:gd name="connsiteY1" fmla="*/ 1 h 865015"/>
                  <a:gd name="connsiteX2" fmla="*/ 5723525 w 5723525"/>
                  <a:gd name="connsiteY2" fmla="*/ 865015 h 865015"/>
                  <a:gd name="connsiteX0" fmla="*/ 0 w 5723525"/>
                  <a:gd name="connsiteY0" fmla="*/ 860581 h 865015"/>
                  <a:gd name="connsiteX1" fmla="*/ 2667855 w 5723525"/>
                  <a:gd name="connsiteY1" fmla="*/ 1 h 865015"/>
                  <a:gd name="connsiteX2" fmla="*/ 5723525 w 5723525"/>
                  <a:gd name="connsiteY2" fmla="*/ 865015 h 865015"/>
                </a:gdLst>
                <a:ahLst/>
                <a:cxnLst>
                  <a:cxn ang="0">
                    <a:pos x="connsiteX0" y="connsiteY0"/>
                  </a:cxn>
                  <a:cxn ang="0">
                    <a:pos x="connsiteX1" y="connsiteY1"/>
                  </a:cxn>
                  <a:cxn ang="0">
                    <a:pos x="connsiteX2" y="connsiteY2"/>
                  </a:cxn>
                </a:cxnLst>
                <a:rect l="l" t="t" r="r" b="b"/>
                <a:pathLst>
                  <a:path w="5723525" h="865015">
                    <a:moveTo>
                      <a:pt x="0" y="860581"/>
                    </a:moveTo>
                    <a:cubicBezTo>
                      <a:pt x="1737428" y="774307"/>
                      <a:pt x="1713934" y="-738"/>
                      <a:pt x="2667855" y="1"/>
                    </a:cubicBezTo>
                    <a:cubicBezTo>
                      <a:pt x="3621776" y="740"/>
                      <a:pt x="3778965" y="848716"/>
                      <a:pt x="5723525" y="865015"/>
                    </a:cubicBezTo>
                  </a:path>
                </a:pathLst>
              </a:custGeom>
              <a:ln w="28575" cmpd="sng">
                <a:solidFill>
                  <a:srgbClr val="008000"/>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80" name="Group 179"/>
              <p:cNvGrpSpPr/>
              <p:nvPr/>
            </p:nvGrpSpPr>
            <p:grpSpPr bwMode="auto">
              <a:xfrm>
                <a:off x="1503580" y="5004656"/>
                <a:ext cx="2243157" cy="1594295"/>
                <a:chOff x="1512008" y="4027401"/>
                <a:chExt cx="2243157" cy="1594295"/>
              </a:xfrm>
            </p:grpSpPr>
            <p:cxnSp>
              <p:nvCxnSpPr>
                <p:cNvPr id="181" name="Straight Arrow Connector 180"/>
                <p:cNvCxnSpPr/>
                <p:nvPr/>
              </p:nvCxnSpPr>
              <p:spPr bwMode="auto">
                <a:xfrm flipV="1">
                  <a:off x="3166116" y="5094865"/>
                  <a:ext cx="0" cy="526831"/>
                </a:xfrm>
                <a:prstGeom prst="straightConnector1">
                  <a:avLst/>
                </a:prstGeom>
                <a:ln>
                  <a:solidFill>
                    <a:srgbClr val="008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82" name="Straight Arrow Connector 181"/>
                <p:cNvCxnSpPr/>
                <p:nvPr/>
              </p:nvCxnSpPr>
              <p:spPr bwMode="auto">
                <a:xfrm flipV="1">
                  <a:off x="2250873" y="5094865"/>
                  <a:ext cx="0" cy="526831"/>
                </a:xfrm>
                <a:prstGeom prst="straightConnector1">
                  <a:avLst/>
                </a:prstGeom>
                <a:ln>
                  <a:solidFill>
                    <a:srgbClr val="008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p:nvPr/>
              </p:nvCxnSpPr>
              <p:spPr bwMode="auto">
                <a:xfrm flipV="1">
                  <a:off x="2816371" y="5260506"/>
                  <a:ext cx="0" cy="361190"/>
                </a:xfrm>
                <a:prstGeom prst="straightConnector1">
                  <a:avLst/>
                </a:prstGeom>
                <a:ln>
                  <a:solidFill>
                    <a:srgbClr val="008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p:nvPr/>
              </p:nvCxnSpPr>
              <p:spPr bwMode="auto">
                <a:xfrm flipV="1">
                  <a:off x="2595479" y="5260506"/>
                  <a:ext cx="0" cy="361190"/>
                </a:xfrm>
                <a:prstGeom prst="straightConnector1">
                  <a:avLst/>
                </a:prstGeom>
                <a:ln>
                  <a:solidFill>
                    <a:srgbClr val="008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85" name="Straight Arrow Connector 184"/>
                <p:cNvCxnSpPr/>
                <p:nvPr/>
              </p:nvCxnSpPr>
              <p:spPr bwMode="auto">
                <a:xfrm flipH="1" flipV="1">
                  <a:off x="1967058" y="4929224"/>
                  <a:ext cx="2563" cy="692472"/>
                </a:xfrm>
                <a:prstGeom prst="straightConnector1">
                  <a:avLst/>
                </a:prstGeom>
                <a:ln>
                  <a:solidFill>
                    <a:srgbClr val="008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86" name="Straight Arrow Connector 185"/>
                <p:cNvCxnSpPr/>
                <p:nvPr/>
              </p:nvCxnSpPr>
              <p:spPr bwMode="auto">
                <a:xfrm flipH="1" flipV="1">
                  <a:off x="3752602" y="4027401"/>
                  <a:ext cx="2563" cy="1594295"/>
                </a:xfrm>
                <a:prstGeom prst="straightConnector1">
                  <a:avLst/>
                </a:prstGeom>
                <a:ln>
                  <a:solidFill>
                    <a:srgbClr val="008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bwMode="auto">
                <a:xfrm flipH="1" flipV="1">
                  <a:off x="2500872" y="5260506"/>
                  <a:ext cx="2563" cy="361190"/>
                </a:xfrm>
                <a:prstGeom prst="straightConnector1">
                  <a:avLst/>
                </a:prstGeom>
                <a:ln>
                  <a:solidFill>
                    <a:srgbClr val="008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88" name="Straight Arrow Connector 187"/>
                <p:cNvCxnSpPr/>
                <p:nvPr/>
              </p:nvCxnSpPr>
              <p:spPr bwMode="auto">
                <a:xfrm flipH="1" flipV="1">
                  <a:off x="1512008" y="5094865"/>
                  <a:ext cx="2563" cy="526831"/>
                </a:xfrm>
                <a:prstGeom prst="straightConnector1">
                  <a:avLst/>
                </a:prstGeom>
                <a:ln>
                  <a:solidFill>
                    <a:srgbClr val="008000"/>
                  </a:solidFill>
                  <a:tailEnd type="triangle" w="lg" len="med"/>
                </a:ln>
                <a:effectLst/>
              </p:spPr>
              <p:style>
                <a:lnRef idx="2">
                  <a:schemeClr val="accent1"/>
                </a:lnRef>
                <a:fillRef idx="0">
                  <a:schemeClr val="accent1"/>
                </a:fillRef>
                <a:effectRef idx="1">
                  <a:schemeClr val="accent1"/>
                </a:effectRef>
                <a:fontRef idx="minor">
                  <a:schemeClr val="tx1"/>
                </a:fontRef>
              </p:style>
            </p:cxnSp>
          </p:grpSp>
        </p:grpSp>
      </p:grpSp>
      <p:grpSp>
        <p:nvGrpSpPr>
          <p:cNvPr id="191" name="Group 190"/>
          <p:cNvGrpSpPr/>
          <p:nvPr/>
        </p:nvGrpSpPr>
        <p:grpSpPr>
          <a:xfrm>
            <a:off x="5135640" y="5259016"/>
            <a:ext cx="3876446" cy="720203"/>
            <a:chOff x="5416761" y="1860995"/>
            <a:chExt cx="3876446" cy="720203"/>
          </a:xfrm>
        </p:grpSpPr>
        <p:sp>
          <p:nvSpPr>
            <p:cNvPr id="192" name="TextBox 191"/>
            <p:cNvSpPr txBox="1"/>
            <p:nvPr/>
          </p:nvSpPr>
          <p:spPr>
            <a:xfrm>
              <a:off x="5416761" y="1860995"/>
              <a:ext cx="3876446" cy="400110"/>
            </a:xfrm>
            <a:prstGeom prst="rect">
              <a:avLst/>
            </a:prstGeom>
            <a:noFill/>
          </p:spPr>
          <p:txBody>
            <a:bodyPr wrap="none" rtlCol="0">
              <a:spAutoFit/>
            </a:bodyPr>
            <a:lstStyle/>
            <a:p>
              <a:r>
                <a:rPr lang="en-US" sz="2000" dirty="0"/>
                <a:t>dynamic importance sampling (DIS)</a:t>
              </a:r>
            </a:p>
          </p:txBody>
        </p:sp>
        <p:sp>
          <p:nvSpPr>
            <p:cNvPr id="193" name="TextBox 192"/>
            <p:cNvSpPr txBox="1"/>
            <p:nvPr/>
          </p:nvSpPr>
          <p:spPr>
            <a:xfrm>
              <a:off x="5424418" y="2242644"/>
              <a:ext cx="2017412" cy="338554"/>
            </a:xfrm>
            <a:prstGeom prst="rect">
              <a:avLst/>
            </a:prstGeom>
            <a:noFill/>
          </p:spPr>
          <p:txBody>
            <a:bodyPr wrap="none" rtlCol="0">
              <a:spAutoFit/>
            </a:bodyPr>
            <a:lstStyle/>
            <a:p>
              <a:r>
                <a:rPr lang="en-US" sz="1600" dirty="0">
                  <a:solidFill>
                    <a:schemeClr val="accent1"/>
                  </a:solidFill>
                </a:rPr>
                <a:t>[Lou et al., NIPS 2017]</a:t>
              </a:r>
            </a:p>
          </p:txBody>
        </p:sp>
      </p:grpSp>
      <p:sp>
        <p:nvSpPr>
          <p:cNvPr id="194" name="TextBox 193"/>
          <p:cNvSpPr txBox="1"/>
          <p:nvPr/>
        </p:nvSpPr>
        <p:spPr>
          <a:xfrm>
            <a:off x="5525589" y="3017520"/>
            <a:ext cx="1001684" cy="646331"/>
          </a:xfrm>
          <a:prstGeom prst="rect">
            <a:avLst/>
          </a:prstGeom>
          <a:noFill/>
        </p:spPr>
        <p:txBody>
          <a:bodyPr wrap="none" rtlCol="0">
            <a:spAutoFit/>
          </a:bodyPr>
          <a:lstStyle/>
          <a:p>
            <a:r>
              <a:rPr lang="en-US" dirty="0"/>
              <a:t>provide </a:t>
            </a:r>
          </a:p>
          <a:p>
            <a:r>
              <a:rPr lang="en-US" dirty="0"/>
              <a:t>proposal</a:t>
            </a:r>
          </a:p>
        </p:txBody>
      </p:sp>
      <p:grpSp>
        <p:nvGrpSpPr>
          <p:cNvPr id="195" name="Group 194"/>
          <p:cNvGrpSpPr/>
          <p:nvPr/>
        </p:nvGrpSpPr>
        <p:grpSpPr>
          <a:xfrm>
            <a:off x="6570064" y="2994210"/>
            <a:ext cx="1962551" cy="720203"/>
            <a:chOff x="5416761" y="1860995"/>
            <a:chExt cx="1962551" cy="720203"/>
          </a:xfrm>
        </p:grpSpPr>
        <p:sp>
          <p:nvSpPr>
            <p:cNvPr id="196" name="TextBox 195"/>
            <p:cNvSpPr txBox="1"/>
            <p:nvPr/>
          </p:nvSpPr>
          <p:spPr>
            <a:xfrm>
              <a:off x="5416761" y="1860995"/>
              <a:ext cx="1032655" cy="400110"/>
            </a:xfrm>
            <a:prstGeom prst="rect">
              <a:avLst/>
            </a:prstGeom>
            <a:noFill/>
          </p:spPr>
          <p:txBody>
            <a:bodyPr wrap="none" rtlCol="0">
              <a:spAutoFit/>
            </a:bodyPr>
            <a:lstStyle/>
            <a:p>
              <a:r>
                <a:rPr lang="en-US" sz="2000" dirty="0"/>
                <a:t>WMB-IS</a:t>
              </a:r>
            </a:p>
          </p:txBody>
        </p:sp>
        <p:sp>
          <p:nvSpPr>
            <p:cNvPr id="197" name="TextBox 196"/>
            <p:cNvSpPr txBox="1"/>
            <p:nvPr/>
          </p:nvSpPr>
          <p:spPr>
            <a:xfrm>
              <a:off x="5424418" y="2242644"/>
              <a:ext cx="1954894" cy="338554"/>
            </a:xfrm>
            <a:prstGeom prst="rect">
              <a:avLst/>
            </a:prstGeom>
            <a:noFill/>
          </p:spPr>
          <p:txBody>
            <a:bodyPr wrap="none" rtlCol="0">
              <a:spAutoFit/>
            </a:bodyPr>
            <a:lstStyle/>
            <a:p>
              <a:r>
                <a:rPr lang="en-US" sz="1600" dirty="0">
                  <a:solidFill>
                    <a:schemeClr val="accent1"/>
                  </a:solidFill>
                </a:rPr>
                <a:t>[Liu et al., NIPS 2015]</a:t>
              </a:r>
            </a:p>
          </p:txBody>
        </p:sp>
      </p:grpSp>
      <p:sp>
        <p:nvSpPr>
          <p:cNvPr id="3" name="TextBox 2"/>
          <p:cNvSpPr txBox="1"/>
          <p:nvPr/>
        </p:nvSpPr>
        <p:spPr>
          <a:xfrm>
            <a:off x="3088943" y="2333727"/>
            <a:ext cx="906017" cy="461665"/>
          </a:xfrm>
          <a:prstGeom prst="rect">
            <a:avLst/>
          </a:prstGeom>
          <a:noFill/>
        </p:spPr>
        <p:txBody>
          <a:bodyPr wrap="none" rtlCol="0">
            <a:spAutoFit/>
          </a:bodyPr>
          <a:lstStyle/>
          <a:p>
            <a:r>
              <a:rPr lang="en-US" sz="2400" b="1" dirty="0">
                <a:solidFill>
                  <a:srgbClr val="FF0000"/>
                </a:solidFill>
              </a:rPr>
              <a:t>WMB</a:t>
            </a:r>
          </a:p>
        </p:txBody>
      </p:sp>
      <p:sp>
        <p:nvSpPr>
          <p:cNvPr id="200" name="Down Arrow 199"/>
          <p:cNvSpPr/>
          <p:nvPr/>
        </p:nvSpPr>
        <p:spPr>
          <a:xfrm rot="16200000">
            <a:off x="3896459" y="4238880"/>
            <a:ext cx="310029" cy="917028"/>
          </a:xfrm>
          <a:prstGeom prst="downArrow">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ight Arrow 202"/>
          <p:cNvSpPr/>
          <p:nvPr/>
        </p:nvSpPr>
        <p:spPr>
          <a:xfrm flipH="1">
            <a:off x="3711084" y="4213845"/>
            <a:ext cx="938921" cy="3250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TextBox 201"/>
          <p:cNvSpPr txBox="1"/>
          <p:nvPr/>
        </p:nvSpPr>
        <p:spPr>
          <a:xfrm>
            <a:off x="3163216" y="4876125"/>
            <a:ext cx="1658659" cy="369332"/>
          </a:xfrm>
          <a:prstGeom prst="rect">
            <a:avLst/>
          </a:prstGeom>
          <a:noFill/>
        </p:spPr>
        <p:txBody>
          <a:bodyPr wrap="none" rtlCol="0">
            <a:spAutoFit/>
          </a:bodyPr>
          <a:lstStyle/>
          <a:p>
            <a:r>
              <a:rPr lang="en-US" dirty="0"/>
              <a:t>refine proposal </a:t>
            </a:r>
          </a:p>
        </p:txBody>
      </p:sp>
      <p:sp>
        <p:nvSpPr>
          <p:cNvPr id="204" name="TextBox 203"/>
          <p:cNvSpPr txBox="1"/>
          <p:nvPr/>
        </p:nvSpPr>
        <p:spPr>
          <a:xfrm>
            <a:off x="3164508" y="3590223"/>
            <a:ext cx="2330638" cy="584775"/>
          </a:xfrm>
          <a:prstGeom prst="rect">
            <a:avLst/>
          </a:prstGeom>
          <a:noFill/>
        </p:spPr>
        <p:txBody>
          <a:bodyPr wrap="none" rtlCol="0">
            <a:spAutoFit/>
          </a:bodyPr>
          <a:lstStyle/>
          <a:p>
            <a:r>
              <a:rPr lang="en-US" sz="1600" dirty="0"/>
              <a:t>Approximating</a:t>
            </a:r>
          </a:p>
          <a:p>
            <a:r>
              <a:rPr lang="en-US" sz="1600" dirty="0"/>
              <a:t>Summation sub-problems</a:t>
            </a:r>
          </a:p>
        </p:txBody>
      </p:sp>
    </p:spTree>
    <p:extLst>
      <p:ext uri="{BB962C8B-B14F-4D97-AF65-F5344CB8AC3E}">
        <p14:creationId xmlns:p14="http://schemas.microsoft.com/office/powerpoint/2010/main" val="360284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fill="hold"/>
                                        <p:tgtEl>
                                          <p:spTgt spid="200"/>
                                        </p:tgtEl>
                                        <p:attrNameLst>
                                          <p:attrName>ppt_x</p:attrName>
                                        </p:attrNameLst>
                                      </p:cBhvr>
                                      <p:tavLst>
                                        <p:tav tm="0">
                                          <p:val>
                                            <p:strVal val="#ppt_x"/>
                                          </p:val>
                                        </p:tav>
                                        <p:tav tm="100000">
                                          <p:val>
                                            <p:strVal val="#ppt_x"/>
                                          </p:val>
                                        </p:tav>
                                      </p:tavLst>
                                    </p:anim>
                                    <p:anim calcmode="lin" valueType="num">
                                      <p:cBhvr additive="base">
                                        <p:cTn id="8" dur="500" fill="hold"/>
                                        <p:tgtEl>
                                          <p:spTgt spid="20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2"/>
                                        </p:tgtEl>
                                        <p:attrNameLst>
                                          <p:attrName>style.visibility</p:attrName>
                                        </p:attrNameLst>
                                      </p:cBhvr>
                                      <p:to>
                                        <p:strVal val="visible"/>
                                      </p:to>
                                    </p:set>
                                    <p:anim calcmode="lin" valueType="num">
                                      <p:cBhvr additive="base">
                                        <p:cTn id="11" dur="500" fill="hold"/>
                                        <p:tgtEl>
                                          <p:spTgt spid="202"/>
                                        </p:tgtEl>
                                        <p:attrNameLst>
                                          <p:attrName>ppt_x</p:attrName>
                                        </p:attrNameLst>
                                      </p:cBhvr>
                                      <p:tavLst>
                                        <p:tav tm="0">
                                          <p:val>
                                            <p:strVal val="#ppt_x"/>
                                          </p:val>
                                        </p:tav>
                                        <p:tav tm="100000">
                                          <p:val>
                                            <p:strVal val="#ppt_x"/>
                                          </p:val>
                                        </p:tav>
                                      </p:tavLst>
                                    </p:anim>
                                    <p:anim calcmode="lin" valueType="num">
                                      <p:cBhvr additive="base">
                                        <p:cTn id="12" dur="500" fill="hold"/>
                                        <p:tgtEl>
                                          <p:spTgt spid="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20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Importance Sampling</a:t>
            </a:r>
          </a:p>
        </p:txBody>
      </p:sp>
      <p:sp>
        <p:nvSpPr>
          <p:cNvPr id="3" name="Content Placeholder 2"/>
          <p:cNvSpPr>
            <a:spLocks noGrp="1"/>
          </p:cNvSpPr>
          <p:nvPr>
            <p:ph idx="1"/>
          </p:nvPr>
        </p:nvSpPr>
        <p:spPr>
          <a:xfrm>
            <a:off x="709719" y="1386431"/>
            <a:ext cx="8686659" cy="5331612"/>
          </a:xfrm>
        </p:spPr>
        <p:txBody>
          <a:bodyPr>
            <a:normAutofit lnSpcReduction="10000"/>
          </a:bodyPr>
          <a:lstStyle/>
          <a:p>
            <a:r>
              <a:rPr lang="en-US" sz="2400" dirty="0"/>
              <a:t>Interleave</a:t>
            </a:r>
          </a:p>
          <a:p>
            <a:pPr lvl="1"/>
            <a:r>
              <a:rPr lang="en-US" sz="2000" dirty="0"/>
              <a:t>Building search tree (expand Nd nodes)</a:t>
            </a:r>
          </a:p>
          <a:p>
            <a:pPr lvl="1"/>
            <a:r>
              <a:rPr lang="en-US" sz="2000" dirty="0"/>
              <a:t>Draw samples given search bound (</a:t>
            </a:r>
            <a:r>
              <a:rPr lang="en-US" sz="2000" dirty="0" err="1"/>
              <a:t>Nl</a:t>
            </a:r>
            <a:r>
              <a:rPr lang="en-US" sz="2000" dirty="0"/>
              <a:t> samples)</a:t>
            </a:r>
          </a:p>
          <a:p>
            <a:endParaRPr lang="en-US" sz="2400" dirty="0"/>
          </a:p>
          <a:p>
            <a:endParaRPr lang="en-US" sz="2400" dirty="0"/>
          </a:p>
          <a:p>
            <a:endParaRPr lang="en-US" sz="2400" dirty="0"/>
          </a:p>
          <a:p>
            <a:endParaRPr lang="en-US" sz="2400" dirty="0"/>
          </a:p>
          <a:p>
            <a:r>
              <a:rPr lang="en-US" sz="2400" dirty="0"/>
              <a:t>Key insight: proposal changes (improves) with each step</a:t>
            </a:r>
          </a:p>
          <a:p>
            <a:pPr lvl="1"/>
            <a:r>
              <a:rPr lang="en-US" sz="2000" dirty="0"/>
              <a:t>Use weighted average: better samples get more weight</a:t>
            </a:r>
          </a:p>
          <a:p>
            <a:pPr lvl="1"/>
            <a:endParaRPr lang="en-US" sz="2000" dirty="0"/>
          </a:p>
          <a:p>
            <a:pPr lvl="1"/>
            <a:endParaRPr lang="en-US" sz="2000" dirty="0"/>
          </a:p>
          <a:p>
            <a:pPr lvl="1"/>
            <a:endParaRPr lang="en-US" sz="2000" dirty="0"/>
          </a:p>
          <a:p>
            <a:pPr lvl="1"/>
            <a:endParaRPr lang="en-US" sz="2000" dirty="0"/>
          </a:p>
          <a:p>
            <a:pPr lvl="1"/>
            <a:r>
              <a:rPr lang="en-US" sz="2000" dirty="0"/>
              <a:t>Derive corresponding concentration bound on Z</a:t>
            </a:r>
          </a:p>
        </p:txBody>
      </p:sp>
      <p:grpSp>
        <p:nvGrpSpPr>
          <p:cNvPr id="5" name="Group 4">
            <a:extLst>
              <a:ext uri="{FF2B5EF4-FFF2-40B4-BE49-F238E27FC236}">
                <a16:creationId xmlns:a16="http://schemas.microsoft.com/office/drawing/2014/main" id="{634E5FCC-3006-574B-B08D-E6D3955D09D2}"/>
              </a:ext>
            </a:extLst>
          </p:cNvPr>
          <p:cNvGrpSpPr/>
          <p:nvPr/>
        </p:nvGrpSpPr>
        <p:grpSpPr>
          <a:xfrm>
            <a:off x="3195134" y="2646112"/>
            <a:ext cx="4844960" cy="1544757"/>
            <a:chOff x="161925" y="4239392"/>
            <a:chExt cx="8565224" cy="2214250"/>
          </a:xfrm>
        </p:grpSpPr>
        <p:sp>
          <p:nvSpPr>
            <p:cNvPr id="255" name="Text Box 176"/>
            <p:cNvSpPr txBox="1">
              <a:spLocks noChangeArrowheads="1"/>
            </p:cNvSpPr>
            <p:nvPr/>
          </p:nvSpPr>
          <p:spPr bwMode="auto">
            <a:xfrm>
              <a:off x="165100" y="5922864"/>
              <a:ext cx="287338" cy="276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sz="1200" b="1" dirty="0">
                  <a:solidFill>
                    <a:schemeClr val="folHlink"/>
                  </a:solidFill>
                  <a:cs typeface="Arial" panose="020B0604020202020204" pitchFamily="34" charset="0"/>
                </a:rPr>
                <a:t>C</a:t>
              </a:r>
            </a:p>
          </p:txBody>
        </p:sp>
        <p:grpSp>
          <p:nvGrpSpPr>
            <p:cNvPr id="276" name="Group 275"/>
            <p:cNvGrpSpPr/>
            <p:nvPr/>
          </p:nvGrpSpPr>
          <p:grpSpPr>
            <a:xfrm>
              <a:off x="3132138" y="5632695"/>
              <a:ext cx="1152525" cy="494957"/>
              <a:chOff x="3132138" y="4253075"/>
              <a:chExt cx="1152525" cy="494957"/>
            </a:xfrm>
          </p:grpSpPr>
          <p:cxnSp>
            <p:nvCxnSpPr>
              <p:cNvPr id="259" name="AutoShape 180"/>
              <p:cNvCxnSpPr>
                <a:cxnSpLocks noChangeShapeType="1"/>
                <a:stCxn id="21" idx="2"/>
                <a:endCxn id="260" idx="0"/>
              </p:cNvCxnSpPr>
              <p:nvPr/>
            </p:nvCxnSpPr>
            <p:spPr bwMode="auto">
              <a:xfrm flipH="1">
                <a:off x="3184526" y="4253075"/>
                <a:ext cx="523875" cy="363194"/>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260" name="Rectangle 181"/>
              <p:cNvSpPr>
                <a:spLocks noChangeAspect="1" noChangeArrowheads="1"/>
              </p:cNvSpPr>
              <p:nvPr/>
            </p:nvSpPr>
            <p:spPr bwMode="auto">
              <a:xfrm>
                <a:off x="3132138" y="4616269"/>
                <a:ext cx="104775" cy="131763"/>
              </a:xfrm>
              <a:prstGeom prst="rect">
                <a:avLst/>
              </a:prstGeom>
              <a:solidFill>
                <a:srgbClr val="FFCC99"/>
              </a:solidFill>
              <a:ln w="9525">
                <a:solidFill>
                  <a:schemeClr val="tx1"/>
                </a:solidFill>
                <a:miter lim="800000"/>
                <a:headEnd/>
                <a:tailEnd/>
              </a:ln>
            </p:spPr>
            <p:txBody>
              <a:bodyPr wrap="none" lIns="18288" tIns="0" rIns="18288" bIns="0"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sz="800" b="1" dirty="0">
                    <a:cs typeface="Arial" panose="020B0604020202020204" pitchFamily="34" charset="0"/>
                  </a:rPr>
                  <a:t>0</a:t>
                </a:r>
              </a:p>
            </p:txBody>
          </p:sp>
          <p:cxnSp>
            <p:nvCxnSpPr>
              <p:cNvPr id="261" name="AutoShape 182"/>
              <p:cNvCxnSpPr>
                <a:cxnSpLocks noChangeShapeType="1"/>
                <a:stCxn id="262" idx="0"/>
                <a:endCxn id="21" idx="2"/>
              </p:cNvCxnSpPr>
              <p:nvPr/>
            </p:nvCxnSpPr>
            <p:spPr bwMode="auto">
              <a:xfrm flipH="1" flipV="1">
                <a:off x="3708401" y="4253075"/>
                <a:ext cx="523875" cy="363194"/>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262" name="Rectangle 183"/>
              <p:cNvSpPr>
                <a:spLocks noChangeAspect="1" noChangeArrowheads="1"/>
              </p:cNvSpPr>
              <p:nvPr/>
            </p:nvSpPr>
            <p:spPr bwMode="auto">
              <a:xfrm>
                <a:off x="4179888" y="4616269"/>
                <a:ext cx="104775" cy="131763"/>
              </a:xfrm>
              <a:prstGeom prst="rect">
                <a:avLst/>
              </a:prstGeom>
              <a:solidFill>
                <a:srgbClr val="FFCC99"/>
              </a:solidFill>
              <a:ln w="9525">
                <a:solidFill>
                  <a:schemeClr val="tx1"/>
                </a:solidFill>
                <a:miter lim="800000"/>
                <a:headEnd/>
                <a:tailEnd/>
              </a:ln>
            </p:spPr>
            <p:txBody>
              <a:bodyPr wrap="none" lIns="18288" tIns="0" rIns="18288" bIns="0"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sz="800" b="1">
                    <a:cs typeface="Arial" panose="020B0604020202020204" pitchFamily="34" charset="0"/>
                  </a:rPr>
                  <a:t>1</a:t>
                </a:r>
              </a:p>
            </p:txBody>
          </p:sp>
        </p:grpSp>
        <p:sp>
          <p:nvSpPr>
            <p:cNvPr id="20" name="Text Box 425"/>
            <p:cNvSpPr txBox="1">
              <a:spLocks noChangeArrowheads="1"/>
            </p:cNvSpPr>
            <p:nvPr/>
          </p:nvSpPr>
          <p:spPr bwMode="auto">
            <a:xfrm>
              <a:off x="161925" y="5429495"/>
              <a:ext cx="2936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sz="1200" b="1">
                  <a:solidFill>
                    <a:schemeClr val="folHlink"/>
                  </a:solidFill>
                  <a:cs typeface="Arial" panose="020B0604020202020204" pitchFamily="34" charset="0"/>
                </a:rPr>
                <a:t>B</a:t>
              </a:r>
            </a:p>
          </p:txBody>
        </p:sp>
        <p:grpSp>
          <p:nvGrpSpPr>
            <p:cNvPr id="277" name="Group 276"/>
            <p:cNvGrpSpPr/>
            <p:nvPr/>
          </p:nvGrpSpPr>
          <p:grpSpPr>
            <a:xfrm>
              <a:off x="1546225" y="5040041"/>
              <a:ext cx="2214563" cy="592654"/>
              <a:chOff x="1546225" y="3660421"/>
              <a:chExt cx="2214563" cy="592654"/>
            </a:xfrm>
          </p:grpSpPr>
          <p:sp>
            <p:nvSpPr>
              <p:cNvPr id="18" name="Rectangle 423"/>
              <p:cNvSpPr>
                <a:spLocks noChangeAspect="1" noChangeArrowheads="1"/>
              </p:cNvSpPr>
              <p:nvPr/>
            </p:nvSpPr>
            <p:spPr bwMode="auto">
              <a:xfrm>
                <a:off x="1546225" y="4121312"/>
                <a:ext cx="104775" cy="131763"/>
              </a:xfrm>
              <a:prstGeom prst="rect">
                <a:avLst/>
              </a:prstGeom>
              <a:solidFill>
                <a:srgbClr val="FFCC99"/>
              </a:solidFill>
              <a:ln w="9525">
                <a:solidFill>
                  <a:schemeClr val="tx1"/>
                </a:solidFill>
                <a:miter lim="800000"/>
                <a:headEnd/>
                <a:tailEnd/>
              </a:ln>
            </p:spPr>
            <p:txBody>
              <a:bodyPr wrap="none" lIns="18288" tIns="0" rIns="18288" bIns="0"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sz="800" b="1">
                    <a:cs typeface="Arial" panose="020B0604020202020204" pitchFamily="34" charset="0"/>
                  </a:rPr>
                  <a:t>0</a:t>
                </a:r>
              </a:p>
            </p:txBody>
          </p:sp>
          <p:cxnSp>
            <p:nvCxnSpPr>
              <p:cNvPr id="19" name="AutoShape 424"/>
              <p:cNvCxnSpPr>
                <a:cxnSpLocks noChangeShapeType="1"/>
                <a:stCxn id="13" idx="2"/>
                <a:endCxn id="18" idx="0"/>
              </p:cNvCxnSpPr>
              <p:nvPr/>
            </p:nvCxnSpPr>
            <p:spPr bwMode="auto">
              <a:xfrm flipH="1">
                <a:off x="1598613" y="3660421"/>
                <a:ext cx="1054100" cy="460891"/>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21" name="Rectangle 426"/>
              <p:cNvSpPr>
                <a:spLocks noChangeAspect="1" noChangeArrowheads="1"/>
              </p:cNvSpPr>
              <p:nvPr/>
            </p:nvSpPr>
            <p:spPr bwMode="auto">
              <a:xfrm>
                <a:off x="3656013" y="4121312"/>
                <a:ext cx="104775" cy="131763"/>
              </a:xfrm>
              <a:prstGeom prst="rect">
                <a:avLst/>
              </a:prstGeom>
              <a:solidFill>
                <a:srgbClr val="FFCC99"/>
              </a:solidFill>
              <a:ln w="9525">
                <a:solidFill>
                  <a:schemeClr val="tx1"/>
                </a:solidFill>
                <a:miter lim="800000"/>
                <a:headEnd/>
                <a:tailEnd/>
              </a:ln>
            </p:spPr>
            <p:txBody>
              <a:bodyPr wrap="none" lIns="18288" tIns="0" rIns="18288" bIns="0"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sz="800" b="1">
                    <a:cs typeface="Arial" panose="020B0604020202020204" pitchFamily="34" charset="0"/>
                  </a:rPr>
                  <a:t>1</a:t>
                </a:r>
              </a:p>
            </p:txBody>
          </p:sp>
          <p:cxnSp>
            <p:nvCxnSpPr>
              <p:cNvPr id="22" name="AutoShape 427"/>
              <p:cNvCxnSpPr>
                <a:cxnSpLocks noChangeShapeType="1"/>
                <a:stCxn id="21" idx="0"/>
                <a:endCxn id="13" idx="2"/>
              </p:cNvCxnSpPr>
              <p:nvPr/>
            </p:nvCxnSpPr>
            <p:spPr bwMode="auto">
              <a:xfrm flipH="1" flipV="1">
                <a:off x="2652713" y="3660421"/>
                <a:ext cx="1055688" cy="460891"/>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grpSp>
        <p:grpSp>
          <p:nvGrpSpPr>
            <p:cNvPr id="11" name="Group 432"/>
            <p:cNvGrpSpPr>
              <a:grpSpLocks/>
            </p:cNvGrpSpPr>
            <p:nvPr/>
          </p:nvGrpSpPr>
          <p:grpSpPr bwMode="auto">
            <a:xfrm>
              <a:off x="2600325" y="4500290"/>
              <a:ext cx="4357688" cy="539750"/>
              <a:chOff x="1645" y="2131"/>
              <a:chExt cx="2745" cy="340"/>
            </a:xfrm>
          </p:grpSpPr>
          <p:sp>
            <p:nvSpPr>
              <p:cNvPr id="13" name="Rectangle 434"/>
              <p:cNvSpPr>
                <a:spLocks noChangeAspect="1" noChangeArrowheads="1"/>
              </p:cNvSpPr>
              <p:nvPr/>
            </p:nvSpPr>
            <p:spPr bwMode="auto">
              <a:xfrm>
                <a:off x="1645" y="2388"/>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sz="800" b="1">
                    <a:cs typeface="Arial" panose="020B0604020202020204" pitchFamily="34" charset="0"/>
                  </a:rPr>
                  <a:t>0</a:t>
                </a:r>
              </a:p>
            </p:txBody>
          </p:sp>
          <p:sp>
            <p:nvSpPr>
              <p:cNvPr id="14" name="Rectangle 435"/>
              <p:cNvSpPr>
                <a:spLocks noChangeAspect="1" noChangeArrowheads="1"/>
              </p:cNvSpPr>
              <p:nvPr/>
            </p:nvSpPr>
            <p:spPr bwMode="auto">
              <a:xfrm>
                <a:off x="4324" y="2388"/>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sz="800" b="1">
                    <a:cs typeface="Arial" panose="020B0604020202020204" pitchFamily="34" charset="0"/>
                  </a:rPr>
                  <a:t>1</a:t>
                </a:r>
              </a:p>
            </p:txBody>
          </p:sp>
          <p:cxnSp>
            <p:nvCxnSpPr>
              <p:cNvPr id="16" name="AutoShape 437"/>
              <p:cNvCxnSpPr>
                <a:cxnSpLocks noChangeShapeType="1"/>
                <a:stCxn id="289" idx="7"/>
                <a:endCxn id="13" idx="0"/>
              </p:cNvCxnSpPr>
              <p:nvPr/>
            </p:nvCxnSpPr>
            <p:spPr bwMode="auto">
              <a:xfrm flipH="1">
                <a:off x="1678" y="2131"/>
                <a:ext cx="1350" cy="257"/>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 name="AutoShape 438"/>
              <p:cNvCxnSpPr>
                <a:cxnSpLocks noChangeShapeType="1"/>
                <a:stCxn id="14" idx="0"/>
                <a:endCxn id="289" idx="7"/>
              </p:cNvCxnSpPr>
              <p:nvPr/>
            </p:nvCxnSpPr>
            <p:spPr bwMode="auto">
              <a:xfrm flipH="1" flipV="1">
                <a:off x="3028" y="2131"/>
                <a:ext cx="1329" cy="257"/>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grpSp>
        <p:sp>
          <p:nvSpPr>
            <p:cNvPr id="289" name="Oval 436"/>
            <p:cNvSpPr>
              <a:spLocks noChangeArrowheads="1"/>
            </p:cNvSpPr>
            <p:nvPr/>
          </p:nvSpPr>
          <p:spPr bwMode="auto">
            <a:xfrm>
              <a:off x="4756150" y="4493944"/>
              <a:ext cx="46038" cy="46038"/>
            </a:xfrm>
            <a:prstGeom prst="ellipse">
              <a:avLst/>
            </a:prstGeom>
            <a:solidFill>
              <a:schemeClr val="tx1"/>
            </a:solidFill>
            <a:ln w="9525">
              <a:solidFill>
                <a:schemeClr val="tx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p>
          </p:txBody>
        </p:sp>
        <p:pic>
          <p:nvPicPr>
            <p:cNvPr id="278" name="Picture 277" descr="TP_tmp.png"/>
            <p:cNvPicPr>
              <a:picLocks noChangeAspect="1"/>
            </p:cNvPicPr>
            <p:nvPr>
              <p:custDataLst>
                <p:tags r:id="rId2"/>
              </p:custDataLst>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184540" y="4239392"/>
              <a:ext cx="687290" cy="25455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280" name="Picture 279" descr="TP_tmp.png"/>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bwMode="auto">
            <a:xfrm>
              <a:off x="5184540" y="4239392"/>
              <a:ext cx="1883684" cy="25455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281" name="Picture 280" descr="TP_tmp.png"/>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bwMode="auto">
            <a:xfrm>
              <a:off x="5184540" y="4239392"/>
              <a:ext cx="2647340" cy="25455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282" name="Picture 281" descr="TP_tmp.png"/>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bwMode="auto">
            <a:xfrm>
              <a:off x="5188877" y="4239392"/>
              <a:ext cx="3538272" cy="25455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285" name="Picture 284" descr="TP_tmp.png"/>
            <p:cNvPicPr>
              <a:picLocks noChangeAspect="1"/>
            </p:cNvPicPr>
            <p:nvPr>
              <p:custDataLst>
                <p:tags r:id="rId6"/>
              </p:custDataLst>
            </p:nvPr>
          </p:nvPicPr>
          <p:blipFill>
            <a:blip r:embed="rId18">
              <a:extLst>
                <a:ext uri="{28A0092B-C50C-407E-A947-70E740481C1C}">
                  <a14:useLocalDpi xmlns:a14="http://schemas.microsoft.com/office/drawing/2010/main" val="0"/>
                </a:ext>
              </a:extLst>
            </a:blip>
            <a:stretch>
              <a:fillRect/>
            </a:stretch>
          </p:blipFill>
          <p:spPr bwMode="auto">
            <a:xfrm>
              <a:off x="1320082" y="5668312"/>
              <a:ext cx="330918" cy="25455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513" name="Picture 512" descr="TP_tmp.png"/>
            <p:cNvPicPr>
              <a:picLocks noChangeAspect="1"/>
            </p:cNvPicPr>
            <p:nvPr>
              <p:custDataLst>
                <p:tags r:id="rId7"/>
              </p:custDataLst>
            </p:nvPr>
          </p:nvPicPr>
          <p:blipFill>
            <a:blip r:embed="rId19">
              <a:extLst>
                <a:ext uri="{28A0092B-C50C-407E-A947-70E740481C1C}">
                  <a14:useLocalDpi xmlns:a14="http://schemas.microsoft.com/office/drawing/2010/main" val="0"/>
                </a:ext>
              </a:extLst>
            </a:blip>
            <a:stretch>
              <a:fillRect/>
            </a:stretch>
          </p:blipFill>
          <p:spPr bwMode="auto">
            <a:xfrm>
              <a:off x="3901357" y="5449581"/>
              <a:ext cx="330918" cy="25455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512" name="Picture 511" descr="TP_tmp.png"/>
            <p:cNvPicPr>
              <a:picLocks noChangeAspect="1"/>
            </p:cNvPicPr>
            <p:nvPr>
              <p:custDataLst>
                <p:tags r:id="rId8"/>
              </p:custDataLst>
            </p:nvPr>
          </p:nvPicPr>
          <p:blipFill>
            <a:blip r:embed="rId20">
              <a:extLst>
                <a:ext uri="{28A0092B-C50C-407E-A947-70E740481C1C}">
                  <a14:useLocalDpi xmlns:a14="http://schemas.microsoft.com/office/drawing/2010/main" val="0"/>
                </a:ext>
              </a:extLst>
            </a:blip>
            <a:stretch>
              <a:fillRect/>
            </a:stretch>
          </p:blipFill>
          <p:spPr bwMode="auto">
            <a:xfrm>
              <a:off x="2219586" y="4763213"/>
              <a:ext cx="254552" cy="25455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514" name="Picture 513" descr="TP_tmp.png"/>
            <p:cNvPicPr>
              <a:picLocks noChangeAspect="1"/>
            </p:cNvPicPr>
            <p:nvPr>
              <p:custDataLst>
                <p:tags r:id="rId9"/>
              </p:custDataLst>
            </p:nvPr>
          </p:nvPicPr>
          <p:blipFill>
            <a:blip r:embed="rId21">
              <a:extLst>
                <a:ext uri="{28A0092B-C50C-407E-A947-70E740481C1C}">
                  <a14:useLocalDpi xmlns:a14="http://schemas.microsoft.com/office/drawing/2010/main" val="0"/>
                </a:ext>
              </a:extLst>
            </a:blip>
            <a:stretch>
              <a:fillRect/>
            </a:stretch>
          </p:blipFill>
          <p:spPr bwMode="auto">
            <a:xfrm>
              <a:off x="2818108" y="6127652"/>
              <a:ext cx="432739" cy="25455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515" name="Picture 514" descr="TP_tmp.png"/>
            <p:cNvPicPr>
              <a:picLocks noChangeAspect="1"/>
            </p:cNvPicPr>
            <p:nvPr>
              <p:custDataLst>
                <p:tags r:id="rId10"/>
              </p:custDataLst>
            </p:nvPr>
          </p:nvPicPr>
          <p:blipFill>
            <a:blip r:embed="rId22">
              <a:extLst>
                <a:ext uri="{28A0092B-C50C-407E-A947-70E740481C1C}">
                  <a14:useLocalDpi xmlns:a14="http://schemas.microsoft.com/office/drawing/2010/main" val="0"/>
                </a:ext>
              </a:extLst>
            </a:blip>
            <a:stretch>
              <a:fillRect/>
            </a:stretch>
          </p:blipFill>
          <p:spPr bwMode="auto">
            <a:xfrm>
              <a:off x="4015906" y="6199090"/>
              <a:ext cx="432739" cy="25455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287" name="Picture 286" descr="TP_tmp.png"/>
            <p:cNvPicPr>
              <a:picLocks noChangeAspect="1"/>
            </p:cNvPicPr>
            <p:nvPr>
              <p:custDataLst>
                <p:tags r:id="rId11"/>
              </p:custDataLst>
            </p:nvPr>
          </p:nvPicPr>
          <p:blipFill>
            <a:blip r:embed="rId23">
              <a:extLst>
                <a:ext uri="{28A0092B-C50C-407E-A947-70E740481C1C}">
                  <a14:useLocalDpi xmlns:a14="http://schemas.microsoft.com/office/drawing/2010/main" val="0"/>
                </a:ext>
              </a:extLst>
            </a:blip>
            <a:stretch>
              <a:fillRect/>
            </a:stretch>
          </p:blipFill>
          <p:spPr bwMode="auto">
            <a:xfrm>
              <a:off x="7106407" y="4836843"/>
              <a:ext cx="254552" cy="25455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317" name="Text Box 433"/>
            <p:cNvSpPr txBox="1">
              <a:spLocks noChangeArrowheads="1"/>
            </p:cNvSpPr>
            <p:nvPr/>
          </p:nvSpPr>
          <p:spPr bwMode="auto">
            <a:xfrm>
              <a:off x="161925" y="4836843"/>
              <a:ext cx="2936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sz="1200" b="1" dirty="0">
                  <a:solidFill>
                    <a:schemeClr val="folHlink"/>
                  </a:solidFill>
                  <a:cs typeface="Arial" panose="020B0604020202020204" pitchFamily="34" charset="0"/>
                </a:rPr>
                <a:t>A</a:t>
              </a:r>
            </a:p>
          </p:txBody>
        </p:sp>
      </p:grpSp>
      <p:pic>
        <p:nvPicPr>
          <p:cNvPr id="35" name="Picture 34">
            <a:extLst>
              <a:ext uri="{FF2B5EF4-FFF2-40B4-BE49-F238E27FC236}">
                <a16:creationId xmlns:a16="http://schemas.microsoft.com/office/drawing/2014/main" id="{C86C817E-1AF3-944D-BB8B-C6F5A68AD76D}"/>
              </a:ext>
            </a:extLst>
          </p:cNvPr>
          <p:cNvPicPr>
            <a:picLocks noChangeAspect="1"/>
          </p:cNvPicPr>
          <p:nvPr>
            <p:custDataLst>
              <p:tags r:id="rId1"/>
            </p:custDataLst>
          </p:nvPr>
        </p:nvPicPr>
        <p:blipFill>
          <a:blip r:embed="rId24">
            <a:extLst>
              <a:ext uri="{28A0092B-C50C-407E-A947-70E740481C1C}">
                <a14:useLocalDpi xmlns:a14="http://schemas.microsoft.com/office/drawing/2010/main" val="0"/>
              </a:ext>
            </a:extLst>
          </a:blip>
          <a:stretch>
            <a:fillRect/>
          </a:stretch>
        </p:blipFill>
        <p:spPr>
          <a:xfrm>
            <a:off x="1225553" y="4936658"/>
            <a:ext cx="4728294" cy="666393"/>
          </a:xfrm>
          <a:prstGeom prst="rect">
            <a:avLst/>
          </a:prstGeom>
        </p:spPr>
      </p:pic>
      <p:sp>
        <p:nvSpPr>
          <p:cNvPr id="36" name="TextBox 35"/>
          <p:cNvSpPr txBox="1"/>
          <p:nvPr/>
        </p:nvSpPr>
        <p:spPr>
          <a:xfrm>
            <a:off x="4563965" y="994228"/>
            <a:ext cx="4192437" cy="369332"/>
          </a:xfrm>
          <a:prstGeom prst="rect">
            <a:avLst/>
          </a:prstGeom>
          <a:noFill/>
        </p:spPr>
        <p:txBody>
          <a:bodyPr wrap="square" rtlCol="0">
            <a:spAutoFit/>
          </a:bodyPr>
          <a:lstStyle/>
          <a:p>
            <a:r>
              <a:rPr lang="en-US" dirty="0">
                <a:solidFill>
                  <a:schemeClr val="accent1"/>
                </a:solidFill>
              </a:rPr>
              <a:t>[Lou, Dechter, </a:t>
            </a:r>
            <a:r>
              <a:rPr lang="en-US" dirty="0" err="1">
                <a:solidFill>
                  <a:schemeClr val="accent1"/>
                </a:solidFill>
              </a:rPr>
              <a:t>Ihler</a:t>
            </a:r>
            <a:r>
              <a:rPr lang="en-US" dirty="0">
                <a:solidFill>
                  <a:schemeClr val="accent1"/>
                </a:solidFill>
              </a:rPr>
              <a:t>, NIPS 2017, AAAI 2019]</a:t>
            </a:r>
          </a:p>
        </p:txBody>
      </p:sp>
      <p:sp>
        <p:nvSpPr>
          <p:cNvPr id="7" name="Footer Placeholder 6"/>
          <p:cNvSpPr>
            <a:spLocks noGrp="1"/>
          </p:cNvSpPr>
          <p:nvPr>
            <p:ph type="ftr" sz="quarter" idx="11"/>
          </p:nvPr>
        </p:nvSpPr>
        <p:spPr/>
        <p:txBody>
          <a:bodyPr/>
          <a:lstStyle/>
          <a:p>
            <a:r>
              <a:rPr lang="en-US"/>
              <a:t>Dechter, TPM 14/19</a:t>
            </a:r>
          </a:p>
        </p:txBody>
      </p:sp>
      <p:sp>
        <p:nvSpPr>
          <p:cNvPr id="6" name="TextBox 5"/>
          <p:cNvSpPr txBox="1"/>
          <p:nvPr/>
        </p:nvSpPr>
        <p:spPr>
          <a:xfrm>
            <a:off x="6553200" y="1740599"/>
            <a:ext cx="2337563" cy="369332"/>
          </a:xfrm>
          <a:prstGeom prst="rect">
            <a:avLst/>
          </a:prstGeom>
          <a:noFill/>
        </p:spPr>
        <p:txBody>
          <a:bodyPr wrap="none" rtlCol="0">
            <a:spAutoFit/>
          </a:bodyPr>
          <a:lstStyle/>
          <a:p>
            <a:r>
              <a:rPr lang="en-US" dirty="0"/>
              <a:t>(For partition function)</a:t>
            </a:r>
          </a:p>
        </p:txBody>
      </p:sp>
    </p:spTree>
    <p:extLst>
      <p:ext uri="{BB962C8B-B14F-4D97-AF65-F5344CB8AC3E}">
        <p14:creationId xmlns:p14="http://schemas.microsoft.com/office/powerpoint/2010/main" val="11507616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Finite-sample Bounds for DIS</a:t>
            </a:r>
          </a:p>
        </p:txBody>
      </p:sp>
      <p:pic>
        <p:nvPicPr>
          <p:cNvPr id="22" name="Picture 21"/>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599944" y="1110180"/>
            <a:ext cx="7095363" cy="2005393"/>
          </a:xfrm>
          <a:prstGeom prst="rect">
            <a:avLst/>
          </a:prstGeom>
        </p:spPr>
      </p:pic>
      <p:pic>
        <p:nvPicPr>
          <p:cNvPr id="20" name="Picture 19"/>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599944" y="3307925"/>
            <a:ext cx="5667375" cy="327660"/>
          </a:xfrm>
          <a:prstGeom prst="rect">
            <a:avLst/>
          </a:prstGeom>
        </p:spPr>
      </p:pic>
      <p:graphicFrame>
        <p:nvGraphicFramePr>
          <p:cNvPr id="21" name="Content Placeholder 4"/>
          <p:cNvGraphicFramePr>
            <a:graphicFrameLocks noGrp="1" noChangeAspect="1"/>
          </p:cNvGraphicFramePr>
          <p:nvPr>
            <p:ph idx="1"/>
          </p:nvPr>
        </p:nvGraphicFramePr>
        <p:xfrm>
          <a:off x="599944" y="3801811"/>
          <a:ext cx="3347384" cy="2965836"/>
        </p:xfrm>
        <a:graphic>
          <a:graphicData uri="http://schemas.openxmlformats.org/presentationml/2006/ole">
            <mc:AlternateContent xmlns:mc="http://schemas.openxmlformats.org/markup-compatibility/2006">
              <mc:Choice xmlns:v="urn:schemas-microsoft-com:vml" Requires="v">
                <p:oleObj spid="_x0000_s117816" name="Acrobat Document" r:id="rId8" imgW="5762195" imgH="5105072" progId="AcroExch.Document.7">
                  <p:embed/>
                </p:oleObj>
              </mc:Choice>
              <mc:Fallback>
                <p:oleObj name="Acrobat Document" r:id="rId8" imgW="5762195" imgH="5105072" progId="AcroExch.Document.7">
                  <p:embed/>
                  <p:pic>
                    <p:nvPicPr>
                      <p:cNvPr id="21" name="Content Placeholder 4"/>
                      <p:cNvPicPr/>
                      <p:nvPr/>
                    </p:nvPicPr>
                    <p:blipFill>
                      <a:blip r:embed="rId9"/>
                      <a:stretch>
                        <a:fillRect/>
                      </a:stretch>
                    </p:blipFill>
                    <p:spPr>
                      <a:xfrm>
                        <a:off x="599944" y="3801811"/>
                        <a:ext cx="3347384" cy="2965836"/>
                      </a:xfrm>
                      <a:prstGeom prst="rect">
                        <a:avLst/>
                      </a:prstGeom>
                    </p:spPr>
                  </p:pic>
                </p:oleObj>
              </mc:Fallback>
            </mc:AlternateContent>
          </a:graphicData>
        </a:graphic>
      </p:graphicFrame>
      <p:sp>
        <p:nvSpPr>
          <p:cNvPr id="5" name="Footer Placeholder 4"/>
          <p:cNvSpPr>
            <a:spLocks noGrp="1"/>
          </p:cNvSpPr>
          <p:nvPr>
            <p:ph type="ftr" sz="quarter" idx="11"/>
          </p:nvPr>
        </p:nvSpPr>
        <p:spPr/>
        <p:txBody>
          <a:bodyPr/>
          <a:lstStyle/>
          <a:p>
            <a:r>
              <a:rPr lang="en-US"/>
              <a:t>Dechter, TPM 14/19</a:t>
            </a:r>
          </a:p>
        </p:txBody>
      </p:sp>
    </p:spTree>
    <p:extLst>
      <p:ext uri="{BB962C8B-B14F-4D97-AF65-F5344CB8AC3E}">
        <p14:creationId xmlns:p14="http://schemas.microsoft.com/office/powerpoint/2010/main" val="38403032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Results</a:t>
            </a:r>
          </a:p>
        </p:txBody>
      </p:sp>
      <p:pic>
        <p:nvPicPr>
          <p:cNvPr id="5" name="Picture 4"/>
          <p:cNvPicPr>
            <a:picLocks noChangeAspect="1"/>
          </p:cNvPicPr>
          <p:nvPr/>
        </p:nvPicPr>
        <p:blipFill>
          <a:blip r:embed="rId3"/>
          <a:stretch>
            <a:fillRect/>
          </a:stretch>
        </p:blipFill>
        <p:spPr>
          <a:xfrm>
            <a:off x="628650" y="1509538"/>
            <a:ext cx="7547811" cy="5029375"/>
          </a:xfrm>
          <a:prstGeom prst="rect">
            <a:avLst/>
          </a:prstGeom>
        </p:spPr>
      </p:pic>
      <p:sp>
        <p:nvSpPr>
          <p:cNvPr id="6" name="TextBox 5"/>
          <p:cNvSpPr txBox="1"/>
          <p:nvPr/>
        </p:nvSpPr>
        <p:spPr>
          <a:xfrm>
            <a:off x="4716365" y="961962"/>
            <a:ext cx="4192437" cy="369332"/>
          </a:xfrm>
          <a:prstGeom prst="rect">
            <a:avLst/>
          </a:prstGeom>
          <a:noFill/>
        </p:spPr>
        <p:txBody>
          <a:bodyPr wrap="square" rtlCol="0">
            <a:spAutoFit/>
          </a:bodyPr>
          <a:lstStyle/>
          <a:p>
            <a:r>
              <a:rPr lang="en-US" dirty="0">
                <a:solidFill>
                  <a:schemeClr val="accent1"/>
                </a:solidFill>
              </a:rPr>
              <a:t>[Lou, Dechter, </a:t>
            </a:r>
            <a:r>
              <a:rPr lang="en-US" dirty="0" err="1">
                <a:solidFill>
                  <a:schemeClr val="accent1"/>
                </a:solidFill>
              </a:rPr>
              <a:t>Ihler</a:t>
            </a:r>
            <a:r>
              <a:rPr lang="en-US" dirty="0">
                <a:solidFill>
                  <a:schemeClr val="accent1"/>
                </a:solidFill>
              </a:rPr>
              <a:t>, NIPS 2017]</a:t>
            </a:r>
          </a:p>
        </p:txBody>
      </p:sp>
      <p:sp>
        <p:nvSpPr>
          <p:cNvPr id="7" name="Footer Placeholder 6"/>
          <p:cNvSpPr>
            <a:spLocks noGrp="1"/>
          </p:cNvSpPr>
          <p:nvPr>
            <p:ph type="ftr" sz="quarter" idx="11"/>
          </p:nvPr>
        </p:nvSpPr>
        <p:spPr/>
        <p:txBody>
          <a:bodyPr/>
          <a:lstStyle/>
          <a:p>
            <a:r>
              <a:rPr lang="en-US"/>
              <a:t>Dechter, TPM 14/19</a:t>
            </a:r>
          </a:p>
        </p:txBody>
      </p:sp>
      <p:sp>
        <p:nvSpPr>
          <p:cNvPr id="8" name="TextBox 7"/>
          <p:cNvSpPr txBox="1"/>
          <p:nvPr/>
        </p:nvSpPr>
        <p:spPr>
          <a:xfrm>
            <a:off x="428031" y="1010010"/>
            <a:ext cx="2337563" cy="369332"/>
          </a:xfrm>
          <a:prstGeom prst="rect">
            <a:avLst/>
          </a:prstGeom>
          <a:noFill/>
        </p:spPr>
        <p:txBody>
          <a:bodyPr wrap="none" rtlCol="0">
            <a:spAutoFit/>
          </a:bodyPr>
          <a:lstStyle/>
          <a:p>
            <a:r>
              <a:rPr lang="en-US" dirty="0"/>
              <a:t>(For partition function)</a:t>
            </a:r>
          </a:p>
        </p:txBody>
      </p:sp>
    </p:spTree>
    <p:extLst>
      <p:ext uri="{BB962C8B-B14F-4D97-AF65-F5344CB8AC3E}">
        <p14:creationId xmlns:p14="http://schemas.microsoft.com/office/powerpoint/2010/main" val="19182988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Outline</a:t>
            </a:r>
          </a:p>
        </p:txBody>
      </p:sp>
      <p:sp>
        <p:nvSpPr>
          <p:cNvPr id="3" name="Content Placeholder 2"/>
          <p:cNvSpPr>
            <a:spLocks noGrp="1"/>
          </p:cNvSpPr>
          <p:nvPr>
            <p:ph idx="1"/>
          </p:nvPr>
        </p:nvSpPr>
        <p:spPr/>
        <p:txBody>
          <a:bodyPr rtlCol="0">
            <a:normAutofit/>
          </a:bodyPr>
          <a:lstStyle/>
          <a:p>
            <a:pPr fontAlgn="auto">
              <a:spcAft>
                <a:spcPts val="0"/>
              </a:spcAft>
              <a:defRPr/>
            </a:pPr>
            <a:r>
              <a:rPr lang="en-US" sz="2400" dirty="0"/>
              <a:t>Graphical models, The Marginal Map task</a:t>
            </a:r>
          </a:p>
          <a:p>
            <a:pPr fontAlgn="auto">
              <a:spcAft>
                <a:spcPts val="0"/>
              </a:spcAft>
              <a:defRPr/>
            </a:pPr>
            <a:r>
              <a:rPr lang="en-US" sz="2400" dirty="0"/>
              <a:t>AND/OR search spaces </a:t>
            </a:r>
          </a:p>
          <a:p>
            <a:pPr fontAlgn="auto">
              <a:spcAft>
                <a:spcPts val="0"/>
              </a:spcAft>
              <a:defRPr/>
            </a:pPr>
            <a:r>
              <a:rPr lang="en-IE" altLang="en-US" sz="2400" dirty="0" err="1"/>
              <a:t>Variational</a:t>
            </a:r>
            <a:r>
              <a:rPr lang="en-IE" altLang="en-US" sz="2400" dirty="0"/>
              <a:t> bounds as search heuristics</a:t>
            </a:r>
            <a:endParaRPr lang="en-US" sz="2400" dirty="0"/>
          </a:p>
          <a:p>
            <a:pPr fontAlgn="auto">
              <a:spcAft>
                <a:spcPts val="0"/>
              </a:spcAft>
              <a:defRPr/>
            </a:pPr>
            <a:r>
              <a:rPr lang="en-US" sz="2400" dirty="0"/>
              <a:t>Combining methods: Heuristic Search for Marginal Map</a:t>
            </a:r>
          </a:p>
          <a:p>
            <a:pPr fontAlgn="auto">
              <a:spcAft>
                <a:spcPts val="0"/>
              </a:spcAft>
              <a:defRPr/>
            </a:pPr>
            <a:r>
              <a:rPr lang="en-US" sz="2400" dirty="0"/>
              <a:t>Combining methods: Sampling</a:t>
            </a:r>
          </a:p>
          <a:p>
            <a:pPr fontAlgn="auto">
              <a:spcAft>
                <a:spcPts val="0"/>
              </a:spcAft>
              <a:defRPr/>
            </a:pPr>
            <a:r>
              <a:rPr lang="en-US" sz="2400" dirty="0">
                <a:solidFill>
                  <a:srgbClr val="FF0000"/>
                </a:solidFill>
              </a:rPr>
              <a:t>Conclusion</a:t>
            </a:r>
          </a:p>
        </p:txBody>
      </p:sp>
      <p:sp>
        <p:nvSpPr>
          <p:cNvPr id="17" name="Footer Placeholder 16"/>
          <p:cNvSpPr>
            <a:spLocks noGrp="1"/>
          </p:cNvSpPr>
          <p:nvPr>
            <p:ph type="ftr" sz="quarter" idx="11"/>
          </p:nvPr>
        </p:nvSpPr>
        <p:spPr/>
        <p:txBody>
          <a:bodyPr/>
          <a:lstStyle/>
          <a:p>
            <a:r>
              <a:rPr lang="en-US"/>
              <a:t>Dechter, TPM 14/19</a:t>
            </a:r>
          </a:p>
        </p:txBody>
      </p:sp>
      <p:pic>
        <p:nvPicPr>
          <p:cNvPr id="18" name="Picture 17"/>
          <p:cNvPicPr>
            <a:picLocks noChangeAspect="1"/>
          </p:cNvPicPr>
          <p:nvPr/>
        </p:nvPicPr>
        <p:blipFill>
          <a:blip r:embed="rId6"/>
          <a:stretch>
            <a:fillRect/>
          </a:stretch>
        </p:blipFill>
        <p:spPr>
          <a:xfrm>
            <a:off x="622609" y="4332972"/>
            <a:ext cx="3490940" cy="1675651"/>
          </a:xfrm>
          <a:prstGeom prst="rect">
            <a:avLst/>
          </a:prstGeom>
        </p:spPr>
      </p:pic>
      <p:grpSp>
        <p:nvGrpSpPr>
          <p:cNvPr id="19" name="Group 18"/>
          <p:cNvGrpSpPr/>
          <p:nvPr/>
        </p:nvGrpSpPr>
        <p:grpSpPr>
          <a:xfrm>
            <a:off x="5402231" y="4220951"/>
            <a:ext cx="3156045" cy="2139086"/>
            <a:chOff x="3368057" y="3200929"/>
            <a:chExt cx="5190219" cy="3159108"/>
          </a:xfrm>
        </p:grpSpPr>
        <p:cxnSp>
          <p:nvCxnSpPr>
            <p:cNvPr id="20" name="Straight Connector 19"/>
            <p:cNvCxnSpPr/>
            <p:nvPr/>
          </p:nvCxnSpPr>
          <p:spPr>
            <a:xfrm>
              <a:off x="3764207" y="3299418"/>
              <a:ext cx="104503" cy="0"/>
            </a:xfrm>
            <a:prstGeom prst="line">
              <a:avLst/>
            </a:prstGeom>
            <a:ln w="381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764207" y="6264692"/>
              <a:ext cx="104503" cy="0"/>
            </a:xfrm>
            <a:prstGeom prst="line">
              <a:avLst/>
            </a:prstGeom>
            <a:ln w="381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764207" y="4709117"/>
              <a:ext cx="104503" cy="0"/>
            </a:xfrm>
            <a:prstGeom prst="line">
              <a:avLst/>
            </a:prstGeom>
            <a:ln w="38100">
              <a:solidFill>
                <a:schemeClr val="accent2"/>
              </a:solidFill>
              <a:prstDash val="sysDash"/>
            </a:ln>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404251" y="4587452"/>
              <a:ext cx="186499" cy="192786"/>
            </a:xfrm>
            <a:prstGeom prst="rect">
              <a:avLst/>
            </a:prstGeom>
          </p:spPr>
        </p:pic>
        <p:pic>
          <p:nvPicPr>
            <p:cNvPr id="24" name="Picture 23"/>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3368057" y="3200929"/>
              <a:ext cx="194881" cy="196977"/>
            </a:xfrm>
            <a:prstGeom prst="rect">
              <a:avLst/>
            </a:prstGeom>
          </p:spPr>
        </p:pic>
        <p:pic>
          <p:nvPicPr>
            <p:cNvPr id="25" name="Picture 24"/>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3370152" y="6169347"/>
              <a:ext cx="169735" cy="190690"/>
            </a:xfrm>
            <a:prstGeom prst="rect">
              <a:avLst/>
            </a:prstGeom>
          </p:spPr>
        </p:pic>
        <p:grpSp>
          <p:nvGrpSpPr>
            <p:cNvPr id="26" name="Group 25"/>
            <p:cNvGrpSpPr/>
            <p:nvPr/>
          </p:nvGrpSpPr>
          <p:grpSpPr>
            <a:xfrm>
              <a:off x="4138674" y="3299417"/>
              <a:ext cx="2070455" cy="2965275"/>
              <a:chOff x="2386147" y="2002973"/>
              <a:chExt cx="2070455" cy="2965275"/>
            </a:xfrm>
          </p:grpSpPr>
          <p:cxnSp>
            <p:nvCxnSpPr>
              <p:cNvPr id="30" name="Straight Arrow Connector 29"/>
              <p:cNvCxnSpPr/>
              <p:nvPr/>
            </p:nvCxnSpPr>
            <p:spPr>
              <a:xfrm>
                <a:off x="2386147" y="2002973"/>
                <a:ext cx="4357" cy="2965275"/>
              </a:xfrm>
              <a:prstGeom prst="straightConnector1">
                <a:avLst/>
              </a:prstGeom>
              <a:ln>
                <a:solidFill>
                  <a:schemeClr val="tx1"/>
                </a:solidFill>
                <a:prstDash val="dash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651760" y="3374574"/>
                <a:ext cx="1804842" cy="409086"/>
              </a:xfrm>
              <a:prstGeom prst="rect">
                <a:avLst/>
              </a:prstGeom>
              <a:noFill/>
            </p:spPr>
            <p:txBody>
              <a:bodyPr wrap="none" rtlCol="0">
                <a:spAutoFit/>
              </a:bodyPr>
              <a:lstStyle/>
              <a:p>
                <a:r>
                  <a:rPr lang="en-US" sz="1200" dirty="0"/>
                  <a:t>Bounded error</a:t>
                </a:r>
              </a:p>
            </p:txBody>
          </p:sp>
        </p:grpSp>
        <p:cxnSp>
          <p:nvCxnSpPr>
            <p:cNvPr id="27" name="Straight Connector 26"/>
            <p:cNvCxnSpPr/>
            <p:nvPr/>
          </p:nvCxnSpPr>
          <p:spPr>
            <a:xfrm>
              <a:off x="3777267" y="4718124"/>
              <a:ext cx="4781009" cy="47422"/>
            </a:xfrm>
            <a:prstGeom prst="line">
              <a:avLst/>
            </a:prstGeom>
            <a:ln w="28575">
              <a:solidFill>
                <a:schemeClr val="accent2"/>
              </a:solidFill>
              <a:prstDash val="sysDash"/>
            </a:ln>
          </p:spPr>
          <p:style>
            <a:lnRef idx="2">
              <a:schemeClr val="accent2"/>
            </a:lnRef>
            <a:fillRef idx="0">
              <a:schemeClr val="accent2"/>
            </a:fillRef>
            <a:effectRef idx="1">
              <a:schemeClr val="accent2"/>
            </a:effectRef>
            <a:fontRef idx="minor">
              <a:schemeClr val="tx1"/>
            </a:fontRef>
          </p:style>
        </p:cxnSp>
        <p:sp>
          <p:nvSpPr>
            <p:cNvPr id="28" name="Freeform 27"/>
            <p:cNvSpPr/>
            <p:nvPr/>
          </p:nvSpPr>
          <p:spPr>
            <a:xfrm>
              <a:off x="3816458" y="3321187"/>
              <a:ext cx="4728755" cy="1359874"/>
            </a:xfrm>
            <a:custGeom>
              <a:avLst/>
              <a:gdLst>
                <a:gd name="connsiteX0" fmla="*/ 0 w 4741818"/>
                <a:gd name="connsiteY0" fmla="*/ 0 h 1254034"/>
                <a:gd name="connsiteX1" fmla="*/ 117566 w 4741818"/>
                <a:gd name="connsiteY1" fmla="*/ 391886 h 1254034"/>
                <a:gd name="connsiteX2" fmla="*/ 326572 w 4741818"/>
                <a:gd name="connsiteY2" fmla="*/ 757646 h 1254034"/>
                <a:gd name="connsiteX3" fmla="*/ 1045029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 name="connsiteX0" fmla="*/ 0 w 4741818"/>
                <a:gd name="connsiteY0" fmla="*/ 0 h 1254034"/>
                <a:gd name="connsiteX1" fmla="*/ 117566 w 4741818"/>
                <a:gd name="connsiteY1" fmla="*/ 391886 h 1254034"/>
                <a:gd name="connsiteX2" fmla="*/ 496858 w 4741818"/>
                <a:gd name="connsiteY2" fmla="*/ 793785 h 1254034"/>
                <a:gd name="connsiteX3" fmla="*/ 1045029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 name="connsiteX0" fmla="*/ 0 w 4741818"/>
                <a:gd name="connsiteY0" fmla="*/ 0 h 1254034"/>
                <a:gd name="connsiteX1" fmla="*/ 117566 w 4741818"/>
                <a:gd name="connsiteY1" fmla="*/ 391886 h 1254034"/>
                <a:gd name="connsiteX2" fmla="*/ 496858 w 4741818"/>
                <a:gd name="connsiteY2" fmla="*/ 793785 h 1254034"/>
                <a:gd name="connsiteX3" fmla="*/ 1189117 w 4741818"/>
                <a:gd name="connsiteY3" fmla="*/ 1018903 h 1254034"/>
                <a:gd name="connsiteX4" fmla="*/ 2259875 w 4741818"/>
                <a:gd name="connsiteY4" fmla="*/ 1136469 h 1254034"/>
                <a:gd name="connsiteX5" fmla="*/ 3448595 w 4741818"/>
                <a:gd name="connsiteY5" fmla="*/ 1188720 h 1254034"/>
                <a:gd name="connsiteX6" fmla="*/ 4336869 w 4741818"/>
                <a:gd name="connsiteY6" fmla="*/ 1240971 h 1254034"/>
                <a:gd name="connsiteX7" fmla="*/ 4741818 w 4741818"/>
                <a:gd name="connsiteY7" fmla="*/ 1254034 h 1254034"/>
                <a:gd name="connsiteX8" fmla="*/ 4741818 w 4741818"/>
                <a:gd name="connsiteY8" fmla="*/ 1254034 h 125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1818" h="1254034">
                  <a:moveTo>
                    <a:pt x="0" y="0"/>
                  </a:moveTo>
                  <a:cubicBezTo>
                    <a:pt x="31568" y="132806"/>
                    <a:pt x="34756" y="259588"/>
                    <a:pt x="117566" y="391886"/>
                  </a:cubicBezTo>
                  <a:cubicBezTo>
                    <a:pt x="200376" y="524184"/>
                    <a:pt x="318266" y="689282"/>
                    <a:pt x="496858" y="793785"/>
                  </a:cubicBezTo>
                  <a:cubicBezTo>
                    <a:pt x="675450" y="898288"/>
                    <a:pt x="895281" y="961789"/>
                    <a:pt x="1189117" y="1018903"/>
                  </a:cubicBezTo>
                  <a:cubicBezTo>
                    <a:pt x="1482953" y="1076017"/>
                    <a:pt x="1883295" y="1108166"/>
                    <a:pt x="2259875" y="1136469"/>
                  </a:cubicBezTo>
                  <a:cubicBezTo>
                    <a:pt x="2636455" y="1164772"/>
                    <a:pt x="3448595" y="1188720"/>
                    <a:pt x="3448595" y="1188720"/>
                  </a:cubicBezTo>
                  <a:lnTo>
                    <a:pt x="4336869" y="1240971"/>
                  </a:lnTo>
                  <a:cubicBezTo>
                    <a:pt x="4552406" y="1251857"/>
                    <a:pt x="4741818" y="1254034"/>
                    <a:pt x="4741818" y="1254034"/>
                  </a:cubicBezTo>
                  <a:lnTo>
                    <a:pt x="4741818" y="1254034"/>
                  </a:ln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3816458" y="4779515"/>
              <a:ext cx="4728755" cy="1480816"/>
            </a:xfrm>
            <a:custGeom>
              <a:avLst/>
              <a:gdLst>
                <a:gd name="connsiteX0" fmla="*/ 0 w 4728755"/>
                <a:gd name="connsiteY0" fmla="*/ 1410789 h 1410789"/>
                <a:gd name="connsiteX1" fmla="*/ 78378 w 4728755"/>
                <a:gd name="connsiteY1" fmla="*/ 888274 h 1410789"/>
                <a:gd name="connsiteX2" fmla="*/ 313509 w 4728755"/>
                <a:gd name="connsiteY2" fmla="*/ 43107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78378 w 4728755"/>
                <a:gd name="connsiteY1" fmla="*/ 888274 h 1410789"/>
                <a:gd name="connsiteX2" fmla="*/ 496389 w 4728755"/>
                <a:gd name="connsiteY2" fmla="*/ 37859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496389 w 4728755"/>
                <a:gd name="connsiteY2" fmla="*/ 378594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110343 w 4728755"/>
                <a:gd name="connsiteY3" fmla="*/ 274320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155372 w 4728755"/>
                <a:gd name="connsiteY4" fmla="*/ 195943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233749 w 4728755"/>
                <a:gd name="connsiteY4" fmla="*/ 130342 h 1410789"/>
                <a:gd name="connsiteX5" fmla="*/ 2860766 w 4728755"/>
                <a:gd name="connsiteY5" fmla="*/ 130629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718457 w 4728755"/>
                <a:gd name="connsiteY2" fmla="*/ 365473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09006 w 4728755"/>
                <a:gd name="connsiteY1" fmla="*/ 888274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43692 w 4728755"/>
                <a:gd name="connsiteY1" fmla="*/ 875153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17566 w 4728755"/>
                <a:gd name="connsiteY1" fmla="*/ 835793 h 1410789"/>
                <a:gd name="connsiteX2" fmla="*/ 470262 w 4728755"/>
                <a:gd name="connsiteY2" fmla="*/ 41795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17566 w 4728755"/>
                <a:gd name="connsiteY1" fmla="*/ 835793 h 1410789"/>
                <a:gd name="connsiteX2" fmla="*/ 339633 w 4728755"/>
                <a:gd name="connsiteY2" fmla="*/ 39171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65315 w 4728755"/>
                <a:gd name="connsiteY1" fmla="*/ 796432 h 1410789"/>
                <a:gd name="connsiteX2" fmla="*/ 339633 w 4728755"/>
                <a:gd name="connsiteY2" fmla="*/ 391715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2828 w 4731583"/>
                <a:gd name="connsiteY0" fmla="*/ 1410789 h 1410789"/>
                <a:gd name="connsiteX1" fmla="*/ 68143 w 4731583"/>
                <a:gd name="connsiteY1" fmla="*/ 796432 h 1410789"/>
                <a:gd name="connsiteX2" fmla="*/ 647261 w 4731583"/>
                <a:gd name="connsiteY2" fmla="*/ 372581 h 1410789"/>
                <a:gd name="connsiteX3" fmla="*/ 1256862 w 4731583"/>
                <a:gd name="connsiteY3" fmla="*/ 234959 h 1410789"/>
                <a:gd name="connsiteX4" fmla="*/ 2236577 w 4731583"/>
                <a:gd name="connsiteY4" fmla="*/ 130342 h 1410789"/>
                <a:gd name="connsiteX5" fmla="*/ 2928908 w 4731583"/>
                <a:gd name="connsiteY5" fmla="*/ 78148 h 1410789"/>
                <a:gd name="connsiteX6" fmla="*/ 3751868 w 4731583"/>
                <a:gd name="connsiteY6" fmla="*/ 39189 h 1410789"/>
                <a:gd name="connsiteX7" fmla="*/ 4731583 w 4731583"/>
                <a:gd name="connsiteY7" fmla="*/ 0 h 1410789"/>
                <a:gd name="connsiteX0" fmla="*/ 0 w 4728755"/>
                <a:gd name="connsiteY0" fmla="*/ 1410789 h 1410789"/>
                <a:gd name="connsiteX1" fmla="*/ 179615 w 4728755"/>
                <a:gd name="connsiteY1" fmla="*/ 796432 h 1410789"/>
                <a:gd name="connsiteX2" fmla="*/ 644433 w 4728755"/>
                <a:gd name="connsiteY2" fmla="*/ 372581 h 1410789"/>
                <a:gd name="connsiteX3" fmla="*/ 1254034 w 4728755"/>
                <a:gd name="connsiteY3" fmla="*/ 234959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79615 w 4728755"/>
                <a:gd name="connsiteY1" fmla="*/ 796432 h 1410789"/>
                <a:gd name="connsiteX2" fmla="*/ 644433 w 4728755"/>
                <a:gd name="connsiteY2" fmla="*/ 372581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179615 w 4728755"/>
                <a:gd name="connsiteY1" fmla="*/ 796432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93915 w 4728755"/>
                <a:gd name="connsiteY1" fmla="*/ 834699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2926080 w 4728755"/>
                <a:gd name="connsiteY5" fmla="*/ 78148 h 1410789"/>
                <a:gd name="connsiteX6" fmla="*/ 3749040 w 4728755"/>
                <a:gd name="connsiteY6" fmla="*/ 39189 h 1410789"/>
                <a:gd name="connsiteX7" fmla="*/ 4728755 w 4728755"/>
                <a:gd name="connsiteY7" fmla="*/ 0 h 1410789"/>
                <a:gd name="connsiteX0" fmla="*/ 0 w 4728755"/>
                <a:gd name="connsiteY0" fmla="*/ 1410789 h 1410789"/>
                <a:gd name="connsiteX1" fmla="*/ 293915 w 4728755"/>
                <a:gd name="connsiteY1" fmla="*/ 834699 h 1410789"/>
                <a:gd name="connsiteX2" fmla="*/ 930183 w 4728755"/>
                <a:gd name="connsiteY2" fmla="*/ 449116 h 1410789"/>
                <a:gd name="connsiteX3" fmla="*/ 1692184 w 4728755"/>
                <a:gd name="connsiteY3" fmla="*/ 273227 h 1410789"/>
                <a:gd name="connsiteX4" fmla="*/ 2233749 w 4728755"/>
                <a:gd name="connsiteY4" fmla="*/ 130342 h 1410789"/>
                <a:gd name="connsiteX5" fmla="*/ 3097530 w 4728755"/>
                <a:gd name="connsiteY5" fmla="*/ 20747 h 1410789"/>
                <a:gd name="connsiteX6" fmla="*/ 3749040 w 4728755"/>
                <a:gd name="connsiteY6" fmla="*/ 39189 h 1410789"/>
                <a:gd name="connsiteX7" fmla="*/ 4728755 w 4728755"/>
                <a:gd name="connsiteY7" fmla="*/ 0 h 1410789"/>
                <a:gd name="connsiteX0" fmla="*/ 0 w 4728755"/>
                <a:gd name="connsiteY0" fmla="*/ 1448134 h 1448134"/>
                <a:gd name="connsiteX1" fmla="*/ 293915 w 4728755"/>
                <a:gd name="connsiteY1" fmla="*/ 872044 h 1448134"/>
                <a:gd name="connsiteX2" fmla="*/ 930183 w 4728755"/>
                <a:gd name="connsiteY2" fmla="*/ 486461 h 1448134"/>
                <a:gd name="connsiteX3" fmla="*/ 1692184 w 4728755"/>
                <a:gd name="connsiteY3" fmla="*/ 310572 h 1448134"/>
                <a:gd name="connsiteX4" fmla="*/ 2233749 w 4728755"/>
                <a:gd name="connsiteY4" fmla="*/ 167687 h 1448134"/>
                <a:gd name="connsiteX5" fmla="*/ 3097530 w 4728755"/>
                <a:gd name="connsiteY5" fmla="*/ 58092 h 1448134"/>
                <a:gd name="connsiteX6" fmla="*/ 3939540 w 4728755"/>
                <a:gd name="connsiteY6" fmla="*/ 0 h 1448134"/>
                <a:gd name="connsiteX7" fmla="*/ 4728755 w 4728755"/>
                <a:gd name="connsiteY7" fmla="*/ 37345 h 1448134"/>
                <a:gd name="connsiteX0" fmla="*/ 0 w 4728755"/>
                <a:gd name="connsiteY0" fmla="*/ 1487323 h 1487323"/>
                <a:gd name="connsiteX1" fmla="*/ 293915 w 4728755"/>
                <a:gd name="connsiteY1" fmla="*/ 911233 h 1487323"/>
                <a:gd name="connsiteX2" fmla="*/ 930183 w 4728755"/>
                <a:gd name="connsiteY2" fmla="*/ 525650 h 1487323"/>
                <a:gd name="connsiteX3" fmla="*/ 1692184 w 4728755"/>
                <a:gd name="connsiteY3" fmla="*/ 349761 h 1487323"/>
                <a:gd name="connsiteX4" fmla="*/ 2233749 w 4728755"/>
                <a:gd name="connsiteY4" fmla="*/ 206876 h 1487323"/>
                <a:gd name="connsiteX5" fmla="*/ 3097530 w 4728755"/>
                <a:gd name="connsiteY5" fmla="*/ 97281 h 1487323"/>
                <a:gd name="connsiteX6" fmla="*/ 3939540 w 4728755"/>
                <a:gd name="connsiteY6" fmla="*/ 39189 h 1487323"/>
                <a:gd name="connsiteX7" fmla="*/ 4728755 w 4728755"/>
                <a:gd name="connsiteY7" fmla="*/ 0 h 148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8755" h="1487323">
                  <a:moveTo>
                    <a:pt x="0" y="1487323"/>
                  </a:moveTo>
                  <a:cubicBezTo>
                    <a:pt x="13063" y="1307708"/>
                    <a:pt x="138885" y="1071512"/>
                    <a:pt x="293915" y="911233"/>
                  </a:cubicBezTo>
                  <a:cubicBezTo>
                    <a:pt x="448945" y="750954"/>
                    <a:pt x="697138" y="619229"/>
                    <a:pt x="930183" y="525650"/>
                  </a:cubicBezTo>
                  <a:cubicBezTo>
                    <a:pt x="1163228" y="432071"/>
                    <a:pt x="1474923" y="402890"/>
                    <a:pt x="1692184" y="349761"/>
                  </a:cubicBezTo>
                  <a:cubicBezTo>
                    <a:pt x="1909445" y="296632"/>
                    <a:pt x="1999525" y="248956"/>
                    <a:pt x="2233749" y="206876"/>
                  </a:cubicBezTo>
                  <a:cubicBezTo>
                    <a:pt x="2467973" y="164796"/>
                    <a:pt x="2813232" y="125229"/>
                    <a:pt x="3097530" y="97281"/>
                  </a:cubicBezTo>
                  <a:cubicBezTo>
                    <a:pt x="3381829" y="69333"/>
                    <a:pt x="3639094" y="52214"/>
                    <a:pt x="3939540" y="39189"/>
                  </a:cubicBezTo>
                  <a:lnTo>
                    <a:pt x="4728755" y="0"/>
                  </a:ln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732977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9C94A-C59D-E64B-B861-77DE113BD532}"/>
              </a:ext>
            </a:extLst>
          </p:cNvPr>
          <p:cNvSpPr>
            <a:spLocks noGrp="1"/>
          </p:cNvSpPr>
          <p:nvPr>
            <p:ph type="title"/>
          </p:nvPr>
        </p:nvSpPr>
        <p:spPr/>
        <p:txBody>
          <a:bodyPr/>
          <a:lstStyle/>
          <a:p>
            <a:r>
              <a:rPr lang="en-US" dirty="0"/>
              <a:t>Continuing work and Conclusions</a:t>
            </a:r>
          </a:p>
        </p:txBody>
      </p:sp>
      <p:sp>
        <p:nvSpPr>
          <p:cNvPr id="3" name="Content Placeholder 2">
            <a:extLst>
              <a:ext uri="{FF2B5EF4-FFF2-40B4-BE49-F238E27FC236}">
                <a16:creationId xmlns:a16="http://schemas.microsoft.com/office/drawing/2014/main" id="{88E725A8-3FC1-1448-A73F-1EF07A64410F}"/>
              </a:ext>
            </a:extLst>
          </p:cNvPr>
          <p:cNvSpPr>
            <a:spLocks noGrp="1"/>
          </p:cNvSpPr>
          <p:nvPr>
            <p:ph idx="1"/>
          </p:nvPr>
        </p:nvSpPr>
        <p:spPr/>
        <p:txBody>
          <a:bodyPr>
            <a:normAutofit/>
          </a:bodyPr>
          <a:lstStyle/>
          <a:p>
            <a:r>
              <a:rPr lang="en-US" sz="2800" dirty="0"/>
              <a:t>Exploiting the graph-based tractability coupled with </a:t>
            </a:r>
            <a:r>
              <a:rPr lang="en-US" sz="2800" dirty="0" err="1"/>
              <a:t>variational</a:t>
            </a:r>
            <a:r>
              <a:rPr lang="en-US" sz="2800" dirty="0"/>
              <a:t> improvements can take us far into non-</a:t>
            </a:r>
            <a:r>
              <a:rPr lang="en-US" sz="2800" dirty="0" err="1"/>
              <a:t>tractabile</a:t>
            </a:r>
            <a:r>
              <a:rPr lang="en-US" sz="2800" dirty="0"/>
              <a:t> lands when  pursuing anytime probabilistic reasoning</a:t>
            </a:r>
          </a:p>
        </p:txBody>
      </p:sp>
      <p:grpSp>
        <p:nvGrpSpPr>
          <p:cNvPr id="10" name="Group 9">
            <a:extLst>
              <a:ext uri="{FF2B5EF4-FFF2-40B4-BE49-F238E27FC236}">
                <a16:creationId xmlns:a16="http://schemas.microsoft.com/office/drawing/2014/main" id="{26703EEB-2D3C-E743-8670-6BAF7B920E96}"/>
              </a:ext>
            </a:extLst>
          </p:cNvPr>
          <p:cNvGrpSpPr/>
          <p:nvPr/>
        </p:nvGrpSpPr>
        <p:grpSpPr>
          <a:xfrm>
            <a:off x="3534135" y="2980046"/>
            <a:ext cx="2235678" cy="864036"/>
            <a:chOff x="6648820" y="698445"/>
            <a:chExt cx="2614708" cy="952033"/>
          </a:xfrm>
        </p:grpSpPr>
        <p:grpSp>
          <p:nvGrpSpPr>
            <p:cNvPr id="11" name="Group 10">
              <a:extLst>
                <a:ext uri="{FF2B5EF4-FFF2-40B4-BE49-F238E27FC236}">
                  <a16:creationId xmlns:a16="http://schemas.microsoft.com/office/drawing/2014/main" id="{5A320A17-DA47-CD49-8E35-7F2C4FA40E6E}"/>
                </a:ext>
              </a:extLst>
            </p:cNvPr>
            <p:cNvGrpSpPr/>
            <p:nvPr/>
          </p:nvGrpSpPr>
          <p:grpSpPr>
            <a:xfrm>
              <a:off x="6648820" y="698445"/>
              <a:ext cx="2614708" cy="952033"/>
              <a:chOff x="3004357" y="-79"/>
              <a:chExt cx="2464322" cy="1382022"/>
            </a:xfrm>
          </p:grpSpPr>
          <p:sp>
            <p:nvSpPr>
              <p:cNvPr id="44" name="Rounded Rectangle 43">
                <a:extLst>
                  <a:ext uri="{FF2B5EF4-FFF2-40B4-BE49-F238E27FC236}">
                    <a16:creationId xmlns:a16="http://schemas.microsoft.com/office/drawing/2014/main" id="{6C8E0AA0-4EA2-8043-94E1-03FB8C1F5FD3}"/>
                  </a:ext>
                </a:extLst>
              </p:cNvPr>
              <p:cNvSpPr/>
              <p:nvPr/>
            </p:nvSpPr>
            <p:spPr>
              <a:xfrm>
                <a:off x="3004357" y="1302"/>
                <a:ext cx="2464322" cy="1380641"/>
              </a:xfrm>
              <a:prstGeom prst="roundRect">
                <a:avLst>
                  <a:gd name="adj" fmla="val 10000"/>
                </a:avLst>
              </a:prstGeom>
              <a:ln>
                <a:solidFill>
                  <a:srgbClr val="4F81BD"/>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5" name="Rounded Rectangle 4">
                <a:extLst>
                  <a:ext uri="{FF2B5EF4-FFF2-40B4-BE49-F238E27FC236}">
                    <a16:creationId xmlns:a16="http://schemas.microsoft.com/office/drawing/2014/main" id="{440EB356-7ED0-1E4E-8561-3CDBEE267EE0}"/>
                  </a:ext>
                </a:extLst>
              </p:cNvPr>
              <p:cNvSpPr/>
              <p:nvPr/>
            </p:nvSpPr>
            <p:spPr>
              <a:xfrm>
                <a:off x="3004357" y="-79"/>
                <a:ext cx="1394654" cy="72601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t" anchorCtr="0">
                <a:noAutofit/>
              </a:bodyPr>
              <a:lstStyle/>
              <a:p>
                <a:pPr lvl="0" algn="ctr" defTabSz="1600200">
                  <a:lnSpc>
                    <a:spcPct val="90000"/>
                  </a:lnSpc>
                  <a:spcBef>
                    <a:spcPct val="0"/>
                  </a:spcBef>
                  <a:spcAft>
                    <a:spcPct val="35000"/>
                  </a:spcAft>
                </a:pPr>
                <a:r>
                  <a:rPr lang="en-US" sz="1600" b="1" dirty="0" err="1"/>
                  <a:t>V</a:t>
                </a:r>
                <a:r>
                  <a:rPr lang="en-US" sz="1600" b="1" kern="1200" dirty="0" err="1"/>
                  <a:t>ariational</a:t>
                </a:r>
                <a:r>
                  <a:rPr lang="en-US" sz="1600" b="1" kern="1200" dirty="0"/>
                  <a:t> methods</a:t>
                </a:r>
              </a:p>
              <a:p>
                <a:pPr lvl="0" algn="ctr" defTabSz="1600200">
                  <a:lnSpc>
                    <a:spcPct val="90000"/>
                  </a:lnSpc>
                  <a:spcBef>
                    <a:spcPct val="0"/>
                  </a:spcBef>
                  <a:spcAft>
                    <a:spcPct val="35000"/>
                  </a:spcAft>
                </a:pPr>
                <a:endParaRPr lang="en-US" sz="1600" b="1" dirty="0"/>
              </a:p>
              <a:p>
                <a:pPr lvl="0" algn="ctr" defTabSz="1600200">
                  <a:lnSpc>
                    <a:spcPct val="90000"/>
                  </a:lnSpc>
                  <a:spcBef>
                    <a:spcPct val="0"/>
                  </a:spcBef>
                  <a:spcAft>
                    <a:spcPct val="35000"/>
                  </a:spcAft>
                </a:pPr>
                <a:endParaRPr lang="en-US" sz="1600" b="1" kern="1200" dirty="0"/>
              </a:p>
            </p:txBody>
          </p:sp>
        </p:grpSp>
        <p:grpSp>
          <p:nvGrpSpPr>
            <p:cNvPr id="12" name="Group 11">
              <a:extLst>
                <a:ext uri="{FF2B5EF4-FFF2-40B4-BE49-F238E27FC236}">
                  <a16:creationId xmlns:a16="http://schemas.microsoft.com/office/drawing/2014/main" id="{DEAD8D8A-257A-564A-9337-FBF2550393FF}"/>
                </a:ext>
              </a:extLst>
            </p:cNvPr>
            <p:cNvGrpSpPr/>
            <p:nvPr/>
          </p:nvGrpSpPr>
          <p:grpSpPr>
            <a:xfrm>
              <a:off x="8128583" y="866593"/>
              <a:ext cx="980748" cy="659235"/>
              <a:chOff x="5407046" y="3246970"/>
              <a:chExt cx="3605143" cy="2205457"/>
            </a:xfrm>
          </p:grpSpPr>
          <p:sp>
            <p:nvSpPr>
              <p:cNvPr id="13" name="Oval 12">
                <a:extLst>
                  <a:ext uri="{FF2B5EF4-FFF2-40B4-BE49-F238E27FC236}">
                    <a16:creationId xmlns:a16="http://schemas.microsoft.com/office/drawing/2014/main" id="{CB6FE24E-1F12-4447-878F-365EABBD2646}"/>
                  </a:ext>
                </a:extLst>
              </p:cNvPr>
              <p:cNvSpPr/>
              <p:nvPr/>
            </p:nvSpPr>
            <p:spPr>
              <a:xfrm>
                <a:off x="5407046" y="3311689"/>
                <a:ext cx="1468473" cy="2140738"/>
              </a:xfrm>
              <a:prstGeom prst="ellipse">
                <a:avLst/>
              </a:prstGeom>
              <a:solidFill>
                <a:srgbClr val="008000">
                  <a:alpha val="20000"/>
                </a:srgbClr>
              </a:solidFill>
              <a:ln w="28575" cmpd="sng">
                <a:solidFill>
                  <a:srgbClr val="CCFFCC">
                    <a:alpha val="0"/>
                  </a:srgbClr>
                </a:solid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978F412E-67D5-3148-A719-48835E7F48C6}"/>
                  </a:ext>
                </a:extLst>
              </p:cNvPr>
              <p:cNvSpPr/>
              <p:nvPr/>
            </p:nvSpPr>
            <p:spPr>
              <a:xfrm>
                <a:off x="7441404" y="3246970"/>
                <a:ext cx="1570785" cy="2029546"/>
              </a:xfrm>
              <a:prstGeom prst="ellipse">
                <a:avLst/>
              </a:prstGeom>
              <a:solidFill>
                <a:srgbClr val="FF6600">
                  <a:alpha val="18000"/>
                </a:srgbClr>
              </a:solidFill>
              <a:ln w="28575" cmpd="sng">
                <a:solidFill>
                  <a:schemeClr val="bg1">
                    <a:alpha val="0"/>
                  </a:schemeClr>
                </a:solidFill>
              </a:ln>
              <a:effectLst/>
            </p:spPr>
            <p:style>
              <a:lnRef idx="1">
                <a:schemeClr val="accent1"/>
              </a:lnRef>
              <a:fillRef idx="3">
                <a:schemeClr val="accent1"/>
              </a:fillRef>
              <a:effectRef idx="2">
                <a:schemeClr val="accent1"/>
              </a:effectRef>
              <a:fontRef idx="minor">
                <a:schemeClr val="lt1"/>
              </a:fontRef>
            </p:style>
          </p:sp>
          <p:grpSp>
            <p:nvGrpSpPr>
              <p:cNvPr id="15" name="Group 96">
                <a:extLst>
                  <a:ext uri="{FF2B5EF4-FFF2-40B4-BE49-F238E27FC236}">
                    <a16:creationId xmlns:a16="http://schemas.microsoft.com/office/drawing/2014/main" id="{7EE93644-6632-A744-AAC5-0441FCC266CE}"/>
                  </a:ext>
                </a:extLst>
              </p:cNvPr>
              <p:cNvGrpSpPr>
                <a:grpSpLocks noChangeAspect="1"/>
              </p:cNvGrpSpPr>
              <p:nvPr/>
            </p:nvGrpSpPr>
            <p:grpSpPr>
              <a:xfrm>
                <a:off x="5741966" y="3437639"/>
                <a:ext cx="3049210" cy="1952233"/>
                <a:chOff x="5618809" y="4641224"/>
                <a:chExt cx="2886353" cy="1847966"/>
              </a:xfrm>
            </p:grpSpPr>
            <p:sp>
              <p:nvSpPr>
                <p:cNvPr id="28" name="Oval 27">
                  <a:extLst>
                    <a:ext uri="{FF2B5EF4-FFF2-40B4-BE49-F238E27FC236}">
                      <a16:creationId xmlns:a16="http://schemas.microsoft.com/office/drawing/2014/main" id="{0D315179-D1EF-7640-98FA-5761CD6968F7}"/>
                    </a:ext>
                  </a:extLst>
                </p:cNvPr>
                <p:cNvSpPr>
                  <a:spLocks noChangeAspect="1"/>
                </p:cNvSpPr>
                <p:nvPr/>
              </p:nvSpPr>
              <p:spPr>
                <a:xfrm>
                  <a:off x="7526546" y="4641224"/>
                  <a:ext cx="214602" cy="214602"/>
                </a:xfrm>
                <a:prstGeom prst="ellipse">
                  <a:avLst/>
                </a:prstGeom>
                <a:solidFill>
                  <a:schemeClr val="bg1">
                    <a:alpha val="0"/>
                  </a:schemeClr>
                </a:solidFill>
                <a:ln w="28575"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CDBA598D-0097-054C-89EC-761E35911832}"/>
                    </a:ext>
                  </a:extLst>
                </p:cNvPr>
                <p:cNvSpPr>
                  <a:spLocks noChangeAspect="1"/>
                </p:cNvSpPr>
                <p:nvPr/>
              </p:nvSpPr>
              <p:spPr>
                <a:xfrm>
                  <a:off x="7846586" y="6009129"/>
                  <a:ext cx="214602" cy="214602"/>
                </a:xfrm>
                <a:prstGeom prst="ellipse">
                  <a:avLst/>
                </a:prstGeom>
                <a:solidFill>
                  <a:schemeClr val="bg1">
                    <a:alpha val="0"/>
                  </a:schemeClr>
                </a:solidFill>
                <a:ln w="28575"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A6CA7649-1326-9D4F-A62A-3EDE571D7ABE}"/>
                    </a:ext>
                  </a:extLst>
                </p:cNvPr>
                <p:cNvSpPr>
                  <a:spLocks noChangeAspect="1"/>
                </p:cNvSpPr>
                <p:nvPr/>
              </p:nvSpPr>
              <p:spPr>
                <a:xfrm>
                  <a:off x="5618809" y="6274588"/>
                  <a:ext cx="214602" cy="214602"/>
                </a:xfrm>
                <a:prstGeom prst="ellipse">
                  <a:avLst/>
                </a:prstGeom>
                <a:solidFill>
                  <a:schemeClr val="bg1">
                    <a:alpha val="0"/>
                  </a:schemeClr>
                </a:solidFill>
                <a:ln w="285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sp>
            <p:cxnSp>
              <p:nvCxnSpPr>
                <p:cNvPr id="31" name="Straight Connector 30">
                  <a:extLst>
                    <a:ext uri="{FF2B5EF4-FFF2-40B4-BE49-F238E27FC236}">
                      <a16:creationId xmlns:a16="http://schemas.microsoft.com/office/drawing/2014/main" id="{2049C58B-5928-0545-BE96-E9EE5FCC19A6}"/>
                    </a:ext>
                  </a:extLst>
                </p:cNvPr>
                <p:cNvCxnSpPr>
                  <a:stCxn id="28" idx="4"/>
                  <a:endCxn id="29" idx="0"/>
                </p:cNvCxnSpPr>
                <p:nvPr/>
              </p:nvCxnSpPr>
              <p:spPr>
                <a:xfrm rot="16200000" flipH="1">
                  <a:off x="7217216" y="5272458"/>
                  <a:ext cx="1153302" cy="320040"/>
                </a:xfrm>
                <a:prstGeom prst="line">
                  <a:avLst/>
                </a:prstGeom>
                <a:ln w="28575" cap="flat" cmpd="sng" algn="ctr">
                  <a:solidFill>
                    <a:srgbClr val="FF66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B952E83-A666-BC4C-BEFA-F3910047A005}"/>
                    </a:ext>
                  </a:extLst>
                </p:cNvPr>
                <p:cNvCxnSpPr>
                  <a:stCxn id="30" idx="6"/>
                  <a:endCxn id="29" idx="2"/>
                </p:cNvCxnSpPr>
                <p:nvPr/>
              </p:nvCxnSpPr>
              <p:spPr>
                <a:xfrm flipV="1">
                  <a:off x="5833411" y="6116430"/>
                  <a:ext cx="2013174" cy="265458"/>
                </a:xfrm>
                <a:prstGeom prst="line">
                  <a:avLst/>
                </a:prstGeom>
                <a:ln w="28575"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34473F4-0F60-BE47-9219-219C52BC0352}"/>
                    </a:ext>
                  </a:extLst>
                </p:cNvPr>
                <p:cNvCxnSpPr>
                  <a:stCxn id="39" idx="1"/>
                  <a:endCxn id="28" idx="5"/>
                </p:cNvCxnSpPr>
                <p:nvPr/>
              </p:nvCxnSpPr>
              <p:spPr>
                <a:xfrm rot="16200000" flipV="1">
                  <a:off x="7892221" y="4641900"/>
                  <a:ext cx="247269" cy="612268"/>
                </a:xfrm>
                <a:prstGeom prst="line">
                  <a:avLst/>
                </a:prstGeom>
                <a:ln w="28575" cap="flat" cmpd="sng" algn="ctr">
                  <a:solidFill>
                    <a:srgbClr val="FF66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46F28B0A-5BBF-824B-B2B4-0F8FB48DE45B}"/>
                    </a:ext>
                  </a:extLst>
                </p:cNvPr>
                <p:cNvSpPr>
                  <a:spLocks noChangeAspect="1"/>
                </p:cNvSpPr>
                <p:nvPr/>
              </p:nvSpPr>
              <p:spPr>
                <a:xfrm>
                  <a:off x="5695008" y="5192548"/>
                  <a:ext cx="214602" cy="214602"/>
                </a:xfrm>
                <a:prstGeom prst="ellipse">
                  <a:avLst/>
                </a:prstGeom>
                <a:solidFill>
                  <a:schemeClr val="bg1">
                    <a:alpha val="0"/>
                  </a:schemeClr>
                </a:solidFill>
                <a:ln w="285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sp>
            <p:cxnSp>
              <p:nvCxnSpPr>
                <p:cNvPr id="35" name="Straight Connector 34">
                  <a:extLst>
                    <a:ext uri="{FF2B5EF4-FFF2-40B4-BE49-F238E27FC236}">
                      <a16:creationId xmlns:a16="http://schemas.microsoft.com/office/drawing/2014/main" id="{34A410F6-27AA-064D-8C15-00BB4AD13121}"/>
                    </a:ext>
                  </a:extLst>
                </p:cNvPr>
                <p:cNvCxnSpPr>
                  <a:stCxn id="30" idx="0"/>
                  <a:endCxn id="34" idx="4"/>
                </p:cNvCxnSpPr>
                <p:nvPr/>
              </p:nvCxnSpPr>
              <p:spPr>
                <a:xfrm rot="5400000" flipH="1" flipV="1">
                  <a:off x="5330491" y="5802769"/>
                  <a:ext cx="867437" cy="76200"/>
                </a:xfrm>
                <a:prstGeom prst="line">
                  <a:avLst/>
                </a:prstGeom>
                <a:ln w="28575"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ABDC17FE-0014-DB43-B60E-ACF1681B3CA5}"/>
                    </a:ext>
                  </a:extLst>
                </p:cNvPr>
                <p:cNvCxnSpPr>
                  <a:stCxn id="38" idx="6"/>
                  <a:endCxn id="28" idx="2"/>
                </p:cNvCxnSpPr>
                <p:nvPr/>
              </p:nvCxnSpPr>
              <p:spPr>
                <a:xfrm flipV="1">
                  <a:off x="6397164" y="4748526"/>
                  <a:ext cx="1129381" cy="105438"/>
                </a:xfrm>
                <a:prstGeom prst="line">
                  <a:avLst/>
                </a:prstGeom>
                <a:ln w="28575" cap="flat" cmpd="sng" algn="ctr">
                  <a:solidFill>
                    <a:srgbClr val="B3A2C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BFEF27EE-8929-A642-9AA4-9D9C0807E8F8}"/>
                    </a:ext>
                  </a:extLst>
                </p:cNvPr>
                <p:cNvCxnSpPr>
                  <a:stCxn id="34" idx="5"/>
                  <a:endCxn id="29" idx="1"/>
                </p:cNvCxnSpPr>
                <p:nvPr/>
              </p:nvCxnSpPr>
              <p:spPr>
                <a:xfrm rot="16200000" flipH="1">
                  <a:off x="6545681" y="4708224"/>
                  <a:ext cx="664835" cy="1999830"/>
                </a:xfrm>
                <a:prstGeom prst="line">
                  <a:avLst/>
                </a:prstGeom>
                <a:ln w="28575"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Oval 37">
                  <a:extLst>
                    <a:ext uri="{FF2B5EF4-FFF2-40B4-BE49-F238E27FC236}">
                      <a16:creationId xmlns:a16="http://schemas.microsoft.com/office/drawing/2014/main" id="{870F403C-B40B-8049-BAF6-A8F5DAD66D1C}"/>
                    </a:ext>
                  </a:extLst>
                </p:cNvPr>
                <p:cNvSpPr>
                  <a:spLocks noChangeAspect="1"/>
                </p:cNvSpPr>
                <p:nvPr/>
              </p:nvSpPr>
              <p:spPr>
                <a:xfrm>
                  <a:off x="6182562" y="4746664"/>
                  <a:ext cx="214602" cy="214602"/>
                </a:xfrm>
                <a:prstGeom prst="ellipse">
                  <a:avLst/>
                </a:prstGeom>
                <a:solidFill>
                  <a:schemeClr val="bg1">
                    <a:alpha val="0"/>
                  </a:schemeClr>
                </a:solidFill>
                <a:ln w="285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514F3B62-581C-2442-A9C1-7C5397D41BD1}"/>
                    </a:ext>
                  </a:extLst>
                </p:cNvPr>
                <p:cNvSpPr>
                  <a:spLocks noChangeAspect="1"/>
                </p:cNvSpPr>
                <p:nvPr/>
              </p:nvSpPr>
              <p:spPr>
                <a:xfrm>
                  <a:off x="8290560" y="5040241"/>
                  <a:ext cx="214602" cy="214602"/>
                </a:xfrm>
                <a:prstGeom prst="ellipse">
                  <a:avLst/>
                </a:prstGeom>
                <a:solidFill>
                  <a:schemeClr val="bg1">
                    <a:alpha val="0"/>
                  </a:schemeClr>
                </a:solidFill>
                <a:ln w="28575"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sp>
            <p:cxnSp>
              <p:nvCxnSpPr>
                <p:cNvPr id="40" name="Straight Connector 39">
                  <a:extLst>
                    <a:ext uri="{FF2B5EF4-FFF2-40B4-BE49-F238E27FC236}">
                      <a16:creationId xmlns:a16="http://schemas.microsoft.com/office/drawing/2014/main" id="{E97CCA9F-BF25-D442-BCB9-42CFDBEC7019}"/>
                    </a:ext>
                  </a:extLst>
                </p:cNvPr>
                <p:cNvCxnSpPr>
                  <a:stCxn id="34" idx="7"/>
                  <a:endCxn id="38" idx="3"/>
                </p:cNvCxnSpPr>
                <p:nvPr/>
              </p:nvCxnSpPr>
              <p:spPr>
                <a:xfrm rot="5400000" flipH="1" flipV="1">
                  <a:off x="5899018" y="4909004"/>
                  <a:ext cx="294137" cy="335806"/>
                </a:xfrm>
                <a:prstGeom prst="line">
                  <a:avLst/>
                </a:prstGeom>
                <a:ln w="28575"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F816514-5F4D-8142-B328-2A628E5B8769}"/>
                    </a:ext>
                  </a:extLst>
                </p:cNvPr>
                <p:cNvCxnSpPr>
                  <a:stCxn id="30" idx="7"/>
                  <a:endCxn id="39" idx="3"/>
                </p:cNvCxnSpPr>
                <p:nvPr/>
              </p:nvCxnSpPr>
              <p:spPr>
                <a:xfrm rot="5400000" flipH="1" flipV="1">
                  <a:off x="6520687" y="4504713"/>
                  <a:ext cx="1082599" cy="2520005"/>
                </a:xfrm>
                <a:prstGeom prst="line">
                  <a:avLst/>
                </a:prstGeom>
                <a:ln w="28575"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DEA336A-983B-4C47-AD0A-0760D5716F9E}"/>
                    </a:ext>
                  </a:extLst>
                </p:cNvPr>
                <p:cNvCxnSpPr>
                  <a:stCxn id="29" idx="7"/>
                  <a:endCxn id="39" idx="4"/>
                </p:cNvCxnSpPr>
                <p:nvPr/>
              </p:nvCxnSpPr>
              <p:spPr>
                <a:xfrm rot="5400000" flipH="1" flipV="1">
                  <a:off x="7820955" y="5463650"/>
                  <a:ext cx="785713" cy="368102"/>
                </a:xfrm>
                <a:prstGeom prst="line">
                  <a:avLst/>
                </a:prstGeom>
                <a:ln w="28575" cap="flat" cmpd="sng" algn="ctr">
                  <a:solidFill>
                    <a:srgbClr val="FF66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FB832376-6A1B-1B41-B5B5-1492605C7EA1}"/>
                    </a:ext>
                  </a:extLst>
                </p:cNvPr>
                <p:cNvCxnSpPr>
                  <a:stCxn id="38" idx="4"/>
                  <a:endCxn id="30" idx="7"/>
                </p:cNvCxnSpPr>
                <p:nvPr/>
              </p:nvCxnSpPr>
              <p:spPr>
                <a:xfrm rot="5400000">
                  <a:off x="5373548" y="5389701"/>
                  <a:ext cx="1344749" cy="487880"/>
                </a:xfrm>
                <a:prstGeom prst="line">
                  <a:avLst/>
                </a:prstGeom>
                <a:ln w="28575"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16" name="Straight Connector 15">
                <a:extLst>
                  <a:ext uri="{FF2B5EF4-FFF2-40B4-BE49-F238E27FC236}">
                    <a16:creationId xmlns:a16="http://schemas.microsoft.com/office/drawing/2014/main" id="{D15495D6-2104-3A4B-8363-2E764B2C5EB3}"/>
                  </a:ext>
                </a:extLst>
              </p:cNvPr>
              <p:cNvCxnSpPr/>
              <p:nvPr/>
            </p:nvCxnSpPr>
            <p:spPr>
              <a:xfrm flipV="1">
                <a:off x="6285610" y="5263921"/>
                <a:ext cx="971356" cy="79145"/>
              </a:xfrm>
              <a:prstGeom prst="line">
                <a:avLst/>
              </a:prstGeom>
              <a:ln w="28575" cap="flat" cmpd="sng" algn="ctr">
                <a:solidFill>
                  <a:srgbClr val="660066">
                    <a:alpha val="70000"/>
                  </a:srgb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2CB0DD7-8C44-7A4A-91C3-D827651ADB6D}"/>
                  </a:ext>
                </a:extLst>
              </p:cNvPr>
              <p:cNvCxnSpPr/>
              <p:nvPr/>
            </p:nvCxnSpPr>
            <p:spPr>
              <a:xfrm rot="5400000" flipH="1" flipV="1">
                <a:off x="5575965" y="4725591"/>
                <a:ext cx="376881" cy="37688"/>
              </a:xfrm>
              <a:prstGeom prst="line">
                <a:avLst/>
              </a:prstGeom>
              <a:ln w="28575" cap="flat" cmpd="sng" algn="ctr">
                <a:solidFill>
                  <a:srgbClr val="008000">
                    <a:alpha val="70000"/>
                  </a:srgb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4533510-3352-E448-9620-A392928074C4}"/>
                  </a:ext>
                </a:extLst>
              </p:cNvPr>
              <p:cNvCxnSpPr/>
              <p:nvPr/>
            </p:nvCxnSpPr>
            <p:spPr>
              <a:xfrm flipV="1">
                <a:off x="6821967" y="3437640"/>
                <a:ext cx="587661" cy="1"/>
              </a:xfrm>
              <a:prstGeom prst="line">
                <a:avLst/>
              </a:prstGeom>
              <a:ln w="28575" cap="flat" cmpd="sng" algn="ctr">
                <a:solidFill>
                  <a:srgbClr val="660066">
                    <a:alpha val="70000"/>
                  </a:srgb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4228109-DF5F-5E4E-A6D9-A4AFDB35B64F}"/>
                  </a:ext>
                </a:extLst>
              </p:cNvPr>
              <p:cNvCxnSpPr>
                <a:cxnSpLocks noChangeAspect="1"/>
              </p:cNvCxnSpPr>
              <p:nvPr/>
            </p:nvCxnSpPr>
            <p:spPr>
              <a:xfrm rot="16200000" flipH="1">
                <a:off x="6571461" y="4249096"/>
                <a:ext cx="212267" cy="604562"/>
              </a:xfrm>
              <a:prstGeom prst="line">
                <a:avLst/>
              </a:prstGeom>
              <a:ln w="28575" cap="flat" cmpd="sng" algn="ctr">
                <a:solidFill>
                  <a:srgbClr val="660066">
                    <a:alpha val="70000"/>
                  </a:srgb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9044BFF-4148-B64D-9A00-6F8C1D4E16EA}"/>
                  </a:ext>
                </a:extLst>
              </p:cNvPr>
              <p:cNvCxnSpPr>
                <a:cxnSpLocks noChangeAspect="1"/>
              </p:cNvCxnSpPr>
              <p:nvPr/>
            </p:nvCxnSpPr>
            <p:spPr>
              <a:xfrm rot="5400000" flipH="1" flipV="1">
                <a:off x="5989512" y="3631455"/>
                <a:ext cx="211353" cy="251461"/>
              </a:xfrm>
              <a:prstGeom prst="line">
                <a:avLst/>
              </a:prstGeom>
              <a:ln w="28575" cap="flat" cmpd="sng" algn="ctr">
                <a:solidFill>
                  <a:srgbClr val="008000">
                    <a:alpha val="70000"/>
                  </a:srgb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A30FF31-0F0A-5A4B-87CB-ACEF8F9A1061}"/>
                  </a:ext>
                </a:extLst>
              </p:cNvPr>
              <p:cNvCxnSpPr>
                <a:cxnSpLocks noChangeAspect="1"/>
              </p:cNvCxnSpPr>
              <p:nvPr/>
            </p:nvCxnSpPr>
            <p:spPr>
              <a:xfrm rot="5400000">
                <a:off x="5845523" y="4485867"/>
                <a:ext cx="420868" cy="151140"/>
              </a:xfrm>
              <a:prstGeom prst="line">
                <a:avLst/>
              </a:prstGeom>
              <a:ln w="28575" cap="flat" cmpd="sng" algn="ctr">
                <a:solidFill>
                  <a:srgbClr val="008000">
                    <a:alpha val="70000"/>
                  </a:srgb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33BFB96-F35D-3D4F-A71F-F372B3A7E291}"/>
                  </a:ext>
                </a:extLst>
              </p:cNvPr>
              <p:cNvCxnSpPr>
                <a:cxnSpLocks noChangeAspect="1"/>
              </p:cNvCxnSpPr>
              <p:nvPr/>
            </p:nvCxnSpPr>
            <p:spPr>
              <a:xfrm rot="16200000" flipH="1">
                <a:off x="7879177" y="4200884"/>
                <a:ext cx="639796" cy="120912"/>
              </a:xfrm>
              <a:prstGeom prst="line">
                <a:avLst/>
              </a:prstGeom>
              <a:ln w="28575" cap="flat" cmpd="sng" algn="ctr">
                <a:solidFill>
                  <a:srgbClr val="FF6600">
                    <a:alpha val="70000"/>
                  </a:srgb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D2D29BD-3036-7B4C-ABDD-CE68C5B073FA}"/>
                  </a:ext>
                </a:extLst>
              </p:cNvPr>
              <p:cNvCxnSpPr>
                <a:cxnSpLocks noChangeAspect="1"/>
              </p:cNvCxnSpPr>
              <p:nvPr/>
            </p:nvCxnSpPr>
            <p:spPr>
              <a:xfrm rot="16200000" flipV="1">
                <a:off x="8329835" y="3502906"/>
                <a:ext cx="121368" cy="377851"/>
              </a:xfrm>
              <a:prstGeom prst="line">
                <a:avLst/>
              </a:prstGeom>
              <a:ln w="28575" cap="flat" cmpd="sng" algn="ctr">
                <a:solidFill>
                  <a:srgbClr val="FF6600">
                    <a:alpha val="70000"/>
                  </a:srgb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4B748B9-052E-2143-BB03-806A59C70E19}"/>
                  </a:ext>
                </a:extLst>
              </p:cNvPr>
              <p:cNvCxnSpPr>
                <a:cxnSpLocks noChangeAspect="1"/>
              </p:cNvCxnSpPr>
              <p:nvPr/>
            </p:nvCxnSpPr>
            <p:spPr>
              <a:xfrm rot="5400000" flipH="1" flipV="1">
                <a:off x="8559068" y="4462651"/>
                <a:ext cx="317845" cy="151140"/>
              </a:xfrm>
              <a:prstGeom prst="line">
                <a:avLst/>
              </a:prstGeom>
              <a:ln w="28575" cap="flat" cmpd="sng" algn="ctr">
                <a:solidFill>
                  <a:srgbClr val="FF6600">
                    <a:alpha val="70000"/>
                  </a:srgbClr>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D681990-84E6-374C-9934-7C28149791D1}"/>
                  </a:ext>
                </a:extLst>
              </p:cNvPr>
              <p:cNvCxnSpPr/>
              <p:nvPr/>
            </p:nvCxnSpPr>
            <p:spPr>
              <a:xfrm flipV="1">
                <a:off x="6769613" y="4949045"/>
                <a:ext cx="971356" cy="79145"/>
              </a:xfrm>
              <a:prstGeom prst="line">
                <a:avLst/>
              </a:prstGeom>
              <a:ln w="28575" cap="flat" cmpd="sng" algn="ctr">
                <a:solidFill>
                  <a:srgbClr val="FF6600">
                    <a:alpha val="60000"/>
                  </a:srgbClr>
                </a:solidFill>
                <a:prstDash val="solid"/>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4BC0A6F-A2F6-2C43-8A88-1ED0A29554FA}"/>
                  </a:ext>
                </a:extLst>
              </p:cNvPr>
              <p:cNvCxnSpPr/>
              <p:nvPr/>
            </p:nvCxnSpPr>
            <p:spPr>
              <a:xfrm flipV="1">
                <a:off x="7170485" y="3752516"/>
                <a:ext cx="534237" cy="1"/>
              </a:xfrm>
              <a:prstGeom prst="line">
                <a:avLst/>
              </a:prstGeom>
              <a:ln w="28575" cap="flat" cmpd="sng" algn="ctr">
                <a:solidFill>
                  <a:srgbClr val="FF6600">
                    <a:alpha val="60000"/>
                  </a:srgbClr>
                </a:solidFill>
                <a:prstDash val="solid"/>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4F06832-BE5C-D34D-B4C0-52F5FD737163}"/>
                  </a:ext>
                </a:extLst>
              </p:cNvPr>
              <p:cNvCxnSpPr>
                <a:cxnSpLocks noChangeAspect="1"/>
              </p:cNvCxnSpPr>
              <p:nvPr/>
            </p:nvCxnSpPr>
            <p:spPr>
              <a:xfrm rot="5400000" flipH="1" flipV="1">
                <a:off x="7624437" y="3888047"/>
                <a:ext cx="272660" cy="755702"/>
              </a:xfrm>
              <a:prstGeom prst="line">
                <a:avLst/>
              </a:prstGeom>
              <a:ln w="28575" cap="flat" cmpd="sng" algn="ctr">
                <a:solidFill>
                  <a:srgbClr val="FF6600">
                    <a:alpha val="60000"/>
                  </a:srgbClr>
                </a:solidFill>
                <a:prstDash val="solid"/>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46" name="Group 45">
            <a:extLst>
              <a:ext uri="{FF2B5EF4-FFF2-40B4-BE49-F238E27FC236}">
                <a16:creationId xmlns:a16="http://schemas.microsoft.com/office/drawing/2014/main" id="{2A1595D1-5830-DB4E-93F0-977A68D71938}"/>
              </a:ext>
            </a:extLst>
          </p:cNvPr>
          <p:cNvGrpSpPr/>
          <p:nvPr/>
        </p:nvGrpSpPr>
        <p:grpSpPr>
          <a:xfrm>
            <a:off x="5469839" y="4517832"/>
            <a:ext cx="2237508" cy="864036"/>
            <a:chOff x="789742" y="4440799"/>
            <a:chExt cx="2616848" cy="952033"/>
          </a:xfrm>
        </p:grpSpPr>
        <p:grpSp>
          <p:nvGrpSpPr>
            <p:cNvPr id="47" name="Group 46">
              <a:extLst>
                <a:ext uri="{FF2B5EF4-FFF2-40B4-BE49-F238E27FC236}">
                  <a16:creationId xmlns:a16="http://schemas.microsoft.com/office/drawing/2014/main" id="{4ABF0CB9-90A1-4C45-8E71-5F5EA8BABAB0}"/>
                </a:ext>
              </a:extLst>
            </p:cNvPr>
            <p:cNvGrpSpPr/>
            <p:nvPr/>
          </p:nvGrpSpPr>
          <p:grpSpPr>
            <a:xfrm>
              <a:off x="789742" y="4440799"/>
              <a:ext cx="2616848" cy="952033"/>
              <a:chOff x="2850107" y="-79"/>
              <a:chExt cx="2618573" cy="1382022"/>
            </a:xfrm>
          </p:grpSpPr>
          <p:sp>
            <p:nvSpPr>
              <p:cNvPr id="60" name="Rounded Rectangle 59">
                <a:extLst>
                  <a:ext uri="{FF2B5EF4-FFF2-40B4-BE49-F238E27FC236}">
                    <a16:creationId xmlns:a16="http://schemas.microsoft.com/office/drawing/2014/main" id="{2D1CFCB4-8FD1-BC49-9420-EF0BC2FF8166}"/>
                  </a:ext>
                </a:extLst>
              </p:cNvPr>
              <p:cNvSpPr/>
              <p:nvPr/>
            </p:nvSpPr>
            <p:spPr>
              <a:xfrm>
                <a:off x="2850107" y="1302"/>
                <a:ext cx="2618573" cy="1380641"/>
              </a:xfrm>
              <a:prstGeom prst="roundRect">
                <a:avLst>
                  <a:gd name="adj" fmla="val 10000"/>
                </a:avLst>
              </a:prstGeom>
              <a:ln>
                <a:solidFill>
                  <a:srgbClr val="4F81BD"/>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1" name="Rounded Rectangle 4">
                <a:extLst>
                  <a:ext uri="{FF2B5EF4-FFF2-40B4-BE49-F238E27FC236}">
                    <a16:creationId xmlns:a16="http://schemas.microsoft.com/office/drawing/2014/main" id="{CE6C6A25-C864-B54E-ACC5-1C5E74E68839}"/>
                  </a:ext>
                </a:extLst>
              </p:cNvPr>
              <p:cNvSpPr/>
              <p:nvPr/>
            </p:nvSpPr>
            <p:spPr>
              <a:xfrm>
                <a:off x="2857040" y="-79"/>
                <a:ext cx="1285434" cy="72601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t" anchorCtr="0">
                <a:noAutofit/>
              </a:bodyPr>
              <a:lstStyle/>
              <a:p>
                <a:pPr algn="ctr" defTabSz="1600200">
                  <a:lnSpc>
                    <a:spcPct val="90000"/>
                  </a:lnSpc>
                  <a:spcBef>
                    <a:spcPct val="0"/>
                  </a:spcBef>
                  <a:spcAft>
                    <a:spcPct val="35000"/>
                  </a:spcAft>
                </a:pPr>
                <a:r>
                  <a:rPr lang="en-US" sz="1600" b="1" dirty="0"/>
                  <a:t>Sampling</a:t>
                </a:r>
              </a:p>
              <a:p>
                <a:pPr lvl="0" algn="ctr" defTabSz="1600200">
                  <a:lnSpc>
                    <a:spcPct val="90000"/>
                  </a:lnSpc>
                  <a:spcBef>
                    <a:spcPct val="0"/>
                  </a:spcBef>
                  <a:spcAft>
                    <a:spcPct val="35000"/>
                  </a:spcAft>
                </a:pPr>
                <a:endParaRPr lang="en-US" sz="1400" b="1" dirty="0"/>
              </a:p>
              <a:p>
                <a:pPr lvl="0" algn="ctr" defTabSz="1600200">
                  <a:lnSpc>
                    <a:spcPct val="90000"/>
                  </a:lnSpc>
                  <a:spcBef>
                    <a:spcPct val="0"/>
                  </a:spcBef>
                  <a:spcAft>
                    <a:spcPct val="35000"/>
                  </a:spcAft>
                </a:pPr>
                <a:endParaRPr lang="en-US" sz="1400" b="1" kern="1200" dirty="0"/>
              </a:p>
            </p:txBody>
          </p:sp>
        </p:grpSp>
        <p:grpSp>
          <p:nvGrpSpPr>
            <p:cNvPr id="48" name="Group 47">
              <a:extLst>
                <a:ext uri="{FF2B5EF4-FFF2-40B4-BE49-F238E27FC236}">
                  <a16:creationId xmlns:a16="http://schemas.microsoft.com/office/drawing/2014/main" id="{CACDECEE-1BD6-1A44-8354-D1ED846A0097}"/>
                </a:ext>
              </a:extLst>
            </p:cNvPr>
            <p:cNvGrpSpPr/>
            <p:nvPr/>
          </p:nvGrpSpPr>
          <p:grpSpPr bwMode="auto">
            <a:xfrm>
              <a:off x="1946517" y="4644721"/>
              <a:ext cx="1413044" cy="566269"/>
              <a:chOff x="324193" y="4385579"/>
              <a:chExt cx="5702110" cy="2220356"/>
            </a:xfrm>
          </p:grpSpPr>
          <p:sp>
            <p:nvSpPr>
              <p:cNvPr id="49" name="Freeform 48">
                <a:extLst>
                  <a:ext uri="{FF2B5EF4-FFF2-40B4-BE49-F238E27FC236}">
                    <a16:creationId xmlns:a16="http://schemas.microsoft.com/office/drawing/2014/main" id="{784498D9-7BCE-9E42-B649-9DE5A3E2F807}"/>
                  </a:ext>
                </a:extLst>
              </p:cNvPr>
              <p:cNvSpPr/>
              <p:nvPr/>
            </p:nvSpPr>
            <p:spPr bwMode="auto">
              <a:xfrm>
                <a:off x="1034644" y="4385579"/>
                <a:ext cx="4991659" cy="2220356"/>
              </a:xfrm>
              <a:custGeom>
                <a:avLst/>
                <a:gdLst>
                  <a:gd name="connsiteX0" fmla="*/ 0 w 5780002"/>
                  <a:gd name="connsiteY0" fmla="*/ 520308 h 887254"/>
                  <a:gd name="connsiteX1" fmla="*/ 2724332 w 5780002"/>
                  <a:gd name="connsiteY1" fmla="*/ 4980 h 887254"/>
                  <a:gd name="connsiteX2" fmla="*/ 4841212 w 5780002"/>
                  <a:gd name="connsiteY2" fmla="*/ 796376 h 887254"/>
                  <a:gd name="connsiteX3" fmla="*/ 5780002 w 5780002"/>
                  <a:gd name="connsiteY3" fmla="*/ 869994 h 887254"/>
                  <a:gd name="connsiteX0" fmla="*/ 0 w 5780002"/>
                  <a:gd name="connsiteY0" fmla="*/ 515498 h 882444"/>
                  <a:gd name="connsiteX1" fmla="*/ 791529 w 5780002"/>
                  <a:gd name="connsiteY1" fmla="*/ 865184 h 882444"/>
                  <a:gd name="connsiteX2" fmla="*/ 2724332 w 5780002"/>
                  <a:gd name="connsiteY2" fmla="*/ 170 h 882444"/>
                  <a:gd name="connsiteX3" fmla="*/ 4841212 w 5780002"/>
                  <a:gd name="connsiteY3" fmla="*/ 791566 h 882444"/>
                  <a:gd name="connsiteX4" fmla="*/ 5780002 w 5780002"/>
                  <a:gd name="connsiteY4" fmla="*/ 865184 h 882444"/>
                  <a:gd name="connsiteX0" fmla="*/ 0 w 6258601"/>
                  <a:gd name="connsiteY0" fmla="*/ 883589 h 899502"/>
                  <a:gd name="connsiteX1" fmla="*/ 1270128 w 6258601"/>
                  <a:gd name="connsiteY1" fmla="*/ 865184 h 899502"/>
                  <a:gd name="connsiteX2" fmla="*/ 3202931 w 6258601"/>
                  <a:gd name="connsiteY2" fmla="*/ 170 h 899502"/>
                  <a:gd name="connsiteX3" fmla="*/ 5319811 w 6258601"/>
                  <a:gd name="connsiteY3" fmla="*/ 791566 h 899502"/>
                  <a:gd name="connsiteX4" fmla="*/ 6258601 w 6258601"/>
                  <a:gd name="connsiteY4" fmla="*/ 865184 h 899502"/>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4960122 w 6258601"/>
                  <a:gd name="connsiteY3" fmla="*/ 791503 h 938740"/>
                  <a:gd name="connsiteX4" fmla="*/ 6258601 w 6258601"/>
                  <a:gd name="connsiteY4" fmla="*/ 865121 h 938740"/>
                  <a:gd name="connsiteX0" fmla="*/ 0 w 6258601"/>
                  <a:gd name="connsiteY0" fmla="*/ 938752 h 938752"/>
                  <a:gd name="connsiteX1" fmla="*/ 1461962 w 6258601"/>
                  <a:gd name="connsiteY1" fmla="*/ 717896 h 938752"/>
                  <a:gd name="connsiteX2" fmla="*/ 3202931 w 6258601"/>
                  <a:gd name="connsiteY2" fmla="*/ 119 h 938752"/>
                  <a:gd name="connsiteX3" fmla="*/ 4960122 w 6258601"/>
                  <a:gd name="connsiteY3" fmla="*/ 791515 h 938752"/>
                  <a:gd name="connsiteX4" fmla="*/ 6258601 w 6258601"/>
                  <a:gd name="connsiteY4" fmla="*/ 865133 h 938752"/>
                  <a:gd name="connsiteX0" fmla="*/ 0 w 6258601"/>
                  <a:gd name="connsiteY0" fmla="*/ 938636 h 938636"/>
                  <a:gd name="connsiteX1" fmla="*/ 1779044 w 6258601"/>
                  <a:gd name="connsiteY1" fmla="*/ 780223 h 938636"/>
                  <a:gd name="connsiteX2" fmla="*/ 3202931 w 6258601"/>
                  <a:gd name="connsiteY2" fmla="*/ 3 h 938636"/>
                  <a:gd name="connsiteX3" fmla="*/ 4960122 w 6258601"/>
                  <a:gd name="connsiteY3" fmla="*/ 791399 h 938636"/>
                  <a:gd name="connsiteX4" fmla="*/ 6258601 w 6258601"/>
                  <a:gd name="connsiteY4" fmla="*/ 865017 h 938636"/>
                  <a:gd name="connsiteX0" fmla="*/ 0 w 6258601"/>
                  <a:gd name="connsiteY0" fmla="*/ 938636 h 938636"/>
                  <a:gd name="connsiteX1" fmla="*/ 1561050 w 6258601"/>
                  <a:gd name="connsiteY1" fmla="*/ 780223 h 938636"/>
                  <a:gd name="connsiteX2" fmla="*/ 3202931 w 6258601"/>
                  <a:gd name="connsiteY2" fmla="*/ 3 h 938636"/>
                  <a:gd name="connsiteX3" fmla="*/ 4960122 w 6258601"/>
                  <a:gd name="connsiteY3" fmla="*/ 791399 h 938636"/>
                  <a:gd name="connsiteX4" fmla="*/ 6258601 w 6258601"/>
                  <a:gd name="connsiteY4" fmla="*/ 865017 h 938636"/>
                  <a:gd name="connsiteX0" fmla="*/ 0 w 5631118"/>
                  <a:gd name="connsiteY0" fmla="*/ 938636 h 938636"/>
                  <a:gd name="connsiteX1" fmla="*/ 1561050 w 5631118"/>
                  <a:gd name="connsiteY1" fmla="*/ 780223 h 938636"/>
                  <a:gd name="connsiteX2" fmla="*/ 3202931 w 5631118"/>
                  <a:gd name="connsiteY2" fmla="*/ 3 h 938636"/>
                  <a:gd name="connsiteX3" fmla="*/ 4960122 w 5631118"/>
                  <a:gd name="connsiteY3" fmla="*/ 791399 h 938636"/>
                  <a:gd name="connsiteX4" fmla="*/ 5612150 w 5631118"/>
                  <a:gd name="connsiteY4" fmla="*/ 928740 h 938636"/>
                  <a:gd name="connsiteX0" fmla="*/ 0 w 5612222"/>
                  <a:gd name="connsiteY0" fmla="*/ 938686 h 941648"/>
                  <a:gd name="connsiteX1" fmla="*/ 1561050 w 5612222"/>
                  <a:gd name="connsiteY1" fmla="*/ 780273 h 941648"/>
                  <a:gd name="connsiteX2" fmla="*/ 3202931 w 5612222"/>
                  <a:gd name="connsiteY2" fmla="*/ 53 h 941648"/>
                  <a:gd name="connsiteX3" fmla="*/ 4791482 w 5612222"/>
                  <a:gd name="connsiteY3" fmla="*/ 831276 h 941648"/>
                  <a:gd name="connsiteX4" fmla="*/ 5612150 w 5612222"/>
                  <a:gd name="connsiteY4" fmla="*/ 928790 h 9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2222" h="941648">
                    <a:moveTo>
                      <a:pt x="0" y="938686"/>
                    </a:moveTo>
                    <a:cubicBezTo>
                      <a:pt x="1009353" y="862000"/>
                      <a:pt x="621132" y="570536"/>
                      <a:pt x="1561050" y="780273"/>
                    </a:cubicBezTo>
                    <a:cubicBezTo>
                      <a:pt x="2500968" y="990010"/>
                      <a:pt x="2664526" y="-8448"/>
                      <a:pt x="3202931" y="53"/>
                    </a:cubicBezTo>
                    <a:cubicBezTo>
                      <a:pt x="3741336" y="8554"/>
                      <a:pt x="3946494" y="668702"/>
                      <a:pt x="4791482" y="831276"/>
                    </a:cubicBezTo>
                    <a:cubicBezTo>
                      <a:pt x="5636470" y="993850"/>
                      <a:pt x="5612150" y="928790"/>
                      <a:pt x="5612150" y="928790"/>
                    </a:cubicBezTo>
                  </a:path>
                </a:pathLst>
              </a:cu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p>
            </p:txBody>
          </p:sp>
          <p:sp>
            <p:nvSpPr>
              <p:cNvPr id="50" name="Freeform 49">
                <a:extLst>
                  <a:ext uri="{FF2B5EF4-FFF2-40B4-BE49-F238E27FC236}">
                    <a16:creationId xmlns:a16="http://schemas.microsoft.com/office/drawing/2014/main" id="{80EDF6A9-7336-964F-8F73-EA0D28CA0658}"/>
                  </a:ext>
                </a:extLst>
              </p:cNvPr>
              <p:cNvSpPr/>
              <p:nvPr/>
            </p:nvSpPr>
            <p:spPr bwMode="auto">
              <a:xfrm>
                <a:off x="324193" y="4559290"/>
                <a:ext cx="4802787" cy="2039661"/>
              </a:xfrm>
              <a:custGeom>
                <a:avLst/>
                <a:gdLst>
                  <a:gd name="connsiteX0" fmla="*/ 0 w 5780002"/>
                  <a:gd name="connsiteY0" fmla="*/ 520308 h 887254"/>
                  <a:gd name="connsiteX1" fmla="*/ 2724332 w 5780002"/>
                  <a:gd name="connsiteY1" fmla="*/ 4980 h 887254"/>
                  <a:gd name="connsiteX2" fmla="*/ 4841212 w 5780002"/>
                  <a:gd name="connsiteY2" fmla="*/ 796376 h 887254"/>
                  <a:gd name="connsiteX3" fmla="*/ 5780002 w 5780002"/>
                  <a:gd name="connsiteY3" fmla="*/ 869994 h 887254"/>
                  <a:gd name="connsiteX0" fmla="*/ 0 w 5780002"/>
                  <a:gd name="connsiteY0" fmla="*/ 515498 h 882444"/>
                  <a:gd name="connsiteX1" fmla="*/ 791529 w 5780002"/>
                  <a:gd name="connsiteY1" fmla="*/ 865184 h 882444"/>
                  <a:gd name="connsiteX2" fmla="*/ 2724332 w 5780002"/>
                  <a:gd name="connsiteY2" fmla="*/ 170 h 882444"/>
                  <a:gd name="connsiteX3" fmla="*/ 4841212 w 5780002"/>
                  <a:gd name="connsiteY3" fmla="*/ 791566 h 882444"/>
                  <a:gd name="connsiteX4" fmla="*/ 5780002 w 5780002"/>
                  <a:gd name="connsiteY4" fmla="*/ 865184 h 882444"/>
                  <a:gd name="connsiteX0" fmla="*/ 0 w 6258601"/>
                  <a:gd name="connsiteY0" fmla="*/ 883589 h 899502"/>
                  <a:gd name="connsiteX1" fmla="*/ 1270128 w 6258601"/>
                  <a:gd name="connsiteY1" fmla="*/ 865184 h 899502"/>
                  <a:gd name="connsiteX2" fmla="*/ 3202931 w 6258601"/>
                  <a:gd name="connsiteY2" fmla="*/ 170 h 899502"/>
                  <a:gd name="connsiteX3" fmla="*/ 5319811 w 6258601"/>
                  <a:gd name="connsiteY3" fmla="*/ 791566 h 899502"/>
                  <a:gd name="connsiteX4" fmla="*/ 6258601 w 6258601"/>
                  <a:gd name="connsiteY4" fmla="*/ 865184 h 899502"/>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803 h 938803"/>
                  <a:gd name="connsiteX1" fmla="*/ 1270128 w 6258601"/>
                  <a:gd name="connsiteY1" fmla="*/ 865184 h 938803"/>
                  <a:gd name="connsiteX2" fmla="*/ 3202931 w 6258601"/>
                  <a:gd name="connsiteY2" fmla="*/ 170 h 938803"/>
                  <a:gd name="connsiteX3" fmla="*/ 5319811 w 6258601"/>
                  <a:gd name="connsiteY3" fmla="*/ 791566 h 938803"/>
                  <a:gd name="connsiteX4" fmla="*/ 6258601 w 6258601"/>
                  <a:gd name="connsiteY4" fmla="*/ 865184 h 938803"/>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5319811 w 6258601"/>
                  <a:gd name="connsiteY3" fmla="*/ 791503 h 938740"/>
                  <a:gd name="connsiteX4" fmla="*/ 6258601 w 6258601"/>
                  <a:gd name="connsiteY4" fmla="*/ 865121 h 938740"/>
                  <a:gd name="connsiteX0" fmla="*/ 0 w 6258601"/>
                  <a:gd name="connsiteY0" fmla="*/ 938740 h 938740"/>
                  <a:gd name="connsiteX1" fmla="*/ 1461962 w 6258601"/>
                  <a:gd name="connsiteY1" fmla="*/ 717884 h 938740"/>
                  <a:gd name="connsiteX2" fmla="*/ 3202931 w 6258601"/>
                  <a:gd name="connsiteY2" fmla="*/ 107 h 938740"/>
                  <a:gd name="connsiteX3" fmla="*/ 4960122 w 6258601"/>
                  <a:gd name="connsiteY3" fmla="*/ 791503 h 938740"/>
                  <a:gd name="connsiteX4" fmla="*/ 6258601 w 6258601"/>
                  <a:gd name="connsiteY4" fmla="*/ 865121 h 938740"/>
                  <a:gd name="connsiteX0" fmla="*/ 0 w 6258601"/>
                  <a:gd name="connsiteY0" fmla="*/ 938633 h 938633"/>
                  <a:gd name="connsiteX1" fmla="*/ 3202931 w 6258601"/>
                  <a:gd name="connsiteY1" fmla="*/ 0 h 938633"/>
                  <a:gd name="connsiteX2" fmla="*/ 4960122 w 6258601"/>
                  <a:gd name="connsiteY2" fmla="*/ 791396 h 938633"/>
                  <a:gd name="connsiteX3" fmla="*/ 6258601 w 6258601"/>
                  <a:gd name="connsiteY3" fmla="*/ 865014 h 938633"/>
                  <a:gd name="connsiteX0" fmla="*/ 0 w 6258601"/>
                  <a:gd name="connsiteY0" fmla="*/ 938633 h 938633"/>
                  <a:gd name="connsiteX1" fmla="*/ 3202931 w 6258601"/>
                  <a:gd name="connsiteY1" fmla="*/ 0 h 938633"/>
                  <a:gd name="connsiteX2" fmla="*/ 4960122 w 6258601"/>
                  <a:gd name="connsiteY2" fmla="*/ 791396 h 938633"/>
                  <a:gd name="connsiteX3" fmla="*/ 6258601 w 6258601"/>
                  <a:gd name="connsiteY3" fmla="*/ 865014 h 938633"/>
                  <a:gd name="connsiteX0" fmla="*/ 0 w 6258601"/>
                  <a:gd name="connsiteY0" fmla="*/ 938792 h 938792"/>
                  <a:gd name="connsiteX1" fmla="*/ 3202931 w 6258601"/>
                  <a:gd name="connsiteY1" fmla="*/ 159 h 938792"/>
                  <a:gd name="connsiteX2" fmla="*/ 6258601 w 6258601"/>
                  <a:gd name="connsiteY2" fmla="*/ 865173 h 938792"/>
                  <a:gd name="connsiteX0" fmla="*/ 0 w 6258601"/>
                  <a:gd name="connsiteY0" fmla="*/ 938749 h 938749"/>
                  <a:gd name="connsiteX1" fmla="*/ 3202931 w 6258601"/>
                  <a:gd name="connsiteY1" fmla="*/ 116 h 938749"/>
                  <a:gd name="connsiteX2" fmla="*/ 6258601 w 6258601"/>
                  <a:gd name="connsiteY2" fmla="*/ 865130 h 938749"/>
                  <a:gd name="connsiteX0" fmla="*/ 0 w 5723525"/>
                  <a:gd name="connsiteY0" fmla="*/ 860581 h 871374"/>
                  <a:gd name="connsiteX1" fmla="*/ 2667855 w 5723525"/>
                  <a:gd name="connsiteY1" fmla="*/ 1 h 871374"/>
                  <a:gd name="connsiteX2" fmla="*/ 5723525 w 5723525"/>
                  <a:gd name="connsiteY2" fmla="*/ 865015 h 871374"/>
                  <a:gd name="connsiteX0" fmla="*/ 0 w 5723525"/>
                  <a:gd name="connsiteY0" fmla="*/ 860581 h 871374"/>
                  <a:gd name="connsiteX1" fmla="*/ 2667855 w 5723525"/>
                  <a:gd name="connsiteY1" fmla="*/ 1 h 871374"/>
                  <a:gd name="connsiteX2" fmla="*/ 5723525 w 5723525"/>
                  <a:gd name="connsiteY2" fmla="*/ 865015 h 871374"/>
                  <a:gd name="connsiteX0" fmla="*/ 0 w 5723525"/>
                  <a:gd name="connsiteY0" fmla="*/ 860581 h 865015"/>
                  <a:gd name="connsiteX1" fmla="*/ 2667855 w 5723525"/>
                  <a:gd name="connsiteY1" fmla="*/ 1 h 865015"/>
                  <a:gd name="connsiteX2" fmla="*/ 5723525 w 5723525"/>
                  <a:gd name="connsiteY2" fmla="*/ 865015 h 865015"/>
                  <a:gd name="connsiteX0" fmla="*/ 0 w 5723525"/>
                  <a:gd name="connsiteY0" fmla="*/ 860581 h 865015"/>
                  <a:gd name="connsiteX1" fmla="*/ 2667855 w 5723525"/>
                  <a:gd name="connsiteY1" fmla="*/ 1 h 865015"/>
                  <a:gd name="connsiteX2" fmla="*/ 5723525 w 5723525"/>
                  <a:gd name="connsiteY2" fmla="*/ 865015 h 865015"/>
                  <a:gd name="connsiteX0" fmla="*/ 0 w 5723525"/>
                  <a:gd name="connsiteY0" fmla="*/ 860581 h 865015"/>
                  <a:gd name="connsiteX1" fmla="*/ 2667855 w 5723525"/>
                  <a:gd name="connsiteY1" fmla="*/ 1 h 865015"/>
                  <a:gd name="connsiteX2" fmla="*/ 5723525 w 5723525"/>
                  <a:gd name="connsiteY2" fmla="*/ 865015 h 865015"/>
                </a:gdLst>
                <a:ahLst/>
                <a:cxnLst>
                  <a:cxn ang="0">
                    <a:pos x="connsiteX0" y="connsiteY0"/>
                  </a:cxn>
                  <a:cxn ang="0">
                    <a:pos x="connsiteX1" y="connsiteY1"/>
                  </a:cxn>
                  <a:cxn ang="0">
                    <a:pos x="connsiteX2" y="connsiteY2"/>
                  </a:cxn>
                </a:cxnLst>
                <a:rect l="l" t="t" r="r" b="b"/>
                <a:pathLst>
                  <a:path w="5723525" h="865015">
                    <a:moveTo>
                      <a:pt x="0" y="860581"/>
                    </a:moveTo>
                    <a:cubicBezTo>
                      <a:pt x="1737428" y="774307"/>
                      <a:pt x="1713934" y="-738"/>
                      <a:pt x="2667855" y="1"/>
                    </a:cubicBezTo>
                    <a:cubicBezTo>
                      <a:pt x="3621776" y="740"/>
                      <a:pt x="3778965" y="848716"/>
                      <a:pt x="5723525" y="865015"/>
                    </a:cubicBezTo>
                  </a:path>
                </a:pathLst>
              </a:custGeom>
              <a:ln w="28575" cmpd="sng">
                <a:solidFill>
                  <a:srgbClr val="008000"/>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p>
            </p:txBody>
          </p:sp>
          <p:grpSp>
            <p:nvGrpSpPr>
              <p:cNvPr id="51" name="Group 50">
                <a:extLst>
                  <a:ext uri="{FF2B5EF4-FFF2-40B4-BE49-F238E27FC236}">
                    <a16:creationId xmlns:a16="http://schemas.microsoft.com/office/drawing/2014/main" id="{FB907175-4D91-1D4F-A93E-3D6F7EBE742B}"/>
                  </a:ext>
                </a:extLst>
              </p:cNvPr>
              <p:cNvGrpSpPr/>
              <p:nvPr/>
            </p:nvGrpSpPr>
            <p:grpSpPr bwMode="auto">
              <a:xfrm>
                <a:off x="1503580" y="5004656"/>
                <a:ext cx="2243157" cy="1594295"/>
                <a:chOff x="1512008" y="4027401"/>
                <a:chExt cx="2243157" cy="1594295"/>
              </a:xfrm>
            </p:grpSpPr>
            <p:cxnSp>
              <p:nvCxnSpPr>
                <p:cNvPr id="52" name="Straight Arrow Connector 51">
                  <a:extLst>
                    <a:ext uri="{FF2B5EF4-FFF2-40B4-BE49-F238E27FC236}">
                      <a16:creationId xmlns:a16="http://schemas.microsoft.com/office/drawing/2014/main" id="{2F3C5CED-1DC9-BF4C-A8B0-0C31C3921704}"/>
                    </a:ext>
                  </a:extLst>
                </p:cNvPr>
                <p:cNvCxnSpPr/>
                <p:nvPr/>
              </p:nvCxnSpPr>
              <p:spPr bwMode="auto">
                <a:xfrm flipV="1">
                  <a:off x="3166116" y="5094865"/>
                  <a:ext cx="0" cy="526831"/>
                </a:xfrm>
                <a:prstGeom prst="straightConnector1">
                  <a:avLst/>
                </a:prstGeom>
                <a:ln>
                  <a:solidFill>
                    <a:srgbClr val="008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2D42BD02-DAE5-E44F-A28D-D5C354C842E0}"/>
                    </a:ext>
                  </a:extLst>
                </p:cNvPr>
                <p:cNvCxnSpPr/>
                <p:nvPr/>
              </p:nvCxnSpPr>
              <p:spPr bwMode="auto">
                <a:xfrm flipV="1">
                  <a:off x="2250873" y="5094865"/>
                  <a:ext cx="0" cy="526831"/>
                </a:xfrm>
                <a:prstGeom prst="straightConnector1">
                  <a:avLst/>
                </a:prstGeom>
                <a:ln>
                  <a:solidFill>
                    <a:srgbClr val="008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2A43AE45-E61A-2346-B5BA-6AF283FD4FD6}"/>
                    </a:ext>
                  </a:extLst>
                </p:cNvPr>
                <p:cNvCxnSpPr/>
                <p:nvPr/>
              </p:nvCxnSpPr>
              <p:spPr bwMode="auto">
                <a:xfrm flipV="1">
                  <a:off x="2816371" y="5260506"/>
                  <a:ext cx="0" cy="361190"/>
                </a:xfrm>
                <a:prstGeom prst="straightConnector1">
                  <a:avLst/>
                </a:prstGeom>
                <a:ln>
                  <a:solidFill>
                    <a:srgbClr val="008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BCA27EE1-7857-CD47-AE3B-10D9DA51BAFE}"/>
                    </a:ext>
                  </a:extLst>
                </p:cNvPr>
                <p:cNvCxnSpPr/>
                <p:nvPr/>
              </p:nvCxnSpPr>
              <p:spPr bwMode="auto">
                <a:xfrm flipV="1">
                  <a:off x="2595479" y="5260506"/>
                  <a:ext cx="0" cy="361190"/>
                </a:xfrm>
                <a:prstGeom prst="straightConnector1">
                  <a:avLst/>
                </a:prstGeom>
                <a:ln>
                  <a:solidFill>
                    <a:srgbClr val="008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D198454D-822A-9D44-9941-34A4538DB8F3}"/>
                    </a:ext>
                  </a:extLst>
                </p:cNvPr>
                <p:cNvCxnSpPr/>
                <p:nvPr/>
              </p:nvCxnSpPr>
              <p:spPr bwMode="auto">
                <a:xfrm flipH="1" flipV="1">
                  <a:off x="1967058" y="4929224"/>
                  <a:ext cx="2563" cy="692472"/>
                </a:xfrm>
                <a:prstGeom prst="straightConnector1">
                  <a:avLst/>
                </a:prstGeom>
                <a:ln>
                  <a:solidFill>
                    <a:srgbClr val="008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265756A8-F113-0F43-A216-E25C18F7B655}"/>
                    </a:ext>
                  </a:extLst>
                </p:cNvPr>
                <p:cNvCxnSpPr/>
                <p:nvPr/>
              </p:nvCxnSpPr>
              <p:spPr bwMode="auto">
                <a:xfrm flipH="1" flipV="1">
                  <a:off x="3752602" y="4027401"/>
                  <a:ext cx="2563" cy="1594295"/>
                </a:xfrm>
                <a:prstGeom prst="straightConnector1">
                  <a:avLst/>
                </a:prstGeom>
                <a:ln>
                  <a:solidFill>
                    <a:srgbClr val="008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21C1B2FC-1446-544A-A3DE-7E2DBF8F829F}"/>
                    </a:ext>
                  </a:extLst>
                </p:cNvPr>
                <p:cNvCxnSpPr/>
                <p:nvPr/>
              </p:nvCxnSpPr>
              <p:spPr bwMode="auto">
                <a:xfrm flipH="1" flipV="1">
                  <a:off x="2500872" y="5260506"/>
                  <a:ext cx="2563" cy="361190"/>
                </a:xfrm>
                <a:prstGeom prst="straightConnector1">
                  <a:avLst/>
                </a:prstGeom>
                <a:ln>
                  <a:solidFill>
                    <a:srgbClr val="008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8444B45E-E7FB-E945-AD41-7BA3568C8DFD}"/>
                    </a:ext>
                  </a:extLst>
                </p:cNvPr>
                <p:cNvCxnSpPr/>
                <p:nvPr/>
              </p:nvCxnSpPr>
              <p:spPr bwMode="auto">
                <a:xfrm flipH="1" flipV="1">
                  <a:off x="1512008" y="5094865"/>
                  <a:ext cx="2563" cy="526831"/>
                </a:xfrm>
                <a:prstGeom prst="straightConnector1">
                  <a:avLst/>
                </a:prstGeom>
                <a:ln>
                  <a:solidFill>
                    <a:srgbClr val="008000"/>
                  </a:solidFill>
                  <a:tailEnd type="triangle" w="lg" len="med"/>
                </a:ln>
                <a:effectLst/>
              </p:spPr>
              <p:style>
                <a:lnRef idx="2">
                  <a:schemeClr val="accent1"/>
                </a:lnRef>
                <a:fillRef idx="0">
                  <a:schemeClr val="accent1"/>
                </a:fillRef>
                <a:effectRef idx="1">
                  <a:schemeClr val="accent1"/>
                </a:effectRef>
                <a:fontRef idx="minor">
                  <a:schemeClr val="tx1"/>
                </a:fontRef>
              </p:style>
            </p:cxnSp>
          </p:grpSp>
        </p:grpSp>
      </p:grpSp>
      <p:grpSp>
        <p:nvGrpSpPr>
          <p:cNvPr id="62" name="Group 61">
            <a:extLst>
              <a:ext uri="{FF2B5EF4-FFF2-40B4-BE49-F238E27FC236}">
                <a16:creationId xmlns:a16="http://schemas.microsoft.com/office/drawing/2014/main" id="{C71FEF82-E05E-744C-B839-FA8F0C9B9767}"/>
              </a:ext>
            </a:extLst>
          </p:cNvPr>
          <p:cNvGrpSpPr/>
          <p:nvPr/>
        </p:nvGrpSpPr>
        <p:grpSpPr>
          <a:xfrm>
            <a:off x="1701116" y="4518263"/>
            <a:ext cx="2239430" cy="864036"/>
            <a:chOff x="787493" y="2946301"/>
            <a:chExt cx="2619096" cy="952033"/>
          </a:xfrm>
        </p:grpSpPr>
        <p:grpSp>
          <p:nvGrpSpPr>
            <p:cNvPr id="63" name="Group 62">
              <a:extLst>
                <a:ext uri="{FF2B5EF4-FFF2-40B4-BE49-F238E27FC236}">
                  <a16:creationId xmlns:a16="http://schemas.microsoft.com/office/drawing/2014/main" id="{50725472-8126-3C4D-A9C9-AD9D47B5E9DC}"/>
                </a:ext>
              </a:extLst>
            </p:cNvPr>
            <p:cNvGrpSpPr/>
            <p:nvPr/>
          </p:nvGrpSpPr>
          <p:grpSpPr>
            <a:xfrm>
              <a:off x="787493" y="2946301"/>
              <a:ext cx="2619096" cy="952033"/>
              <a:chOff x="2846894" y="-79"/>
              <a:chExt cx="2468457" cy="1382022"/>
            </a:xfrm>
          </p:grpSpPr>
          <p:sp>
            <p:nvSpPr>
              <p:cNvPr id="190" name="Rounded Rectangle 189">
                <a:extLst>
                  <a:ext uri="{FF2B5EF4-FFF2-40B4-BE49-F238E27FC236}">
                    <a16:creationId xmlns:a16="http://schemas.microsoft.com/office/drawing/2014/main" id="{1548A04B-EB69-F541-8431-CFE272E3500E}"/>
                  </a:ext>
                </a:extLst>
              </p:cNvPr>
              <p:cNvSpPr/>
              <p:nvPr/>
            </p:nvSpPr>
            <p:spPr>
              <a:xfrm>
                <a:off x="2850107" y="1302"/>
                <a:ext cx="2465244" cy="1380641"/>
              </a:xfrm>
              <a:prstGeom prst="roundRect">
                <a:avLst>
                  <a:gd name="adj" fmla="val 10000"/>
                </a:avLst>
              </a:prstGeom>
              <a:ln>
                <a:solidFill>
                  <a:srgbClr val="4F81BD"/>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1" name="Rounded Rectangle 4">
                <a:extLst>
                  <a:ext uri="{FF2B5EF4-FFF2-40B4-BE49-F238E27FC236}">
                    <a16:creationId xmlns:a16="http://schemas.microsoft.com/office/drawing/2014/main" id="{69D0D7C4-F569-B148-88E1-7527C335A4C2}"/>
                  </a:ext>
                </a:extLst>
              </p:cNvPr>
              <p:cNvSpPr/>
              <p:nvPr/>
            </p:nvSpPr>
            <p:spPr>
              <a:xfrm>
                <a:off x="2846894" y="-79"/>
                <a:ext cx="1124123" cy="72601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t" anchorCtr="0">
                <a:noAutofit/>
              </a:bodyPr>
              <a:lstStyle/>
              <a:p>
                <a:pPr lvl="0" algn="ctr" defTabSz="1600200">
                  <a:lnSpc>
                    <a:spcPct val="90000"/>
                  </a:lnSpc>
                  <a:spcBef>
                    <a:spcPct val="0"/>
                  </a:spcBef>
                  <a:spcAft>
                    <a:spcPct val="35000"/>
                  </a:spcAft>
                </a:pPr>
                <a:r>
                  <a:rPr lang="en-US" sz="1600" b="1" dirty="0"/>
                  <a:t>Search</a:t>
                </a:r>
                <a:endParaRPr lang="en-US" sz="1600" b="1" kern="1200" dirty="0"/>
              </a:p>
              <a:p>
                <a:pPr lvl="0" algn="ctr" defTabSz="1600200">
                  <a:lnSpc>
                    <a:spcPct val="90000"/>
                  </a:lnSpc>
                  <a:spcBef>
                    <a:spcPct val="0"/>
                  </a:spcBef>
                  <a:spcAft>
                    <a:spcPct val="35000"/>
                  </a:spcAft>
                </a:pPr>
                <a:endParaRPr lang="en-US" sz="1400" b="1" dirty="0"/>
              </a:p>
              <a:p>
                <a:pPr lvl="0" algn="ctr" defTabSz="1600200">
                  <a:lnSpc>
                    <a:spcPct val="90000"/>
                  </a:lnSpc>
                  <a:spcBef>
                    <a:spcPct val="0"/>
                  </a:spcBef>
                  <a:spcAft>
                    <a:spcPct val="35000"/>
                  </a:spcAft>
                </a:pPr>
                <a:endParaRPr lang="en-US" sz="1400" b="1" kern="1200" dirty="0"/>
              </a:p>
            </p:txBody>
          </p:sp>
        </p:grpSp>
        <p:grpSp>
          <p:nvGrpSpPr>
            <p:cNvPr id="64" name="Group 63">
              <a:extLst>
                <a:ext uri="{FF2B5EF4-FFF2-40B4-BE49-F238E27FC236}">
                  <a16:creationId xmlns:a16="http://schemas.microsoft.com/office/drawing/2014/main" id="{81386868-9546-9649-A888-A27A4FF0494A}"/>
                </a:ext>
              </a:extLst>
            </p:cNvPr>
            <p:cNvGrpSpPr/>
            <p:nvPr/>
          </p:nvGrpSpPr>
          <p:grpSpPr>
            <a:xfrm>
              <a:off x="2028242" y="3159624"/>
              <a:ext cx="1226351" cy="599446"/>
              <a:chOff x="9404560" y="5038583"/>
              <a:chExt cx="1483887" cy="797863"/>
            </a:xfrm>
          </p:grpSpPr>
          <p:cxnSp>
            <p:nvCxnSpPr>
              <p:cNvPr id="65" name="AutoShape 21">
                <a:extLst>
                  <a:ext uri="{FF2B5EF4-FFF2-40B4-BE49-F238E27FC236}">
                    <a16:creationId xmlns:a16="http://schemas.microsoft.com/office/drawing/2014/main" id="{5E6B0529-8DC2-2F48-A7A2-3ABA02521788}"/>
                  </a:ext>
                </a:extLst>
              </p:cNvPr>
              <p:cNvCxnSpPr>
                <a:cxnSpLocks noChangeShapeType="1"/>
                <a:stCxn id="185" idx="2"/>
                <a:endCxn id="66" idx="0"/>
              </p:cNvCxnSpPr>
              <p:nvPr/>
            </p:nvCxnSpPr>
            <p:spPr bwMode="auto">
              <a:xfrm flipH="1">
                <a:off x="9609804" y="5287972"/>
                <a:ext cx="178540" cy="24848"/>
              </a:xfrm>
              <a:prstGeom prst="straightConnector1">
                <a:avLst/>
              </a:prstGeom>
              <a:solidFill>
                <a:srgbClr val="FFE58D"/>
              </a:solidFill>
              <a:ln w="9525">
                <a:solidFill>
                  <a:srgbClr val="000000"/>
                </a:solidFill>
                <a:round/>
                <a:headEnd/>
                <a:tailEnd/>
              </a:ln>
            </p:spPr>
          </p:cxnSp>
          <p:sp>
            <p:nvSpPr>
              <p:cNvPr id="66" name="Rectangle 22">
                <a:extLst>
                  <a:ext uri="{FF2B5EF4-FFF2-40B4-BE49-F238E27FC236}">
                    <a16:creationId xmlns:a16="http://schemas.microsoft.com/office/drawing/2014/main" id="{35AF1CEB-D582-6C4B-B432-11A507A18C15}"/>
                  </a:ext>
                </a:extLst>
              </p:cNvPr>
              <p:cNvSpPr>
                <a:spLocks noChangeAspect="1" noChangeArrowheads="1"/>
              </p:cNvSpPr>
              <p:nvPr/>
            </p:nvSpPr>
            <p:spPr bwMode="auto">
              <a:xfrm>
                <a:off x="9560985" y="5312820"/>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cxnSp>
            <p:nvCxnSpPr>
              <p:cNvPr id="67" name="AutoShape 23">
                <a:extLst>
                  <a:ext uri="{FF2B5EF4-FFF2-40B4-BE49-F238E27FC236}">
                    <a16:creationId xmlns:a16="http://schemas.microsoft.com/office/drawing/2014/main" id="{8A7E3801-FD74-6140-8496-47EC3461E352}"/>
                  </a:ext>
                </a:extLst>
              </p:cNvPr>
              <p:cNvCxnSpPr>
                <a:cxnSpLocks noChangeShapeType="1"/>
                <a:stCxn id="68" idx="0"/>
                <a:endCxn id="185" idx="2"/>
              </p:cNvCxnSpPr>
              <p:nvPr/>
            </p:nvCxnSpPr>
            <p:spPr bwMode="auto">
              <a:xfrm flipH="1" flipV="1">
                <a:off x="9788344" y="5287972"/>
                <a:ext cx="178540" cy="24848"/>
              </a:xfrm>
              <a:prstGeom prst="straightConnector1">
                <a:avLst/>
              </a:prstGeom>
              <a:solidFill>
                <a:srgbClr val="FFE58D"/>
              </a:solidFill>
              <a:ln w="9525">
                <a:solidFill>
                  <a:srgbClr val="000000"/>
                </a:solidFill>
                <a:round/>
                <a:headEnd/>
                <a:tailEnd/>
              </a:ln>
            </p:spPr>
          </p:cxnSp>
          <p:sp>
            <p:nvSpPr>
              <p:cNvPr id="68" name="Rectangle 24">
                <a:extLst>
                  <a:ext uri="{FF2B5EF4-FFF2-40B4-BE49-F238E27FC236}">
                    <a16:creationId xmlns:a16="http://schemas.microsoft.com/office/drawing/2014/main" id="{454A8E51-01D1-CC4B-8694-7D65624F7E08}"/>
                  </a:ext>
                </a:extLst>
              </p:cNvPr>
              <p:cNvSpPr>
                <a:spLocks noChangeAspect="1" noChangeArrowheads="1"/>
              </p:cNvSpPr>
              <p:nvPr/>
            </p:nvSpPr>
            <p:spPr bwMode="auto">
              <a:xfrm>
                <a:off x="9918066" y="5312820"/>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69" name="AutoShape 25">
                <a:extLst>
                  <a:ext uri="{FF2B5EF4-FFF2-40B4-BE49-F238E27FC236}">
                    <a16:creationId xmlns:a16="http://schemas.microsoft.com/office/drawing/2014/main" id="{313A9EA5-E6E1-1A48-8D35-34157767117E}"/>
                  </a:ext>
                </a:extLst>
              </p:cNvPr>
              <p:cNvCxnSpPr>
                <a:cxnSpLocks noChangeShapeType="1"/>
                <a:stCxn id="187" idx="2"/>
                <a:endCxn id="70" idx="0"/>
              </p:cNvCxnSpPr>
              <p:nvPr/>
            </p:nvCxnSpPr>
            <p:spPr bwMode="auto">
              <a:xfrm flipH="1">
                <a:off x="10327202" y="5287972"/>
                <a:ext cx="178001" cy="24848"/>
              </a:xfrm>
              <a:prstGeom prst="straightConnector1">
                <a:avLst/>
              </a:prstGeom>
              <a:solidFill>
                <a:srgbClr val="FFE58D"/>
              </a:solidFill>
              <a:ln w="9525">
                <a:solidFill>
                  <a:srgbClr val="000000"/>
                </a:solidFill>
                <a:round/>
                <a:headEnd/>
                <a:tailEnd/>
              </a:ln>
            </p:spPr>
          </p:cxnSp>
          <p:sp>
            <p:nvSpPr>
              <p:cNvPr id="70" name="Rectangle 26">
                <a:extLst>
                  <a:ext uri="{FF2B5EF4-FFF2-40B4-BE49-F238E27FC236}">
                    <a16:creationId xmlns:a16="http://schemas.microsoft.com/office/drawing/2014/main" id="{E7252C02-3FF8-954E-A70D-498A412BF273}"/>
                  </a:ext>
                </a:extLst>
              </p:cNvPr>
              <p:cNvSpPr>
                <a:spLocks noChangeAspect="1" noChangeArrowheads="1"/>
              </p:cNvSpPr>
              <p:nvPr/>
            </p:nvSpPr>
            <p:spPr bwMode="auto">
              <a:xfrm>
                <a:off x="10278383" y="5312820"/>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cxnSp>
            <p:nvCxnSpPr>
              <p:cNvPr id="71" name="AutoShape 27">
                <a:extLst>
                  <a:ext uri="{FF2B5EF4-FFF2-40B4-BE49-F238E27FC236}">
                    <a16:creationId xmlns:a16="http://schemas.microsoft.com/office/drawing/2014/main" id="{CB140751-A1CF-CA4C-A587-90E4AC00F023}"/>
                  </a:ext>
                </a:extLst>
              </p:cNvPr>
              <p:cNvCxnSpPr>
                <a:cxnSpLocks noChangeShapeType="1"/>
                <a:stCxn id="72" idx="0"/>
                <a:endCxn id="187" idx="2"/>
              </p:cNvCxnSpPr>
              <p:nvPr/>
            </p:nvCxnSpPr>
            <p:spPr bwMode="auto">
              <a:xfrm flipH="1" flipV="1">
                <a:off x="10505202" y="5287972"/>
                <a:ext cx="178541" cy="24848"/>
              </a:xfrm>
              <a:prstGeom prst="straightConnector1">
                <a:avLst/>
              </a:prstGeom>
              <a:solidFill>
                <a:srgbClr val="FFE58D"/>
              </a:solidFill>
              <a:ln w="9525">
                <a:solidFill>
                  <a:srgbClr val="000000"/>
                </a:solidFill>
                <a:round/>
                <a:headEnd/>
                <a:tailEnd/>
              </a:ln>
            </p:spPr>
          </p:cxnSp>
          <p:sp>
            <p:nvSpPr>
              <p:cNvPr id="72" name="Rectangle 28">
                <a:extLst>
                  <a:ext uri="{FF2B5EF4-FFF2-40B4-BE49-F238E27FC236}">
                    <a16:creationId xmlns:a16="http://schemas.microsoft.com/office/drawing/2014/main" id="{F1869811-84C2-464B-8943-A74F898804C5}"/>
                  </a:ext>
                </a:extLst>
              </p:cNvPr>
              <p:cNvSpPr>
                <a:spLocks noChangeAspect="1" noChangeArrowheads="1"/>
              </p:cNvSpPr>
              <p:nvPr/>
            </p:nvSpPr>
            <p:spPr bwMode="auto">
              <a:xfrm>
                <a:off x="10634926" y="5312820"/>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sp>
            <p:nvSpPr>
              <p:cNvPr id="73" name="Rectangle 37">
                <a:extLst>
                  <a:ext uri="{FF2B5EF4-FFF2-40B4-BE49-F238E27FC236}">
                    <a16:creationId xmlns:a16="http://schemas.microsoft.com/office/drawing/2014/main" id="{C24CCF98-517A-0447-A4BB-BE145A8FAA86}"/>
                  </a:ext>
                </a:extLst>
              </p:cNvPr>
              <p:cNvSpPr>
                <a:spLocks noChangeAspect="1" noChangeArrowheads="1"/>
              </p:cNvSpPr>
              <p:nvPr/>
            </p:nvSpPr>
            <p:spPr bwMode="auto">
              <a:xfrm>
                <a:off x="9471447" y="5449368"/>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cxnSp>
            <p:nvCxnSpPr>
              <p:cNvPr id="74" name="AutoShape 38">
                <a:extLst>
                  <a:ext uri="{FF2B5EF4-FFF2-40B4-BE49-F238E27FC236}">
                    <a16:creationId xmlns:a16="http://schemas.microsoft.com/office/drawing/2014/main" id="{07E1CC2F-5357-0E4D-A7BA-05755F338521}"/>
                  </a:ext>
                </a:extLst>
              </p:cNvPr>
              <p:cNvCxnSpPr>
                <a:cxnSpLocks noChangeShapeType="1"/>
                <a:stCxn id="66" idx="2"/>
                <a:endCxn id="73" idx="0"/>
              </p:cNvCxnSpPr>
              <p:nvPr/>
            </p:nvCxnSpPr>
            <p:spPr bwMode="auto">
              <a:xfrm flipH="1">
                <a:off x="9520265" y="5425662"/>
                <a:ext cx="89539" cy="23705"/>
              </a:xfrm>
              <a:prstGeom prst="straightConnector1">
                <a:avLst/>
              </a:prstGeom>
              <a:solidFill>
                <a:srgbClr val="FFE58D"/>
              </a:solidFill>
              <a:ln w="9525">
                <a:solidFill>
                  <a:srgbClr val="000000"/>
                </a:solidFill>
                <a:round/>
                <a:headEnd/>
                <a:tailEnd/>
              </a:ln>
            </p:spPr>
          </p:cxnSp>
          <p:cxnSp>
            <p:nvCxnSpPr>
              <p:cNvPr id="75" name="AutoShape 39">
                <a:extLst>
                  <a:ext uri="{FF2B5EF4-FFF2-40B4-BE49-F238E27FC236}">
                    <a16:creationId xmlns:a16="http://schemas.microsoft.com/office/drawing/2014/main" id="{72051522-B419-B740-ABE8-FA9A023AC86F}"/>
                  </a:ext>
                </a:extLst>
              </p:cNvPr>
              <p:cNvCxnSpPr>
                <a:cxnSpLocks noChangeShapeType="1"/>
                <a:stCxn id="66" idx="2"/>
                <a:endCxn id="76" idx="0"/>
              </p:cNvCxnSpPr>
              <p:nvPr/>
            </p:nvCxnSpPr>
            <p:spPr bwMode="auto">
              <a:xfrm>
                <a:off x="9609803" y="5425662"/>
                <a:ext cx="90620" cy="23705"/>
              </a:xfrm>
              <a:prstGeom prst="straightConnector1">
                <a:avLst/>
              </a:prstGeom>
              <a:solidFill>
                <a:srgbClr val="FFE58D"/>
              </a:solidFill>
              <a:ln w="9525">
                <a:solidFill>
                  <a:srgbClr val="000000"/>
                </a:solidFill>
                <a:round/>
                <a:headEnd/>
                <a:tailEnd/>
              </a:ln>
            </p:spPr>
          </p:cxnSp>
          <p:sp>
            <p:nvSpPr>
              <p:cNvPr id="76" name="Rectangle 40">
                <a:extLst>
                  <a:ext uri="{FF2B5EF4-FFF2-40B4-BE49-F238E27FC236}">
                    <a16:creationId xmlns:a16="http://schemas.microsoft.com/office/drawing/2014/main" id="{51FAE0EB-CCA9-4F4A-A3ED-6DE5DF1A73B6}"/>
                  </a:ext>
                </a:extLst>
              </p:cNvPr>
              <p:cNvSpPr>
                <a:spLocks noChangeAspect="1" noChangeArrowheads="1"/>
              </p:cNvSpPr>
              <p:nvPr/>
            </p:nvSpPr>
            <p:spPr bwMode="auto">
              <a:xfrm>
                <a:off x="9651605" y="5449368"/>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sp>
            <p:nvSpPr>
              <p:cNvPr id="77" name="Rectangle 41">
                <a:extLst>
                  <a:ext uri="{FF2B5EF4-FFF2-40B4-BE49-F238E27FC236}">
                    <a16:creationId xmlns:a16="http://schemas.microsoft.com/office/drawing/2014/main" id="{1664E0D1-47F5-B840-AE3A-4B48445D220A}"/>
                  </a:ext>
                </a:extLst>
              </p:cNvPr>
              <p:cNvSpPr>
                <a:spLocks noChangeAspect="1" noChangeArrowheads="1"/>
              </p:cNvSpPr>
              <p:nvPr/>
            </p:nvSpPr>
            <p:spPr bwMode="auto">
              <a:xfrm>
                <a:off x="9829065" y="5449368"/>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cxnSp>
            <p:nvCxnSpPr>
              <p:cNvPr id="78" name="AutoShape 42">
                <a:extLst>
                  <a:ext uri="{FF2B5EF4-FFF2-40B4-BE49-F238E27FC236}">
                    <a16:creationId xmlns:a16="http://schemas.microsoft.com/office/drawing/2014/main" id="{2EA3A294-D084-6E4A-82E4-677C3B8EE758}"/>
                  </a:ext>
                </a:extLst>
              </p:cNvPr>
              <p:cNvCxnSpPr>
                <a:cxnSpLocks noChangeShapeType="1"/>
                <a:stCxn id="68" idx="2"/>
                <a:endCxn id="77" idx="0"/>
              </p:cNvCxnSpPr>
              <p:nvPr/>
            </p:nvCxnSpPr>
            <p:spPr bwMode="auto">
              <a:xfrm flipH="1">
                <a:off x="9877884" y="5425662"/>
                <a:ext cx="89001" cy="23705"/>
              </a:xfrm>
              <a:prstGeom prst="straightConnector1">
                <a:avLst/>
              </a:prstGeom>
              <a:solidFill>
                <a:srgbClr val="FFE58D"/>
              </a:solidFill>
              <a:ln w="9525">
                <a:solidFill>
                  <a:srgbClr val="000000"/>
                </a:solidFill>
                <a:round/>
                <a:headEnd/>
                <a:tailEnd/>
              </a:ln>
            </p:spPr>
          </p:cxnSp>
          <p:cxnSp>
            <p:nvCxnSpPr>
              <p:cNvPr id="79" name="AutoShape 43">
                <a:extLst>
                  <a:ext uri="{FF2B5EF4-FFF2-40B4-BE49-F238E27FC236}">
                    <a16:creationId xmlns:a16="http://schemas.microsoft.com/office/drawing/2014/main" id="{71F798B9-365E-C84D-97EB-4102A9D61997}"/>
                  </a:ext>
                </a:extLst>
              </p:cNvPr>
              <p:cNvCxnSpPr>
                <a:cxnSpLocks noChangeShapeType="1"/>
                <a:stCxn id="68" idx="2"/>
                <a:endCxn id="80" idx="0"/>
              </p:cNvCxnSpPr>
              <p:nvPr/>
            </p:nvCxnSpPr>
            <p:spPr bwMode="auto">
              <a:xfrm>
                <a:off x="9966885" y="5425662"/>
                <a:ext cx="89542" cy="23705"/>
              </a:xfrm>
              <a:prstGeom prst="straightConnector1">
                <a:avLst/>
              </a:prstGeom>
              <a:solidFill>
                <a:srgbClr val="FFE58D"/>
              </a:solidFill>
              <a:ln w="9525">
                <a:solidFill>
                  <a:srgbClr val="000000"/>
                </a:solidFill>
                <a:round/>
                <a:headEnd/>
                <a:tailEnd/>
              </a:ln>
            </p:spPr>
          </p:cxnSp>
          <p:sp>
            <p:nvSpPr>
              <p:cNvPr id="80" name="Rectangle 44">
                <a:extLst>
                  <a:ext uri="{FF2B5EF4-FFF2-40B4-BE49-F238E27FC236}">
                    <a16:creationId xmlns:a16="http://schemas.microsoft.com/office/drawing/2014/main" id="{5CEF91B9-63FA-4346-B0A9-3BCBC9457652}"/>
                  </a:ext>
                </a:extLst>
              </p:cNvPr>
              <p:cNvSpPr>
                <a:spLocks noChangeAspect="1" noChangeArrowheads="1"/>
              </p:cNvSpPr>
              <p:nvPr/>
            </p:nvSpPr>
            <p:spPr bwMode="auto">
              <a:xfrm>
                <a:off x="10007608" y="5449368"/>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sp>
            <p:nvSpPr>
              <p:cNvPr id="81" name="Rectangle 45">
                <a:extLst>
                  <a:ext uri="{FF2B5EF4-FFF2-40B4-BE49-F238E27FC236}">
                    <a16:creationId xmlns:a16="http://schemas.microsoft.com/office/drawing/2014/main" id="{336F71DC-2C20-9041-80FF-83C8A059D2B6}"/>
                  </a:ext>
                </a:extLst>
              </p:cNvPr>
              <p:cNvSpPr>
                <a:spLocks noChangeAspect="1" noChangeArrowheads="1"/>
              </p:cNvSpPr>
              <p:nvPr/>
            </p:nvSpPr>
            <p:spPr bwMode="auto">
              <a:xfrm>
                <a:off x="10188845" y="5449368"/>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cxnSp>
            <p:nvCxnSpPr>
              <p:cNvPr id="82" name="AutoShape 46">
                <a:extLst>
                  <a:ext uri="{FF2B5EF4-FFF2-40B4-BE49-F238E27FC236}">
                    <a16:creationId xmlns:a16="http://schemas.microsoft.com/office/drawing/2014/main" id="{E24B43EB-FBB9-6246-AECD-90ACBBB408EF}"/>
                  </a:ext>
                </a:extLst>
              </p:cNvPr>
              <p:cNvCxnSpPr>
                <a:cxnSpLocks noChangeShapeType="1"/>
                <a:stCxn id="70" idx="2"/>
                <a:endCxn id="81" idx="0"/>
              </p:cNvCxnSpPr>
              <p:nvPr/>
            </p:nvCxnSpPr>
            <p:spPr bwMode="auto">
              <a:xfrm flipH="1">
                <a:off x="10237663" y="5425662"/>
                <a:ext cx="89537" cy="23705"/>
              </a:xfrm>
              <a:prstGeom prst="straightConnector1">
                <a:avLst/>
              </a:prstGeom>
              <a:solidFill>
                <a:srgbClr val="FFE58D"/>
              </a:solidFill>
              <a:ln w="9525">
                <a:solidFill>
                  <a:srgbClr val="000000"/>
                </a:solidFill>
                <a:round/>
                <a:headEnd/>
                <a:tailEnd/>
              </a:ln>
            </p:spPr>
          </p:cxnSp>
          <p:cxnSp>
            <p:nvCxnSpPr>
              <p:cNvPr id="83" name="AutoShape 47">
                <a:extLst>
                  <a:ext uri="{FF2B5EF4-FFF2-40B4-BE49-F238E27FC236}">
                    <a16:creationId xmlns:a16="http://schemas.microsoft.com/office/drawing/2014/main" id="{7FDB4227-1958-C64D-9AF4-857A6B5CA2C1}"/>
                  </a:ext>
                </a:extLst>
              </p:cNvPr>
              <p:cNvCxnSpPr>
                <a:cxnSpLocks noChangeShapeType="1"/>
                <a:stCxn id="70" idx="2"/>
                <a:endCxn id="84" idx="0"/>
              </p:cNvCxnSpPr>
              <p:nvPr/>
            </p:nvCxnSpPr>
            <p:spPr bwMode="auto">
              <a:xfrm>
                <a:off x="10327201" y="5425662"/>
                <a:ext cx="90081" cy="23705"/>
              </a:xfrm>
              <a:prstGeom prst="straightConnector1">
                <a:avLst/>
              </a:prstGeom>
              <a:solidFill>
                <a:srgbClr val="FFE58D"/>
              </a:solidFill>
              <a:ln w="9525">
                <a:solidFill>
                  <a:srgbClr val="000000"/>
                </a:solidFill>
                <a:round/>
                <a:headEnd/>
                <a:tailEnd/>
              </a:ln>
            </p:spPr>
          </p:cxnSp>
          <p:sp>
            <p:nvSpPr>
              <p:cNvPr id="84" name="Rectangle 48">
                <a:extLst>
                  <a:ext uri="{FF2B5EF4-FFF2-40B4-BE49-F238E27FC236}">
                    <a16:creationId xmlns:a16="http://schemas.microsoft.com/office/drawing/2014/main" id="{D4E524B1-27EE-9043-B613-AFD4F6965683}"/>
                  </a:ext>
                </a:extLst>
              </p:cNvPr>
              <p:cNvSpPr>
                <a:spLocks noChangeAspect="1" noChangeArrowheads="1"/>
              </p:cNvSpPr>
              <p:nvPr/>
            </p:nvSpPr>
            <p:spPr bwMode="auto">
              <a:xfrm>
                <a:off x="10368463" y="5449368"/>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dirty="0">
                    <a:solidFill>
                      <a:srgbClr val="000000"/>
                    </a:solidFill>
                    <a:cs typeface="Arial" charset="0"/>
                  </a:rPr>
                  <a:t>1</a:t>
                </a:r>
              </a:p>
            </p:txBody>
          </p:sp>
          <p:sp>
            <p:nvSpPr>
              <p:cNvPr id="85" name="Rectangle 49">
                <a:extLst>
                  <a:ext uri="{FF2B5EF4-FFF2-40B4-BE49-F238E27FC236}">
                    <a16:creationId xmlns:a16="http://schemas.microsoft.com/office/drawing/2014/main" id="{B8527B19-FAFA-6441-A4EC-A3744D52E0D5}"/>
                  </a:ext>
                </a:extLst>
              </p:cNvPr>
              <p:cNvSpPr>
                <a:spLocks noChangeAspect="1" noChangeArrowheads="1"/>
              </p:cNvSpPr>
              <p:nvPr/>
            </p:nvSpPr>
            <p:spPr bwMode="auto">
              <a:xfrm>
                <a:off x="10544847" y="5449368"/>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cxnSp>
            <p:nvCxnSpPr>
              <p:cNvPr id="86" name="AutoShape 50">
                <a:extLst>
                  <a:ext uri="{FF2B5EF4-FFF2-40B4-BE49-F238E27FC236}">
                    <a16:creationId xmlns:a16="http://schemas.microsoft.com/office/drawing/2014/main" id="{64A63EDD-7DC1-7347-83D8-3CC6EC2BEBE1}"/>
                  </a:ext>
                </a:extLst>
              </p:cNvPr>
              <p:cNvCxnSpPr>
                <a:cxnSpLocks noChangeShapeType="1"/>
                <a:stCxn id="72" idx="2"/>
                <a:endCxn id="85" idx="0"/>
              </p:cNvCxnSpPr>
              <p:nvPr/>
            </p:nvCxnSpPr>
            <p:spPr bwMode="auto">
              <a:xfrm flipH="1">
                <a:off x="10593665" y="5425662"/>
                <a:ext cx="90079" cy="23705"/>
              </a:xfrm>
              <a:prstGeom prst="straightConnector1">
                <a:avLst/>
              </a:prstGeom>
              <a:solidFill>
                <a:srgbClr val="FFE58D"/>
              </a:solidFill>
              <a:ln w="9525">
                <a:solidFill>
                  <a:srgbClr val="000000"/>
                </a:solidFill>
                <a:round/>
                <a:headEnd/>
                <a:tailEnd/>
              </a:ln>
            </p:spPr>
          </p:cxnSp>
          <p:cxnSp>
            <p:nvCxnSpPr>
              <p:cNvPr id="87" name="AutoShape 51">
                <a:extLst>
                  <a:ext uri="{FF2B5EF4-FFF2-40B4-BE49-F238E27FC236}">
                    <a16:creationId xmlns:a16="http://schemas.microsoft.com/office/drawing/2014/main" id="{D4C403FC-5C76-7040-8ABC-51ECD8846EAB}"/>
                  </a:ext>
                </a:extLst>
              </p:cNvPr>
              <p:cNvCxnSpPr>
                <a:cxnSpLocks noChangeShapeType="1"/>
                <a:stCxn id="72" idx="2"/>
                <a:endCxn id="88" idx="0"/>
              </p:cNvCxnSpPr>
              <p:nvPr/>
            </p:nvCxnSpPr>
            <p:spPr bwMode="auto">
              <a:xfrm>
                <a:off x="10683744" y="5425662"/>
                <a:ext cx="89540" cy="23705"/>
              </a:xfrm>
              <a:prstGeom prst="straightConnector1">
                <a:avLst/>
              </a:prstGeom>
              <a:solidFill>
                <a:srgbClr val="FFE58D"/>
              </a:solidFill>
              <a:ln w="9525">
                <a:solidFill>
                  <a:srgbClr val="000000"/>
                </a:solidFill>
                <a:round/>
                <a:headEnd/>
                <a:tailEnd/>
              </a:ln>
            </p:spPr>
          </p:cxnSp>
          <p:sp>
            <p:nvSpPr>
              <p:cNvPr id="88" name="Rectangle 52">
                <a:extLst>
                  <a:ext uri="{FF2B5EF4-FFF2-40B4-BE49-F238E27FC236}">
                    <a16:creationId xmlns:a16="http://schemas.microsoft.com/office/drawing/2014/main" id="{9462A889-5FD9-424F-A204-44607078BC8E}"/>
                  </a:ext>
                </a:extLst>
              </p:cNvPr>
              <p:cNvSpPr>
                <a:spLocks noChangeAspect="1" noChangeArrowheads="1"/>
              </p:cNvSpPr>
              <p:nvPr/>
            </p:nvSpPr>
            <p:spPr bwMode="auto">
              <a:xfrm>
                <a:off x="10724466" y="5449368"/>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sp>
            <p:nvSpPr>
              <p:cNvPr id="89" name="Rectangle 69">
                <a:extLst>
                  <a:ext uri="{FF2B5EF4-FFF2-40B4-BE49-F238E27FC236}">
                    <a16:creationId xmlns:a16="http://schemas.microsoft.com/office/drawing/2014/main" id="{2F51C347-2293-6B4B-9B17-E9959FE3B899}"/>
                  </a:ext>
                </a:extLst>
              </p:cNvPr>
              <p:cNvSpPr>
                <a:spLocks noChangeAspect="1" noChangeArrowheads="1"/>
              </p:cNvSpPr>
              <p:nvPr/>
            </p:nvSpPr>
            <p:spPr bwMode="auto">
              <a:xfrm>
                <a:off x="9404560"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90" name="Rectangle 70">
                <a:extLst>
                  <a:ext uri="{FF2B5EF4-FFF2-40B4-BE49-F238E27FC236}">
                    <a16:creationId xmlns:a16="http://schemas.microsoft.com/office/drawing/2014/main" id="{7A7C7B2E-BF95-D840-93DF-B8319C0EAA31}"/>
                  </a:ext>
                </a:extLst>
              </p:cNvPr>
              <p:cNvSpPr>
                <a:spLocks noChangeAspect="1" noChangeArrowheads="1"/>
              </p:cNvSpPr>
              <p:nvPr/>
            </p:nvSpPr>
            <p:spPr bwMode="auto">
              <a:xfrm>
                <a:off x="9449329"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91" name="AutoShape 71">
                <a:extLst>
                  <a:ext uri="{FF2B5EF4-FFF2-40B4-BE49-F238E27FC236}">
                    <a16:creationId xmlns:a16="http://schemas.microsoft.com/office/drawing/2014/main" id="{E257B151-B3DD-7F4F-AC52-CECDBE3F9D4F}"/>
                  </a:ext>
                </a:extLst>
              </p:cNvPr>
              <p:cNvCxnSpPr>
                <a:cxnSpLocks noChangeShapeType="1"/>
                <a:stCxn id="155" idx="2"/>
                <a:endCxn id="89" idx="0"/>
              </p:cNvCxnSpPr>
              <p:nvPr/>
            </p:nvCxnSpPr>
            <p:spPr bwMode="auto">
              <a:xfrm flipH="1">
                <a:off x="9453378" y="5699327"/>
                <a:ext cx="23194" cy="24276"/>
              </a:xfrm>
              <a:prstGeom prst="straightConnector1">
                <a:avLst/>
              </a:prstGeom>
              <a:solidFill>
                <a:srgbClr val="FFE58D"/>
              </a:solidFill>
              <a:ln w="9525">
                <a:solidFill>
                  <a:srgbClr val="000000"/>
                </a:solidFill>
                <a:round/>
                <a:headEnd/>
                <a:tailEnd/>
              </a:ln>
            </p:spPr>
          </p:cxnSp>
          <p:cxnSp>
            <p:nvCxnSpPr>
              <p:cNvPr id="92" name="AutoShape 72">
                <a:extLst>
                  <a:ext uri="{FF2B5EF4-FFF2-40B4-BE49-F238E27FC236}">
                    <a16:creationId xmlns:a16="http://schemas.microsoft.com/office/drawing/2014/main" id="{8F917E55-6516-8C4D-A3EE-38CCA9ABF702}"/>
                  </a:ext>
                </a:extLst>
              </p:cNvPr>
              <p:cNvCxnSpPr>
                <a:cxnSpLocks noChangeShapeType="1"/>
                <a:stCxn id="155" idx="2"/>
                <a:endCxn id="90" idx="0"/>
              </p:cNvCxnSpPr>
              <p:nvPr/>
            </p:nvCxnSpPr>
            <p:spPr bwMode="auto">
              <a:xfrm>
                <a:off x="9476572" y="5699327"/>
                <a:ext cx="21575" cy="24276"/>
              </a:xfrm>
              <a:prstGeom prst="straightConnector1">
                <a:avLst/>
              </a:prstGeom>
              <a:solidFill>
                <a:srgbClr val="FFE58D"/>
              </a:solidFill>
              <a:ln w="9525">
                <a:solidFill>
                  <a:srgbClr val="000000"/>
                </a:solidFill>
                <a:round/>
                <a:headEnd/>
                <a:tailEnd/>
              </a:ln>
            </p:spPr>
          </p:cxnSp>
          <p:sp>
            <p:nvSpPr>
              <p:cNvPr id="93" name="Rectangle 73">
                <a:extLst>
                  <a:ext uri="{FF2B5EF4-FFF2-40B4-BE49-F238E27FC236}">
                    <a16:creationId xmlns:a16="http://schemas.microsoft.com/office/drawing/2014/main" id="{CD2FBBA4-C5CE-B74D-9CED-ADD5C86BD167}"/>
                  </a:ext>
                </a:extLst>
              </p:cNvPr>
              <p:cNvSpPr>
                <a:spLocks noChangeAspect="1" noChangeArrowheads="1"/>
              </p:cNvSpPr>
              <p:nvPr/>
            </p:nvSpPr>
            <p:spPr bwMode="auto">
              <a:xfrm>
                <a:off x="9495179"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94" name="Rectangle 74">
                <a:extLst>
                  <a:ext uri="{FF2B5EF4-FFF2-40B4-BE49-F238E27FC236}">
                    <a16:creationId xmlns:a16="http://schemas.microsoft.com/office/drawing/2014/main" id="{F7D4F153-2730-A645-A85D-98CB3D002591}"/>
                  </a:ext>
                </a:extLst>
              </p:cNvPr>
              <p:cNvSpPr>
                <a:spLocks noChangeAspect="1" noChangeArrowheads="1"/>
              </p:cNvSpPr>
              <p:nvPr/>
            </p:nvSpPr>
            <p:spPr bwMode="auto">
              <a:xfrm>
                <a:off x="9537793"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95" name="AutoShape 75">
                <a:extLst>
                  <a:ext uri="{FF2B5EF4-FFF2-40B4-BE49-F238E27FC236}">
                    <a16:creationId xmlns:a16="http://schemas.microsoft.com/office/drawing/2014/main" id="{F935BD57-1999-BB46-9B91-74529B7486DE}"/>
                  </a:ext>
                </a:extLst>
              </p:cNvPr>
              <p:cNvCxnSpPr>
                <a:cxnSpLocks noChangeShapeType="1"/>
                <a:stCxn id="156" idx="2"/>
                <a:endCxn id="93" idx="0"/>
              </p:cNvCxnSpPr>
              <p:nvPr/>
            </p:nvCxnSpPr>
            <p:spPr bwMode="auto">
              <a:xfrm flipH="1">
                <a:off x="9543997" y="5699327"/>
                <a:ext cx="22655" cy="24276"/>
              </a:xfrm>
              <a:prstGeom prst="straightConnector1">
                <a:avLst/>
              </a:prstGeom>
              <a:solidFill>
                <a:srgbClr val="FFE58D"/>
              </a:solidFill>
              <a:ln w="9525">
                <a:solidFill>
                  <a:srgbClr val="000000"/>
                </a:solidFill>
                <a:round/>
                <a:headEnd/>
                <a:tailEnd/>
              </a:ln>
            </p:spPr>
          </p:cxnSp>
          <p:cxnSp>
            <p:nvCxnSpPr>
              <p:cNvPr id="96" name="AutoShape 76">
                <a:extLst>
                  <a:ext uri="{FF2B5EF4-FFF2-40B4-BE49-F238E27FC236}">
                    <a16:creationId xmlns:a16="http://schemas.microsoft.com/office/drawing/2014/main" id="{C10E0E15-E8AB-F64C-AB69-12E577040F4E}"/>
                  </a:ext>
                </a:extLst>
              </p:cNvPr>
              <p:cNvCxnSpPr>
                <a:cxnSpLocks noChangeShapeType="1"/>
                <a:stCxn id="156" idx="2"/>
                <a:endCxn id="94" idx="0"/>
              </p:cNvCxnSpPr>
              <p:nvPr/>
            </p:nvCxnSpPr>
            <p:spPr bwMode="auto">
              <a:xfrm>
                <a:off x="9566652" y="5699327"/>
                <a:ext cx="19959" cy="24276"/>
              </a:xfrm>
              <a:prstGeom prst="straightConnector1">
                <a:avLst/>
              </a:prstGeom>
              <a:solidFill>
                <a:srgbClr val="FFE58D"/>
              </a:solidFill>
              <a:ln w="9525">
                <a:solidFill>
                  <a:srgbClr val="000000"/>
                </a:solidFill>
                <a:round/>
                <a:headEnd/>
                <a:tailEnd/>
              </a:ln>
            </p:spPr>
          </p:cxnSp>
          <p:sp>
            <p:nvSpPr>
              <p:cNvPr id="97" name="Rectangle 77">
                <a:extLst>
                  <a:ext uri="{FF2B5EF4-FFF2-40B4-BE49-F238E27FC236}">
                    <a16:creationId xmlns:a16="http://schemas.microsoft.com/office/drawing/2014/main" id="{3A8CFCA3-B978-CD42-BA59-3513A74C52CE}"/>
                  </a:ext>
                </a:extLst>
              </p:cNvPr>
              <p:cNvSpPr>
                <a:spLocks noChangeAspect="1" noChangeArrowheads="1"/>
              </p:cNvSpPr>
              <p:nvPr/>
            </p:nvSpPr>
            <p:spPr bwMode="auto">
              <a:xfrm>
                <a:off x="9584180"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98" name="Rectangle 78">
                <a:extLst>
                  <a:ext uri="{FF2B5EF4-FFF2-40B4-BE49-F238E27FC236}">
                    <a16:creationId xmlns:a16="http://schemas.microsoft.com/office/drawing/2014/main" id="{D524655D-8409-F647-B15E-85C55A03FB28}"/>
                  </a:ext>
                </a:extLst>
              </p:cNvPr>
              <p:cNvSpPr>
                <a:spLocks noChangeAspect="1" noChangeArrowheads="1"/>
              </p:cNvSpPr>
              <p:nvPr/>
            </p:nvSpPr>
            <p:spPr bwMode="auto">
              <a:xfrm>
                <a:off x="9628410"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99" name="AutoShape 79">
                <a:extLst>
                  <a:ext uri="{FF2B5EF4-FFF2-40B4-BE49-F238E27FC236}">
                    <a16:creationId xmlns:a16="http://schemas.microsoft.com/office/drawing/2014/main" id="{9CA20B80-3CA4-9C42-BFB1-4A78DCF55398}"/>
                  </a:ext>
                </a:extLst>
              </p:cNvPr>
              <p:cNvCxnSpPr>
                <a:cxnSpLocks noChangeShapeType="1"/>
                <a:stCxn id="159" idx="2"/>
                <a:endCxn id="97" idx="0"/>
              </p:cNvCxnSpPr>
              <p:nvPr/>
            </p:nvCxnSpPr>
            <p:spPr bwMode="auto">
              <a:xfrm flipH="1">
                <a:off x="9632998" y="5699327"/>
                <a:ext cx="22116" cy="24276"/>
              </a:xfrm>
              <a:prstGeom prst="straightConnector1">
                <a:avLst/>
              </a:prstGeom>
              <a:solidFill>
                <a:srgbClr val="FFE58D"/>
              </a:solidFill>
              <a:ln w="9525">
                <a:solidFill>
                  <a:srgbClr val="000000"/>
                </a:solidFill>
                <a:round/>
                <a:headEnd/>
                <a:tailEnd/>
              </a:ln>
            </p:spPr>
          </p:cxnSp>
          <p:cxnSp>
            <p:nvCxnSpPr>
              <p:cNvPr id="100" name="AutoShape 80">
                <a:extLst>
                  <a:ext uri="{FF2B5EF4-FFF2-40B4-BE49-F238E27FC236}">
                    <a16:creationId xmlns:a16="http://schemas.microsoft.com/office/drawing/2014/main" id="{577CC8AD-6161-8249-B4F1-6A74EDF1E2E1}"/>
                  </a:ext>
                </a:extLst>
              </p:cNvPr>
              <p:cNvCxnSpPr>
                <a:cxnSpLocks noChangeShapeType="1"/>
                <a:stCxn id="159" idx="2"/>
                <a:endCxn id="98" idx="0"/>
              </p:cNvCxnSpPr>
              <p:nvPr/>
            </p:nvCxnSpPr>
            <p:spPr bwMode="auto">
              <a:xfrm>
                <a:off x="9655114" y="5699327"/>
                <a:ext cx="22114" cy="24276"/>
              </a:xfrm>
              <a:prstGeom prst="straightConnector1">
                <a:avLst/>
              </a:prstGeom>
              <a:solidFill>
                <a:srgbClr val="FFE58D"/>
              </a:solidFill>
              <a:ln w="9525">
                <a:solidFill>
                  <a:srgbClr val="000000"/>
                </a:solidFill>
                <a:round/>
                <a:headEnd/>
                <a:tailEnd/>
              </a:ln>
            </p:spPr>
          </p:cxnSp>
          <p:sp>
            <p:nvSpPr>
              <p:cNvPr id="101" name="Rectangle 81">
                <a:extLst>
                  <a:ext uri="{FF2B5EF4-FFF2-40B4-BE49-F238E27FC236}">
                    <a16:creationId xmlns:a16="http://schemas.microsoft.com/office/drawing/2014/main" id="{AFADD4A8-F252-1E42-8AF6-63A51772BA47}"/>
                  </a:ext>
                </a:extLst>
              </p:cNvPr>
              <p:cNvSpPr>
                <a:spLocks noChangeAspect="1" noChangeArrowheads="1"/>
              </p:cNvSpPr>
              <p:nvPr/>
            </p:nvSpPr>
            <p:spPr bwMode="auto">
              <a:xfrm>
                <a:off x="9675876"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102" name="Rectangle 82">
                <a:extLst>
                  <a:ext uri="{FF2B5EF4-FFF2-40B4-BE49-F238E27FC236}">
                    <a16:creationId xmlns:a16="http://schemas.microsoft.com/office/drawing/2014/main" id="{769E3FDF-FBC9-374A-A7E7-B3AB9EA57DC0}"/>
                  </a:ext>
                </a:extLst>
              </p:cNvPr>
              <p:cNvSpPr>
                <a:spLocks noChangeAspect="1" noChangeArrowheads="1"/>
              </p:cNvSpPr>
              <p:nvPr/>
            </p:nvSpPr>
            <p:spPr bwMode="auto">
              <a:xfrm>
                <a:off x="9719030"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103" name="AutoShape 83">
                <a:extLst>
                  <a:ext uri="{FF2B5EF4-FFF2-40B4-BE49-F238E27FC236}">
                    <a16:creationId xmlns:a16="http://schemas.microsoft.com/office/drawing/2014/main" id="{A5F8B1D8-D4C0-684B-82E3-C2166F99EEAB}"/>
                  </a:ext>
                </a:extLst>
              </p:cNvPr>
              <p:cNvCxnSpPr>
                <a:cxnSpLocks noChangeShapeType="1"/>
                <a:stCxn id="160" idx="2"/>
                <a:endCxn id="101" idx="0"/>
              </p:cNvCxnSpPr>
              <p:nvPr/>
            </p:nvCxnSpPr>
            <p:spPr bwMode="auto">
              <a:xfrm flipH="1">
                <a:off x="9724693" y="5699327"/>
                <a:ext cx="21039" cy="24276"/>
              </a:xfrm>
              <a:prstGeom prst="straightConnector1">
                <a:avLst/>
              </a:prstGeom>
              <a:solidFill>
                <a:srgbClr val="FFE58D"/>
              </a:solidFill>
              <a:ln w="9525">
                <a:solidFill>
                  <a:srgbClr val="000000"/>
                </a:solidFill>
                <a:round/>
                <a:headEnd/>
                <a:tailEnd/>
              </a:ln>
            </p:spPr>
          </p:cxnSp>
          <p:cxnSp>
            <p:nvCxnSpPr>
              <p:cNvPr id="104" name="AutoShape 84">
                <a:extLst>
                  <a:ext uri="{FF2B5EF4-FFF2-40B4-BE49-F238E27FC236}">
                    <a16:creationId xmlns:a16="http://schemas.microsoft.com/office/drawing/2014/main" id="{39AD779B-356E-F34A-9671-E4466FC1E93F}"/>
                  </a:ext>
                </a:extLst>
              </p:cNvPr>
              <p:cNvCxnSpPr>
                <a:cxnSpLocks noChangeShapeType="1"/>
                <a:stCxn id="160" idx="2"/>
                <a:endCxn id="102" idx="0"/>
              </p:cNvCxnSpPr>
              <p:nvPr/>
            </p:nvCxnSpPr>
            <p:spPr bwMode="auto">
              <a:xfrm>
                <a:off x="9745732" y="5699327"/>
                <a:ext cx="22116" cy="24276"/>
              </a:xfrm>
              <a:prstGeom prst="straightConnector1">
                <a:avLst/>
              </a:prstGeom>
              <a:solidFill>
                <a:srgbClr val="FFE58D"/>
              </a:solidFill>
              <a:ln w="9525">
                <a:solidFill>
                  <a:srgbClr val="000000"/>
                </a:solidFill>
                <a:round/>
                <a:headEnd/>
                <a:tailEnd/>
              </a:ln>
            </p:spPr>
          </p:cxnSp>
          <p:sp>
            <p:nvSpPr>
              <p:cNvPr id="105" name="Rectangle 85">
                <a:extLst>
                  <a:ext uri="{FF2B5EF4-FFF2-40B4-BE49-F238E27FC236}">
                    <a16:creationId xmlns:a16="http://schemas.microsoft.com/office/drawing/2014/main" id="{E87E0D44-42D0-4D40-83F5-DD37A8A4E2ED}"/>
                  </a:ext>
                </a:extLst>
              </p:cNvPr>
              <p:cNvSpPr>
                <a:spLocks noChangeAspect="1" noChangeArrowheads="1"/>
              </p:cNvSpPr>
              <p:nvPr/>
            </p:nvSpPr>
            <p:spPr bwMode="auto">
              <a:xfrm>
                <a:off x="9760561"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106" name="Rectangle 86">
                <a:extLst>
                  <a:ext uri="{FF2B5EF4-FFF2-40B4-BE49-F238E27FC236}">
                    <a16:creationId xmlns:a16="http://schemas.microsoft.com/office/drawing/2014/main" id="{23D6C6CD-8FDE-1846-83C6-AB584137B996}"/>
                  </a:ext>
                </a:extLst>
              </p:cNvPr>
              <p:cNvSpPr>
                <a:spLocks noChangeAspect="1" noChangeArrowheads="1"/>
              </p:cNvSpPr>
              <p:nvPr/>
            </p:nvSpPr>
            <p:spPr bwMode="auto">
              <a:xfrm>
                <a:off x="9804254"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107" name="AutoShape 87">
                <a:extLst>
                  <a:ext uri="{FF2B5EF4-FFF2-40B4-BE49-F238E27FC236}">
                    <a16:creationId xmlns:a16="http://schemas.microsoft.com/office/drawing/2014/main" id="{A0BDB72E-699F-544A-86AA-D839A720D378}"/>
                  </a:ext>
                </a:extLst>
              </p:cNvPr>
              <p:cNvCxnSpPr>
                <a:cxnSpLocks noChangeShapeType="1"/>
                <a:stCxn id="163" idx="2"/>
                <a:endCxn id="105" idx="0"/>
              </p:cNvCxnSpPr>
              <p:nvPr/>
            </p:nvCxnSpPr>
            <p:spPr bwMode="auto">
              <a:xfrm flipH="1">
                <a:off x="9809380" y="5699327"/>
                <a:ext cx="22654" cy="24276"/>
              </a:xfrm>
              <a:prstGeom prst="straightConnector1">
                <a:avLst/>
              </a:prstGeom>
              <a:solidFill>
                <a:srgbClr val="FFE58D"/>
              </a:solidFill>
              <a:ln w="9525">
                <a:solidFill>
                  <a:srgbClr val="000000"/>
                </a:solidFill>
                <a:round/>
                <a:headEnd/>
                <a:tailEnd/>
              </a:ln>
            </p:spPr>
          </p:cxnSp>
          <p:cxnSp>
            <p:nvCxnSpPr>
              <p:cNvPr id="108" name="AutoShape 88">
                <a:extLst>
                  <a:ext uri="{FF2B5EF4-FFF2-40B4-BE49-F238E27FC236}">
                    <a16:creationId xmlns:a16="http://schemas.microsoft.com/office/drawing/2014/main" id="{6E0CBB58-07D4-7841-9C5D-C3574CAE16C9}"/>
                  </a:ext>
                </a:extLst>
              </p:cNvPr>
              <p:cNvCxnSpPr>
                <a:cxnSpLocks noChangeShapeType="1"/>
                <a:stCxn id="163" idx="2"/>
                <a:endCxn id="106" idx="0"/>
              </p:cNvCxnSpPr>
              <p:nvPr/>
            </p:nvCxnSpPr>
            <p:spPr bwMode="auto">
              <a:xfrm>
                <a:off x="9832033" y="5699327"/>
                <a:ext cx="21039" cy="24276"/>
              </a:xfrm>
              <a:prstGeom prst="straightConnector1">
                <a:avLst/>
              </a:prstGeom>
              <a:solidFill>
                <a:srgbClr val="FFE58D"/>
              </a:solidFill>
              <a:ln w="9525">
                <a:solidFill>
                  <a:srgbClr val="000000"/>
                </a:solidFill>
                <a:round/>
                <a:headEnd/>
                <a:tailEnd/>
              </a:ln>
            </p:spPr>
          </p:cxnSp>
          <p:sp>
            <p:nvSpPr>
              <p:cNvPr id="109" name="Rectangle 89">
                <a:extLst>
                  <a:ext uri="{FF2B5EF4-FFF2-40B4-BE49-F238E27FC236}">
                    <a16:creationId xmlns:a16="http://schemas.microsoft.com/office/drawing/2014/main" id="{67029E87-83C8-ED46-B9C7-AFB617CF7D3A}"/>
                  </a:ext>
                </a:extLst>
              </p:cNvPr>
              <p:cNvSpPr>
                <a:spLocks noChangeAspect="1" noChangeArrowheads="1"/>
              </p:cNvSpPr>
              <p:nvPr/>
            </p:nvSpPr>
            <p:spPr bwMode="auto">
              <a:xfrm>
                <a:off x="9852258"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110" name="Rectangle 90">
                <a:extLst>
                  <a:ext uri="{FF2B5EF4-FFF2-40B4-BE49-F238E27FC236}">
                    <a16:creationId xmlns:a16="http://schemas.microsoft.com/office/drawing/2014/main" id="{F1185AFA-D837-2743-AE17-C796489A4FD4}"/>
                  </a:ext>
                </a:extLst>
              </p:cNvPr>
              <p:cNvSpPr>
                <a:spLocks noChangeAspect="1" noChangeArrowheads="1"/>
              </p:cNvSpPr>
              <p:nvPr/>
            </p:nvSpPr>
            <p:spPr bwMode="auto">
              <a:xfrm>
                <a:off x="9893794"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111" name="AutoShape 91">
                <a:extLst>
                  <a:ext uri="{FF2B5EF4-FFF2-40B4-BE49-F238E27FC236}">
                    <a16:creationId xmlns:a16="http://schemas.microsoft.com/office/drawing/2014/main" id="{C863825F-90C7-B74D-95BF-CAF7F47D4DF1}"/>
                  </a:ext>
                </a:extLst>
              </p:cNvPr>
              <p:cNvCxnSpPr>
                <a:cxnSpLocks noChangeShapeType="1"/>
                <a:stCxn id="164" idx="2"/>
                <a:endCxn id="109" idx="0"/>
              </p:cNvCxnSpPr>
              <p:nvPr/>
            </p:nvCxnSpPr>
            <p:spPr bwMode="auto">
              <a:xfrm flipH="1">
                <a:off x="9901077" y="5699327"/>
                <a:ext cx="21577" cy="24276"/>
              </a:xfrm>
              <a:prstGeom prst="straightConnector1">
                <a:avLst/>
              </a:prstGeom>
              <a:solidFill>
                <a:srgbClr val="FFE58D"/>
              </a:solidFill>
              <a:ln w="9525">
                <a:solidFill>
                  <a:srgbClr val="000000"/>
                </a:solidFill>
                <a:round/>
                <a:headEnd/>
                <a:tailEnd/>
              </a:ln>
            </p:spPr>
          </p:cxnSp>
          <p:cxnSp>
            <p:nvCxnSpPr>
              <p:cNvPr id="112" name="AutoShape 92">
                <a:extLst>
                  <a:ext uri="{FF2B5EF4-FFF2-40B4-BE49-F238E27FC236}">
                    <a16:creationId xmlns:a16="http://schemas.microsoft.com/office/drawing/2014/main" id="{98BCF2D8-11ED-A64C-AF9C-13BDA2F8F3E1}"/>
                  </a:ext>
                </a:extLst>
              </p:cNvPr>
              <p:cNvCxnSpPr>
                <a:cxnSpLocks noChangeShapeType="1"/>
                <a:stCxn id="164" idx="2"/>
                <a:endCxn id="110" idx="0"/>
              </p:cNvCxnSpPr>
              <p:nvPr/>
            </p:nvCxnSpPr>
            <p:spPr bwMode="auto">
              <a:xfrm>
                <a:off x="9922653" y="5699327"/>
                <a:ext cx="19959" cy="24276"/>
              </a:xfrm>
              <a:prstGeom prst="straightConnector1">
                <a:avLst/>
              </a:prstGeom>
              <a:solidFill>
                <a:srgbClr val="FFE58D"/>
              </a:solidFill>
              <a:ln w="9525">
                <a:solidFill>
                  <a:srgbClr val="000000"/>
                </a:solidFill>
                <a:round/>
                <a:headEnd/>
                <a:tailEnd/>
              </a:ln>
            </p:spPr>
          </p:cxnSp>
          <p:sp>
            <p:nvSpPr>
              <p:cNvPr id="113" name="Rectangle 93">
                <a:extLst>
                  <a:ext uri="{FF2B5EF4-FFF2-40B4-BE49-F238E27FC236}">
                    <a16:creationId xmlns:a16="http://schemas.microsoft.com/office/drawing/2014/main" id="{5E77BD87-2E62-C242-91DF-3781BCB2F7C7}"/>
                  </a:ext>
                </a:extLst>
              </p:cNvPr>
              <p:cNvSpPr>
                <a:spLocks noChangeAspect="1" noChangeArrowheads="1"/>
              </p:cNvSpPr>
              <p:nvPr/>
            </p:nvSpPr>
            <p:spPr bwMode="auto">
              <a:xfrm>
                <a:off x="9940182"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114" name="Rectangle 94">
                <a:extLst>
                  <a:ext uri="{FF2B5EF4-FFF2-40B4-BE49-F238E27FC236}">
                    <a16:creationId xmlns:a16="http://schemas.microsoft.com/office/drawing/2014/main" id="{E74DDCB5-27DB-5F4F-96A7-A29CD4764120}"/>
                  </a:ext>
                </a:extLst>
              </p:cNvPr>
              <p:cNvSpPr>
                <a:spLocks noChangeAspect="1" noChangeArrowheads="1"/>
              </p:cNvSpPr>
              <p:nvPr/>
            </p:nvSpPr>
            <p:spPr bwMode="auto">
              <a:xfrm>
                <a:off x="9984414"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115" name="AutoShape 95">
                <a:extLst>
                  <a:ext uri="{FF2B5EF4-FFF2-40B4-BE49-F238E27FC236}">
                    <a16:creationId xmlns:a16="http://schemas.microsoft.com/office/drawing/2014/main" id="{99AD85AF-FDA7-284D-8B70-07041F4E6398}"/>
                  </a:ext>
                </a:extLst>
              </p:cNvPr>
              <p:cNvCxnSpPr>
                <a:cxnSpLocks noChangeShapeType="1"/>
                <a:stCxn id="167" idx="2"/>
                <a:endCxn id="113" idx="0"/>
              </p:cNvCxnSpPr>
              <p:nvPr/>
            </p:nvCxnSpPr>
            <p:spPr bwMode="auto">
              <a:xfrm flipH="1">
                <a:off x="9989000" y="5699327"/>
                <a:ext cx="23196" cy="24276"/>
              </a:xfrm>
              <a:prstGeom prst="straightConnector1">
                <a:avLst/>
              </a:prstGeom>
              <a:solidFill>
                <a:srgbClr val="FFE58D"/>
              </a:solidFill>
              <a:ln w="9525">
                <a:solidFill>
                  <a:srgbClr val="000000"/>
                </a:solidFill>
                <a:round/>
                <a:headEnd/>
                <a:tailEnd/>
              </a:ln>
            </p:spPr>
          </p:cxnSp>
          <p:cxnSp>
            <p:nvCxnSpPr>
              <p:cNvPr id="116" name="AutoShape 96">
                <a:extLst>
                  <a:ext uri="{FF2B5EF4-FFF2-40B4-BE49-F238E27FC236}">
                    <a16:creationId xmlns:a16="http://schemas.microsoft.com/office/drawing/2014/main" id="{6B0F7DD9-40BE-804B-A946-6BA7BCBA467E}"/>
                  </a:ext>
                </a:extLst>
              </p:cNvPr>
              <p:cNvCxnSpPr>
                <a:cxnSpLocks noChangeShapeType="1"/>
                <a:stCxn id="167" idx="2"/>
                <a:endCxn id="114" idx="0"/>
              </p:cNvCxnSpPr>
              <p:nvPr/>
            </p:nvCxnSpPr>
            <p:spPr bwMode="auto">
              <a:xfrm>
                <a:off x="10012195" y="5699327"/>
                <a:ext cx="21038" cy="24276"/>
              </a:xfrm>
              <a:prstGeom prst="straightConnector1">
                <a:avLst/>
              </a:prstGeom>
              <a:solidFill>
                <a:srgbClr val="FFE58D"/>
              </a:solidFill>
              <a:ln w="9525">
                <a:solidFill>
                  <a:srgbClr val="000000"/>
                </a:solidFill>
                <a:round/>
                <a:headEnd/>
                <a:tailEnd/>
              </a:ln>
            </p:spPr>
          </p:cxnSp>
          <p:sp>
            <p:nvSpPr>
              <p:cNvPr id="117" name="Rectangle 97">
                <a:extLst>
                  <a:ext uri="{FF2B5EF4-FFF2-40B4-BE49-F238E27FC236}">
                    <a16:creationId xmlns:a16="http://schemas.microsoft.com/office/drawing/2014/main" id="{44425AA5-A52A-EE49-B832-1B4BDAD13D5A}"/>
                  </a:ext>
                </a:extLst>
              </p:cNvPr>
              <p:cNvSpPr>
                <a:spLocks noChangeAspect="1" noChangeArrowheads="1"/>
              </p:cNvSpPr>
              <p:nvPr/>
            </p:nvSpPr>
            <p:spPr bwMode="auto">
              <a:xfrm>
                <a:off x="10030799"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118" name="Rectangle 98">
                <a:extLst>
                  <a:ext uri="{FF2B5EF4-FFF2-40B4-BE49-F238E27FC236}">
                    <a16:creationId xmlns:a16="http://schemas.microsoft.com/office/drawing/2014/main" id="{DA15AF24-36DF-E740-8C05-A4F85C389217}"/>
                  </a:ext>
                </a:extLst>
              </p:cNvPr>
              <p:cNvSpPr>
                <a:spLocks noChangeAspect="1" noChangeArrowheads="1"/>
              </p:cNvSpPr>
              <p:nvPr/>
            </p:nvSpPr>
            <p:spPr bwMode="auto">
              <a:xfrm>
                <a:off x="10075033"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119" name="AutoShape 99">
                <a:extLst>
                  <a:ext uri="{FF2B5EF4-FFF2-40B4-BE49-F238E27FC236}">
                    <a16:creationId xmlns:a16="http://schemas.microsoft.com/office/drawing/2014/main" id="{1CF51D0C-4C48-8C49-B61C-A44C38042010}"/>
                  </a:ext>
                </a:extLst>
              </p:cNvPr>
              <p:cNvCxnSpPr>
                <a:cxnSpLocks noChangeShapeType="1"/>
                <a:stCxn id="168" idx="2"/>
                <a:endCxn id="117" idx="0"/>
              </p:cNvCxnSpPr>
              <p:nvPr/>
            </p:nvCxnSpPr>
            <p:spPr bwMode="auto">
              <a:xfrm flipH="1">
                <a:off x="10079617" y="5699327"/>
                <a:ext cx="22116" cy="24276"/>
              </a:xfrm>
              <a:prstGeom prst="straightConnector1">
                <a:avLst/>
              </a:prstGeom>
              <a:solidFill>
                <a:srgbClr val="FFE58D"/>
              </a:solidFill>
              <a:ln w="9525">
                <a:solidFill>
                  <a:srgbClr val="000000"/>
                </a:solidFill>
                <a:round/>
                <a:headEnd/>
                <a:tailEnd/>
              </a:ln>
            </p:spPr>
          </p:cxnSp>
          <p:cxnSp>
            <p:nvCxnSpPr>
              <p:cNvPr id="120" name="AutoShape 100">
                <a:extLst>
                  <a:ext uri="{FF2B5EF4-FFF2-40B4-BE49-F238E27FC236}">
                    <a16:creationId xmlns:a16="http://schemas.microsoft.com/office/drawing/2014/main" id="{D65A3B49-329C-9F40-8845-BE4C3687A14E}"/>
                  </a:ext>
                </a:extLst>
              </p:cNvPr>
              <p:cNvCxnSpPr>
                <a:cxnSpLocks noChangeShapeType="1"/>
                <a:stCxn id="168" idx="2"/>
                <a:endCxn id="118" idx="0"/>
              </p:cNvCxnSpPr>
              <p:nvPr/>
            </p:nvCxnSpPr>
            <p:spPr bwMode="auto">
              <a:xfrm>
                <a:off x="10101733" y="5699327"/>
                <a:ext cx="22119" cy="24276"/>
              </a:xfrm>
              <a:prstGeom prst="straightConnector1">
                <a:avLst/>
              </a:prstGeom>
              <a:solidFill>
                <a:srgbClr val="FFE58D"/>
              </a:solidFill>
              <a:ln w="9525">
                <a:solidFill>
                  <a:srgbClr val="000000"/>
                </a:solidFill>
                <a:round/>
                <a:headEnd/>
                <a:tailEnd/>
              </a:ln>
            </p:spPr>
          </p:cxnSp>
          <p:sp>
            <p:nvSpPr>
              <p:cNvPr id="121" name="Rectangle 101">
                <a:extLst>
                  <a:ext uri="{FF2B5EF4-FFF2-40B4-BE49-F238E27FC236}">
                    <a16:creationId xmlns:a16="http://schemas.microsoft.com/office/drawing/2014/main" id="{1A1E1CB5-D6C2-EA46-848E-E8DB4DFDBD95}"/>
                  </a:ext>
                </a:extLst>
              </p:cNvPr>
              <p:cNvSpPr>
                <a:spLocks noChangeAspect="1" noChangeArrowheads="1"/>
              </p:cNvSpPr>
              <p:nvPr/>
            </p:nvSpPr>
            <p:spPr bwMode="auto">
              <a:xfrm>
                <a:off x="10121419"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122" name="Rectangle 102">
                <a:extLst>
                  <a:ext uri="{FF2B5EF4-FFF2-40B4-BE49-F238E27FC236}">
                    <a16:creationId xmlns:a16="http://schemas.microsoft.com/office/drawing/2014/main" id="{47D0256C-A184-1B4B-9F82-FC0D8DC932E1}"/>
                  </a:ext>
                </a:extLst>
              </p:cNvPr>
              <p:cNvSpPr>
                <a:spLocks noChangeAspect="1" noChangeArrowheads="1"/>
              </p:cNvSpPr>
              <p:nvPr/>
            </p:nvSpPr>
            <p:spPr bwMode="auto">
              <a:xfrm>
                <a:off x="10165651"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123" name="AutoShape 103">
                <a:extLst>
                  <a:ext uri="{FF2B5EF4-FFF2-40B4-BE49-F238E27FC236}">
                    <a16:creationId xmlns:a16="http://schemas.microsoft.com/office/drawing/2014/main" id="{C0601610-3B91-B942-8934-AC5B0CC2A6CC}"/>
                  </a:ext>
                </a:extLst>
              </p:cNvPr>
              <p:cNvCxnSpPr>
                <a:cxnSpLocks noChangeShapeType="1"/>
                <a:stCxn id="171" idx="2"/>
                <a:endCxn id="121" idx="0"/>
              </p:cNvCxnSpPr>
              <p:nvPr/>
            </p:nvCxnSpPr>
            <p:spPr bwMode="auto">
              <a:xfrm flipH="1">
                <a:off x="10170237" y="5699327"/>
                <a:ext cx="21577" cy="24276"/>
              </a:xfrm>
              <a:prstGeom prst="straightConnector1">
                <a:avLst/>
              </a:prstGeom>
              <a:solidFill>
                <a:srgbClr val="FFE58D"/>
              </a:solidFill>
              <a:ln w="9525">
                <a:solidFill>
                  <a:srgbClr val="000000"/>
                </a:solidFill>
                <a:round/>
                <a:headEnd/>
                <a:tailEnd/>
              </a:ln>
            </p:spPr>
          </p:cxnSp>
          <p:cxnSp>
            <p:nvCxnSpPr>
              <p:cNvPr id="124" name="AutoShape 104">
                <a:extLst>
                  <a:ext uri="{FF2B5EF4-FFF2-40B4-BE49-F238E27FC236}">
                    <a16:creationId xmlns:a16="http://schemas.microsoft.com/office/drawing/2014/main" id="{9D9DA77B-AEE6-1D4B-8D6E-731C1AA96B9D}"/>
                  </a:ext>
                </a:extLst>
              </p:cNvPr>
              <p:cNvCxnSpPr>
                <a:cxnSpLocks noChangeShapeType="1"/>
                <a:stCxn id="171" idx="2"/>
                <a:endCxn id="122" idx="0"/>
              </p:cNvCxnSpPr>
              <p:nvPr/>
            </p:nvCxnSpPr>
            <p:spPr bwMode="auto">
              <a:xfrm>
                <a:off x="10191814" y="5699327"/>
                <a:ext cx="22655" cy="24276"/>
              </a:xfrm>
              <a:prstGeom prst="straightConnector1">
                <a:avLst/>
              </a:prstGeom>
              <a:solidFill>
                <a:srgbClr val="FFE58D"/>
              </a:solidFill>
              <a:ln w="9525">
                <a:solidFill>
                  <a:srgbClr val="000000"/>
                </a:solidFill>
                <a:round/>
                <a:headEnd/>
                <a:tailEnd/>
              </a:ln>
            </p:spPr>
          </p:cxnSp>
          <p:sp>
            <p:nvSpPr>
              <p:cNvPr id="125" name="Rectangle 105">
                <a:extLst>
                  <a:ext uri="{FF2B5EF4-FFF2-40B4-BE49-F238E27FC236}">
                    <a16:creationId xmlns:a16="http://schemas.microsoft.com/office/drawing/2014/main" id="{67539BAB-7903-7B4E-97FC-D91D4F95C9F1}"/>
                  </a:ext>
                </a:extLst>
              </p:cNvPr>
              <p:cNvSpPr>
                <a:spLocks noChangeAspect="1" noChangeArrowheads="1"/>
              </p:cNvSpPr>
              <p:nvPr/>
            </p:nvSpPr>
            <p:spPr bwMode="auto">
              <a:xfrm>
                <a:off x="10212039"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126" name="Rectangle 106">
                <a:extLst>
                  <a:ext uri="{FF2B5EF4-FFF2-40B4-BE49-F238E27FC236}">
                    <a16:creationId xmlns:a16="http://schemas.microsoft.com/office/drawing/2014/main" id="{CC68BD35-303F-E749-9C06-10E5C4BA4A84}"/>
                  </a:ext>
                </a:extLst>
              </p:cNvPr>
              <p:cNvSpPr>
                <a:spLocks noChangeAspect="1" noChangeArrowheads="1"/>
              </p:cNvSpPr>
              <p:nvPr/>
            </p:nvSpPr>
            <p:spPr bwMode="auto">
              <a:xfrm>
                <a:off x="10255730"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127" name="AutoShape 107">
                <a:extLst>
                  <a:ext uri="{FF2B5EF4-FFF2-40B4-BE49-F238E27FC236}">
                    <a16:creationId xmlns:a16="http://schemas.microsoft.com/office/drawing/2014/main" id="{409F176B-0EF7-4949-A814-018E85598F9B}"/>
                  </a:ext>
                </a:extLst>
              </p:cNvPr>
              <p:cNvCxnSpPr>
                <a:cxnSpLocks noChangeShapeType="1"/>
                <a:stCxn id="172" idx="2"/>
                <a:endCxn id="125" idx="0"/>
              </p:cNvCxnSpPr>
              <p:nvPr/>
            </p:nvCxnSpPr>
            <p:spPr bwMode="auto">
              <a:xfrm flipH="1">
                <a:off x="10260857" y="5699327"/>
                <a:ext cx="22116" cy="24276"/>
              </a:xfrm>
              <a:prstGeom prst="straightConnector1">
                <a:avLst/>
              </a:prstGeom>
              <a:solidFill>
                <a:srgbClr val="FFE58D"/>
              </a:solidFill>
              <a:ln w="9525">
                <a:solidFill>
                  <a:srgbClr val="000000"/>
                </a:solidFill>
                <a:round/>
                <a:headEnd/>
                <a:tailEnd/>
              </a:ln>
            </p:spPr>
          </p:cxnSp>
          <p:cxnSp>
            <p:nvCxnSpPr>
              <p:cNvPr id="128" name="AutoShape 108">
                <a:extLst>
                  <a:ext uri="{FF2B5EF4-FFF2-40B4-BE49-F238E27FC236}">
                    <a16:creationId xmlns:a16="http://schemas.microsoft.com/office/drawing/2014/main" id="{D0AC51CD-CC24-C44A-86C1-19D6325B025A}"/>
                  </a:ext>
                </a:extLst>
              </p:cNvPr>
              <p:cNvCxnSpPr>
                <a:cxnSpLocks noChangeShapeType="1"/>
                <a:stCxn id="172" idx="2"/>
                <a:endCxn id="126" idx="0"/>
              </p:cNvCxnSpPr>
              <p:nvPr/>
            </p:nvCxnSpPr>
            <p:spPr bwMode="auto">
              <a:xfrm>
                <a:off x="10282973" y="5699327"/>
                <a:ext cx="21575" cy="24276"/>
              </a:xfrm>
              <a:prstGeom prst="straightConnector1">
                <a:avLst/>
              </a:prstGeom>
              <a:solidFill>
                <a:srgbClr val="FFE58D"/>
              </a:solidFill>
              <a:ln w="9525">
                <a:solidFill>
                  <a:srgbClr val="000000"/>
                </a:solidFill>
                <a:round/>
                <a:headEnd/>
                <a:tailEnd/>
              </a:ln>
            </p:spPr>
          </p:cxnSp>
          <p:sp>
            <p:nvSpPr>
              <p:cNvPr id="129" name="Rectangle 109">
                <a:extLst>
                  <a:ext uri="{FF2B5EF4-FFF2-40B4-BE49-F238E27FC236}">
                    <a16:creationId xmlns:a16="http://schemas.microsoft.com/office/drawing/2014/main" id="{9968746A-09A4-DC42-9121-9BE50B798CC0}"/>
                  </a:ext>
                </a:extLst>
              </p:cNvPr>
              <p:cNvSpPr>
                <a:spLocks noChangeAspect="1" noChangeArrowheads="1"/>
              </p:cNvSpPr>
              <p:nvPr/>
            </p:nvSpPr>
            <p:spPr bwMode="auto">
              <a:xfrm>
                <a:off x="10301578"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130" name="Rectangle 110">
                <a:extLst>
                  <a:ext uri="{FF2B5EF4-FFF2-40B4-BE49-F238E27FC236}">
                    <a16:creationId xmlns:a16="http://schemas.microsoft.com/office/drawing/2014/main" id="{B3FF6549-85B7-E642-A770-EF58FEFE1D6D}"/>
                  </a:ext>
                </a:extLst>
              </p:cNvPr>
              <p:cNvSpPr>
                <a:spLocks noChangeAspect="1" noChangeArrowheads="1"/>
              </p:cNvSpPr>
              <p:nvPr/>
            </p:nvSpPr>
            <p:spPr bwMode="auto">
              <a:xfrm>
                <a:off x="10344190"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131" name="AutoShape 111">
                <a:extLst>
                  <a:ext uri="{FF2B5EF4-FFF2-40B4-BE49-F238E27FC236}">
                    <a16:creationId xmlns:a16="http://schemas.microsoft.com/office/drawing/2014/main" id="{27B19034-64BC-A34B-A9D7-F7444BF6BFB0}"/>
                  </a:ext>
                </a:extLst>
              </p:cNvPr>
              <p:cNvCxnSpPr>
                <a:cxnSpLocks noChangeShapeType="1"/>
                <a:stCxn id="175" idx="2"/>
                <a:endCxn id="129" idx="0"/>
              </p:cNvCxnSpPr>
              <p:nvPr/>
            </p:nvCxnSpPr>
            <p:spPr bwMode="auto">
              <a:xfrm flipH="1">
                <a:off x="10350396" y="5699327"/>
                <a:ext cx="22655" cy="24276"/>
              </a:xfrm>
              <a:prstGeom prst="straightConnector1">
                <a:avLst/>
              </a:prstGeom>
              <a:solidFill>
                <a:srgbClr val="FFE58D"/>
              </a:solidFill>
              <a:ln w="9525">
                <a:solidFill>
                  <a:srgbClr val="000000"/>
                </a:solidFill>
                <a:round/>
                <a:headEnd/>
                <a:tailEnd/>
              </a:ln>
            </p:spPr>
          </p:cxnSp>
          <p:cxnSp>
            <p:nvCxnSpPr>
              <p:cNvPr id="132" name="AutoShape 112">
                <a:extLst>
                  <a:ext uri="{FF2B5EF4-FFF2-40B4-BE49-F238E27FC236}">
                    <a16:creationId xmlns:a16="http://schemas.microsoft.com/office/drawing/2014/main" id="{46B809F9-C79B-C547-A60B-5A656F58C57E}"/>
                  </a:ext>
                </a:extLst>
              </p:cNvPr>
              <p:cNvCxnSpPr>
                <a:cxnSpLocks noChangeShapeType="1"/>
                <a:stCxn id="175" idx="2"/>
                <a:endCxn id="130" idx="0"/>
              </p:cNvCxnSpPr>
              <p:nvPr/>
            </p:nvCxnSpPr>
            <p:spPr bwMode="auto">
              <a:xfrm>
                <a:off x="10373051" y="5699327"/>
                <a:ext cx="19958" cy="24276"/>
              </a:xfrm>
              <a:prstGeom prst="straightConnector1">
                <a:avLst/>
              </a:prstGeom>
              <a:solidFill>
                <a:srgbClr val="FFE58D"/>
              </a:solidFill>
              <a:ln w="9525">
                <a:solidFill>
                  <a:srgbClr val="000000"/>
                </a:solidFill>
                <a:round/>
                <a:headEnd/>
                <a:tailEnd/>
              </a:ln>
            </p:spPr>
          </p:cxnSp>
          <p:sp>
            <p:nvSpPr>
              <p:cNvPr id="133" name="Rectangle 113">
                <a:extLst>
                  <a:ext uri="{FF2B5EF4-FFF2-40B4-BE49-F238E27FC236}">
                    <a16:creationId xmlns:a16="http://schemas.microsoft.com/office/drawing/2014/main" id="{2BBEF3D1-0E8E-3C4F-8098-A76EBAC8364E}"/>
                  </a:ext>
                </a:extLst>
              </p:cNvPr>
              <p:cNvSpPr>
                <a:spLocks noChangeAspect="1" noChangeArrowheads="1"/>
              </p:cNvSpPr>
              <p:nvPr/>
            </p:nvSpPr>
            <p:spPr bwMode="auto">
              <a:xfrm>
                <a:off x="10391658"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134" name="Rectangle 114">
                <a:extLst>
                  <a:ext uri="{FF2B5EF4-FFF2-40B4-BE49-F238E27FC236}">
                    <a16:creationId xmlns:a16="http://schemas.microsoft.com/office/drawing/2014/main" id="{DA1CE50B-7865-9942-8137-1DE9949F9672}"/>
                  </a:ext>
                </a:extLst>
              </p:cNvPr>
              <p:cNvSpPr>
                <a:spLocks noChangeAspect="1" noChangeArrowheads="1"/>
              </p:cNvSpPr>
              <p:nvPr/>
            </p:nvSpPr>
            <p:spPr bwMode="auto">
              <a:xfrm>
                <a:off x="10434809"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135" name="AutoShape 115">
                <a:extLst>
                  <a:ext uri="{FF2B5EF4-FFF2-40B4-BE49-F238E27FC236}">
                    <a16:creationId xmlns:a16="http://schemas.microsoft.com/office/drawing/2014/main" id="{DF6D53A6-353B-6449-832E-C516DF64E93A}"/>
                  </a:ext>
                </a:extLst>
              </p:cNvPr>
              <p:cNvCxnSpPr>
                <a:cxnSpLocks noChangeShapeType="1"/>
                <a:stCxn id="176" idx="2"/>
                <a:endCxn id="133" idx="0"/>
              </p:cNvCxnSpPr>
              <p:nvPr/>
            </p:nvCxnSpPr>
            <p:spPr bwMode="auto">
              <a:xfrm flipH="1">
                <a:off x="10440477" y="5699327"/>
                <a:ext cx="22114" cy="24276"/>
              </a:xfrm>
              <a:prstGeom prst="straightConnector1">
                <a:avLst/>
              </a:prstGeom>
              <a:solidFill>
                <a:srgbClr val="FFE58D"/>
              </a:solidFill>
              <a:ln w="9525">
                <a:solidFill>
                  <a:srgbClr val="000000"/>
                </a:solidFill>
                <a:round/>
                <a:headEnd/>
                <a:tailEnd/>
              </a:ln>
            </p:spPr>
          </p:cxnSp>
          <p:cxnSp>
            <p:nvCxnSpPr>
              <p:cNvPr id="136" name="AutoShape 116">
                <a:extLst>
                  <a:ext uri="{FF2B5EF4-FFF2-40B4-BE49-F238E27FC236}">
                    <a16:creationId xmlns:a16="http://schemas.microsoft.com/office/drawing/2014/main" id="{A98337A3-5921-E448-BF41-67A78E7A0829}"/>
                  </a:ext>
                </a:extLst>
              </p:cNvPr>
              <p:cNvCxnSpPr>
                <a:cxnSpLocks noChangeShapeType="1"/>
                <a:stCxn id="176" idx="2"/>
                <a:endCxn id="134" idx="0"/>
              </p:cNvCxnSpPr>
              <p:nvPr/>
            </p:nvCxnSpPr>
            <p:spPr bwMode="auto">
              <a:xfrm>
                <a:off x="10462591" y="5699327"/>
                <a:ext cx="21036" cy="24276"/>
              </a:xfrm>
              <a:prstGeom prst="straightConnector1">
                <a:avLst/>
              </a:prstGeom>
              <a:solidFill>
                <a:srgbClr val="FFE58D"/>
              </a:solidFill>
              <a:ln w="9525">
                <a:solidFill>
                  <a:srgbClr val="000000"/>
                </a:solidFill>
                <a:round/>
                <a:headEnd/>
                <a:tailEnd/>
              </a:ln>
            </p:spPr>
          </p:cxnSp>
          <p:sp>
            <p:nvSpPr>
              <p:cNvPr id="137" name="Rectangle 117">
                <a:extLst>
                  <a:ext uri="{FF2B5EF4-FFF2-40B4-BE49-F238E27FC236}">
                    <a16:creationId xmlns:a16="http://schemas.microsoft.com/office/drawing/2014/main" id="{43480441-20B7-1D45-9DC6-C649FB96DBFF}"/>
                  </a:ext>
                </a:extLst>
              </p:cNvPr>
              <p:cNvSpPr>
                <a:spLocks noChangeAspect="1" noChangeArrowheads="1"/>
              </p:cNvSpPr>
              <p:nvPr/>
            </p:nvSpPr>
            <p:spPr bwMode="auto">
              <a:xfrm>
                <a:off x="10477421"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138" name="Rectangle 118">
                <a:extLst>
                  <a:ext uri="{FF2B5EF4-FFF2-40B4-BE49-F238E27FC236}">
                    <a16:creationId xmlns:a16="http://schemas.microsoft.com/office/drawing/2014/main" id="{9791C55B-91DB-674E-8250-D95FBB22B386}"/>
                  </a:ext>
                </a:extLst>
              </p:cNvPr>
              <p:cNvSpPr>
                <a:spLocks noChangeAspect="1" noChangeArrowheads="1"/>
              </p:cNvSpPr>
              <p:nvPr/>
            </p:nvSpPr>
            <p:spPr bwMode="auto">
              <a:xfrm>
                <a:off x="10521652"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139" name="AutoShape 119">
                <a:extLst>
                  <a:ext uri="{FF2B5EF4-FFF2-40B4-BE49-F238E27FC236}">
                    <a16:creationId xmlns:a16="http://schemas.microsoft.com/office/drawing/2014/main" id="{22162B53-3A14-4749-B241-3E96D088B777}"/>
                  </a:ext>
                </a:extLst>
              </p:cNvPr>
              <p:cNvCxnSpPr>
                <a:cxnSpLocks noChangeShapeType="1"/>
                <a:stCxn id="179" idx="2"/>
                <a:endCxn id="137" idx="0"/>
              </p:cNvCxnSpPr>
              <p:nvPr/>
            </p:nvCxnSpPr>
            <p:spPr bwMode="auto">
              <a:xfrm flipH="1">
                <a:off x="10526239" y="5699327"/>
                <a:ext cx="22119" cy="24276"/>
              </a:xfrm>
              <a:prstGeom prst="straightConnector1">
                <a:avLst/>
              </a:prstGeom>
              <a:solidFill>
                <a:srgbClr val="FFE58D"/>
              </a:solidFill>
              <a:ln w="9525">
                <a:solidFill>
                  <a:srgbClr val="000000"/>
                </a:solidFill>
                <a:round/>
                <a:headEnd/>
                <a:tailEnd/>
              </a:ln>
            </p:spPr>
          </p:cxnSp>
          <p:cxnSp>
            <p:nvCxnSpPr>
              <p:cNvPr id="140" name="AutoShape 120">
                <a:extLst>
                  <a:ext uri="{FF2B5EF4-FFF2-40B4-BE49-F238E27FC236}">
                    <a16:creationId xmlns:a16="http://schemas.microsoft.com/office/drawing/2014/main" id="{35FBC37B-817C-7C47-B23B-A12AAC8AC213}"/>
                  </a:ext>
                </a:extLst>
              </p:cNvPr>
              <p:cNvCxnSpPr>
                <a:cxnSpLocks noChangeShapeType="1"/>
                <a:stCxn id="179" idx="2"/>
                <a:endCxn id="138" idx="0"/>
              </p:cNvCxnSpPr>
              <p:nvPr/>
            </p:nvCxnSpPr>
            <p:spPr bwMode="auto">
              <a:xfrm>
                <a:off x="10548357" y="5699327"/>
                <a:ext cx="22113" cy="24276"/>
              </a:xfrm>
              <a:prstGeom prst="straightConnector1">
                <a:avLst/>
              </a:prstGeom>
              <a:solidFill>
                <a:srgbClr val="FFE58D"/>
              </a:solidFill>
              <a:ln w="9525">
                <a:solidFill>
                  <a:srgbClr val="000000"/>
                </a:solidFill>
                <a:round/>
                <a:headEnd/>
                <a:tailEnd/>
              </a:ln>
            </p:spPr>
          </p:cxnSp>
          <p:sp>
            <p:nvSpPr>
              <p:cNvPr id="141" name="Rectangle 121">
                <a:extLst>
                  <a:ext uri="{FF2B5EF4-FFF2-40B4-BE49-F238E27FC236}">
                    <a16:creationId xmlns:a16="http://schemas.microsoft.com/office/drawing/2014/main" id="{D80202BA-364E-2446-B9B8-E019801B42A6}"/>
                  </a:ext>
                </a:extLst>
              </p:cNvPr>
              <p:cNvSpPr>
                <a:spLocks noChangeAspect="1" noChangeArrowheads="1"/>
              </p:cNvSpPr>
              <p:nvPr/>
            </p:nvSpPr>
            <p:spPr bwMode="auto">
              <a:xfrm>
                <a:off x="10566962"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142" name="Rectangle 122">
                <a:extLst>
                  <a:ext uri="{FF2B5EF4-FFF2-40B4-BE49-F238E27FC236}">
                    <a16:creationId xmlns:a16="http://schemas.microsoft.com/office/drawing/2014/main" id="{945D9EF8-83EE-9441-A0D0-1F9B9822A4EF}"/>
                  </a:ext>
                </a:extLst>
              </p:cNvPr>
              <p:cNvSpPr>
                <a:spLocks noChangeAspect="1" noChangeArrowheads="1"/>
              </p:cNvSpPr>
              <p:nvPr/>
            </p:nvSpPr>
            <p:spPr bwMode="auto">
              <a:xfrm>
                <a:off x="10611732"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143" name="AutoShape 123">
                <a:extLst>
                  <a:ext uri="{FF2B5EF4-FFF2-40B4-BE49-F238E27FC236}">
                    <a16:creationId xmlns:a16="http://schemas.microsoft.com/office/drawing/2014/main" id="{391F128B-6166-0645-8362-3BA0758ABB95}"/>
                  </a:ext>
                </a:extLst>
              </p:cNvPr>
              <p:cNvCxnSpPr>
                <a:cxnSpLocks noChangeShapeType="1"/>
                <a:stCxn id="180" idx="2"/>
                <a:endCxn id="141" idx="0"/>
              </p:cNvCxnSpPr>
              <p:nvPr/>
            </p:nvCxnSpPr>
            <p:spPr bwMode="auto">
              <a:xfrm flipH="1">
                <a:off x="10615780" y="5699327"/>
                <a:ext cx="23194" cy="24276"/>
              </a:xfrm>
              <a:prstGeom prst="straightConnector1">
                <a:avLst/>
              </a:prstGeom>
              <a:solidFill>
                <a:srgbClr val="FFE58D"/>
              </a:solidFill>
              <a:ln w="9525">
                <a:solidFill>
                  <a:srgbClr val="000000"/>
                </a:solidFill>
                <a:round/>
                <a:headEnd/>
                <a:tailEnd/>
              </a:ln>
            </p:spPr>
          </p:cxnSp>
          <p:cxnSp>
            <p:nvCxnSpPr>
              <p:cNvPr id="144" name="AutoShape 124">
                <a:extLst>
                  <a:ext uri="{FF2B5EF4-FFF2-40B4-BE49-F238E27FC236}">
                    <a16:creationId xmlns:a16="http://schemas.microsoft.com/office/drawing/2014/main" id="{753F016D-3733-0341-87C2-4F0CD11045BA}"/>
                  </a:ext>
                </a:extLst>
              </p:cNvPr>
              <p:cNvCxnSpPr>
                <a:cxnSpLocks noChangeShapeType="1"/>
                <a:stCxn id="180" idx="2"/>
                <a:endCxn id="142" idx="0"/>
              </p:cNvCxnSpPr>
              <p:nvPr/>
            </p:nvCxnSpPr>
            <p:spPr bwMode="auto">
              <a:xfrm>
                <a:off x="10638974" y="5699327"/>
                <a:ext cx="21575" cy="24276"/>
              </a:xfrm>
              <a:prstGeom prst="straightConnector1">
                <a:avLst/>
              </a:prstGeom>
              <a:solidFill>
                <a:srgbClr val="FFE58D"/>
              </a:solidFill>
              <a:ln w="9525">
                <a:solidFill>
                  <a:srgbClr val="000000"/>
                </a:solidFill>
                <a:round/>
                <a:headEnd/>
                <a:tailEnd/>
              </a:ln>
            </p:spPr>
          </p:cxnSp>
          <p:sp>
            <p:nvSpPr>
              <p:cNvPr id="145" name="Rectangle 125">
                <a:extLst>
                  <a:ext uri="{FF2B5EF4-FFF2-40B4-BE49-F238E27FC236}">
                    <a16:creationId xmlns:a16="http://schemas.microsoft.com/office/drawing/2014/main" id="{562021FB-FA9A-6447-8D1E-D254C0903FBF}"/>
                  </a:ext>
                </a:extLst>
              </p:cNvPr>
              <p:cNvSpPr>
                <a:spLocks noChangeAspect="1" noChangeArrowheads="1"/>
              </p:cNvSpPr>
              <p:nvPr/>
            </p:nvSpPr>
            <p:spPr bwMode="auto">
              <a:xfrm>
                <a:off x="10657581"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146" name="Rectangle 126">
                <a:extLst>
                  <a:ext uri="{FF2B5EF4-FFF2-40B4-BE49-F238E27FC236}">
                    <a16:creationId xmlns:a16="http://schemas.microsoft.com/office/drawing/2014/main" id="{8FEF639C-14D4-6E4C-8EFE-383F10CBA9F3}"/>
                  </a:ext>
                </a:extLst>
              </p:cNvPr>
              <p:cNvSpPr>
                <a:spLocks noChangeAspect="1" noChangeArrowheads="1"/>
              </p:cNvSpPr>
              <p:nvPr/>
            </p:nvSpPr>
            <p:spPr bwMode="auto">
              <a:xfrm>
                <a:off x="10701272"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147" name="AutoShape 127">
                <a:extLst>
                  <a:ext uri="{FF2B5EF4-FFF2-40B4-BE49-F238E27FC236}">
                    <a16:creationId xmlns:a16="http://schemas.microsoft.com/office/drawing/2014/main" id="{B8FB0786-6B35-764C-9993-16133843A8C2}"/>
                  </a:ext>
                </a:extLst>
              </p:cNvPr>
              <p:cNvCxnSpPr>
                <a:cxnSpLocks noChangeShapeType="1"/>
                <a:stCxn id="183" idx="2"/>
                <a:endCxn id="145" idx="0"/>
              </p:cNvCxnSpPr>
              <p:nvPr/>
            </p:nvCxnSpPr>
            <p:spPr bwMode="auto">
              <a:xfrm flipH="1">
                <a:off x="10706399" y="5699327"/>
                <a:ext cx="22655" cy="24276"/>
              </a:xfrm>
              <a:prstGeom prst="straightConnector1">
                <a:avLst/>
              </a:prstGeom>
              <a:solidFill>
                <a:srgbClr val="FFE58D"/>
              </a:solidFill>
              <a:ln w="9525">
                <a:solidFill>
                  <a:srgbClr val="000000"/>
                </a:solidFill>
                <a:round/>
                <a:headEnd/>
                <a:tailEnd/>
              </a:ln>
            </p:spPr>
          </p:cxnSp>
          <p:cxnSp>
            <p:nvCxnSpPr>
              <p:cNvPr id="148" name="AutoShape 128">
                <a:extLst>
                  <a:ext uri="{FF2B5EF4-FFF2-40B4-BE49-F238E27FC236}">
                    <a16:creationId xmlns:a16="http://schemas.microsoft.com/office/drawing/2014/main" id="{88AD4F49-6C4A-A144-B36A-F5A354308258}"/>
                  </a:ext>
                </a:extLst>
              </p:cNvPr>
              <p:cNvCxnSpPr>
                <a:cxnSpLocks noChangeShapeType="1"/>
                <a:stCxn id="183" idx="2"/>
                <a:endCxn id="146" idx="0"/>
              </p:cNvCxnSpPr>
              <p:nvPr/>
            </p:nvCxnSpPr>
            <p:spPr bwMode="auto">
              <a:xfrm>
                <a:off x="10729054" y="5699327"/>
                <a:ext cx="21036" cy="24276"/>
              </a:xfrm>
              <a:prstGeom prst="straightConnector1">
                <a:avLst/>
              </a:prstGeom>
              <a:solidFill>
                <a:srgbClr val="FFE58D"/>
              </a:solidFill>
              <a:ln w="9525">
                <a:solidFill>
                  <a:srgbClr val="000000"/>
                </a:solidFill>
                <a:round/>
                <a:headEnd/>
                <a:tailEnd/>
              </a:ln>
            </p:spPr>
          </p:cxnSp>
          <p:sp>
            <p:nvSpPr>
              <p:cNvPr id="149" name="Rectangle 129">
                <a:extLst>
                  <a:ext uri="{FF2B5EF4-FFF2-40B4-BE49-F238E27FC236}">
                    <a16:creationId xmlns:a16="http://schemas.microsoft.com/office/drawing/2014/main" id="{F7194F78-04B6-754E-8418-564DDA75706E}"/>
                  </a:ext>
                </a:extLst>
              </p:cNvPr>
              <p:cNvSpPr>
                <a:spLocks noChangeAspect="1" noChangeArrowheads="1"/>
              </p:cNvSpPr>
              <p:nvPr/>
            </p:nvSpPr>
            <p:spPr bwMode="auto">
              <a:xfrm>
                <a:off x="10748200"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150" name="Rectangle 130">
                <a:extLst>
                  <a:ext uri="{FF2B5EF4-FFF2-40B4-BE49-F238E27FC236}">
                    <a16:creationId xmlns:a16="http://schemas.microsoft.com/office/drawing/2014/main" id="{5ADE2963-40B2-1B45-B95C-33B4C611A101}"/>
                  </a:ext>
                </a:extLst>
              </p:cNvPr>
              <p:cNvSpPr>
                <a:spLocks noChangeAspect="1" noChangeArrowheads="1"/>
              </p:cNvSpPr>
              <p:nvPr/>
            </p:nvSpPr>
            <p:spPr bwMode="auto">
              <a:xfrm>
                <a:off x="10790812" y="572360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151" name="AutoShape 131">
                <a:extLst>
                  <a:ext uri="{FF2B5EF4-FFF2-40B4-BE49-F238E27FC236}">
                    <a16:creationId xmlns:a16="http://schemas.microsoft.com/office/drawing/2014/main" id="{FB3EDDBE-EB6B-814D-8942-625F850B70B6}"/>
                  </a:ext>
                </a:extLst>
              </p:cNvPr>
              <p:cNvCxnSpPr>
                <a:cxnSpLocks noChangeShapeType="1"/>
                <a:stCxn id="184" idx="2"/>
                <a:endCxn id="149" idx="0"/>
              </p:cNvCxnSpPr>
              <p:nvPr/>
            </p:nvCxnSpPr>
            <p:spPr bwMode="auto">
              <a:xfrm flipH="1">
                <a:off x="10797017" y="5699327"/>
                <a:ext cx="22655" cy="24276"/>
              </a:xfrm>
              <a:prstGeom prst="straightConnector1">
                <a:avLst/>
              </a:prstGeom>
              <a:solidFill>
                <a:srgbClr val="FFE58D"/>
              </a:solidFill>
              <a:ln w="9525">
                <a:solidFill>
                  <a:srgbClr val="000000"/>
                </a:solidFill>
                <a:round/>
                <a:headEnd/>
                <a:tailEnd/>
              </a:ln>
            </p:spPr>
          </p:cxnSp>
          <p:cxnSp>
            <p:nvCxnSpPr>
              <p:cNvPr id="152" name="AutoShape 132">
                <a:extLst>
                  <a:ext uri="{FF2B5EF4-FFF2-40B4-BE49-F238E27FC236}">
                    <a16:creationId xmlns:a16="http://schemas.microsoft.com/office/drawing/2014/main" id="{82BEAFDC-FA5E-0246-BCD9-31625B62C6BC}"/>
                  </a:ext>
                </a:extLst>
              </p:cNvPr>
              <p:cNvCxnSpPr>
                <a:cxnSpLocks noChangeShapeType="1"/>
                <a:stCxn id="184" idx="2"/>
                <a:endCxn id="150" idx="0"/>
              </p:cNvCxnSpPr>
              <p:nvPr/>
            </p:nvCxnSpPr>
            <p:spPr bwMode="auto">
              <a:xfrm>
                <a:off x="10819673" y="5699327"/>
                <a:ext cx="19958" cy="24276"/>
              </a:xfrm>
              <a:prstGeom prst="straightConnector1">
                <a:avLst/>
              </a:prstGeom>
              <a:solidFill>
                <a:srgbClr val="FFE58D"/>
              </a:solidFill>
              <a:ln w="9525">
                <a:solidFill>
                  <a:srgbClr val="000000"/>
                </a:solidFill>
                <a:round/>
                <a:headEnd/>
                <a:tailEnd/>
              </a:ln>
            </p:spPr>
          </p:cxnSp>
          <p:cxnSp>
            <p:nvCxnSpPr>
              <p:cNvPr id="153" name="AutoShape 197">
                <a:extLst>
                  <a:ext uri="{FF2B5EF4-FFF2-40B4-BE49-F238E27FC236}">
                    <a16:creationId xmlns:a16="http://schemas.microsoft.com/office/drawing/2014/main" id="{BC5B4DE8-8280-5040-97F6-DE4434754DC2}"/>
                  </a:ext>
                </a:extLst>
              </p:cNvPr>
              <p:cNvCxnSpPr>
                <a:cxnSpLocks noChangeShapeType="1"/>
                <a:stCxn id="73" idx="2"/>
                <a:endCxn id="155" idx="0"/>
              </p:cNvCxnSpPr>
              <p:nvPr/>
            </p:nvCxnSpPr>
            <p:spPr bwMode="auto">
              <a:xfrm flipH="1">
                <a:off x="9476572" y="5562210"/>
                <a:ext cx="43693" cy="24274"/>
              </a:xfrm>
              <a:prstGeom prst="straightConnector1">
                <a:avLst/>
              </a:prstGeom>
              <a:solidFill>
                <a:srgbClr val="FFE58D"/>
              </a:solidFill>
              <a:ln w="9525">
                <a:solidFill>
                  <a:srgbClr val="000000"/>
                </a:solidFill>
                <a:round/>
                <a:headEnd/>
                <a:tailEnd/>
              </a:ln>
            </p:spPr>
          </p:cxnSp>
          <p:cxnSp>
            <p:nvCxnSpPr>
              <p:cNvPr id="154" name="AutoShape 198">
                <a:extLst>
                  <a:ext uri="{FF2B5EF4-FFF2-40B4-BE49-F238E27FC236}">
                    <a16:creationId xmlns:a16="http://schemas.microsoft.com/office/drawing/2014/main" id="{2CD525FC-F835-7644-B313-16F1AD217B47}"/>
                  </a:ext>
                </a:extLst>
              </p:cNvPr>
              <p:cNvCxnSpPr>
                <a:cxnSpLocks noChangeShapeType="1"/>
                <a:stCxn id="73" idx="2"/>
                <a:endCxn id="156" idx="0"/>
              </p:cNvCxnSpPr>
              <p:nvPr/>
            </p:nvCxnSpPr>
            <p:spPr bwMode="auto">
              <a:xfrm>
                <a:off x="9520265" y="5562210"/>
                <a:ext cx="46387" cy="24274"/>
              </a:xfrm>
              <a:prstGeom prst="straightConnector1">
                <a:avLst/>
              </a:prstGeom>
              <a:solidFill>
                <a:srgbClr val="FFE58D"/>
              </a:solidFill>
              <a:ln w="9525">
                <a:solidFill>
                  <a:srgbClr val="000000"/>
                </a:solidFill>
                <a:round/>
                <a:headEnd/>
                <a:tailEnd/>
              </a:ln>
            </p:spPr>
          </p:cxnSp>
          <p:sp>
            <p:nvSpPr>
              <p:cNvPr id="155" name="Rectangle 199">
                <a:extLst>
                  <a:ext uri="{FF2B5EF4-FFF2-40B4-BE49-F238E27FC236}">
                    <a16:creationId xmlns:a16="http://schemas.microsoft.com/office/drawing/2014/main" id="{F5080DD5-6A9F-8A45-B361-87E47343D926}"/>
                  </a:ext>
                </a:extLst>
              </p:cNvPr>
              <p:cNvSpPr>
                <a:spLocks noChangeAspect="1" noChangeArrowheads="1"/>
              </p:cNvSpPr>
              <p:nvPr/>
            </p:nvSpPr>
            <p:spPr bwMode="auto">
              <a:xfrm>
                <a:off x="9427754" y="5586485"/>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156" name="Rectangle 200">
                <a:extLst>
                  <a:ext uri="{FF2B5EF4-FFF2-40B4-BE49-F238E27FC236}">
                    <a16:creationId xmlns:a16="http://schemas.microsoft.com/office/drawing/2014/main" id="{3B9093E7-072D-5744-81CC-680F52D2A386}"/>
                  </a:ext>
                </a:extLst>
              </p:cNvPr>
              <p:cNvSpPr>
                <a:spLocks noChangeAspect="1" noChangeArrowheads="1"/>
              </p:cNvSpPr>
              <p:nvPr/>
            </p:nvSpPr>
            <p:spPr bwMode="auto">
              <a:xfrm>
                <a:off x="9517834" y="5586485"/>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157" name="AutoShape 201">
                <a:extLst>
                  <a:ext uri="{FF2B5EF4-FFF2-40B4-BE49-F238E27FC236}">
                    <a16:creationId xmlns:a16="http://schemas.microsoft.com/office/drawing/2014/main" id="{76C9C93E-C5A3-D744-8CA2-62642D610323}"/>
                  </a:ext>
                </a:extLst>
              </p:cNvPr>
              <p:cNvCxnSpPr>
                <a:cxnSpLocks noChangeShapeType="1"/>
                <a:stCxn id="76" idx="2"/>
                <a:endCxn id="159" idx="0"/>
              </p:cNvCxnSpPr>
              <p:nvPr/>
            </p:nvCxnSpPr>
            <p:spPr bwMode="auto">
              <a:xfrm flipH="1">
                <a:off x="9655114" y="5562210"/>
                <a:ext cx="45310" cy="24274"/>
              </a:xfrm>
              <a:prstGeom prst="straightConnector1">
                <a:avLst/>
              </a:prstGeom>
              <a:solidFill>
                <a:srgbClr val="FFE58D"/>
              </a:solidFill>
              <a:ln w="9525">
                <a:solidFill>
                  <a:srgbClr val="000000"/>
                </a:solidFill>
                <a:round/>
                <a:headEnd/>
                <a:tailEnd/>
              </a:ln>
            </p:spPr>
          </p:cxnSp>
          <p:cxnSp>
            <p:nvCxnSpPr>
              <p:cNvPr id="158" name="AutoShape 202">
                <a:extLst>
                  <a:ext uri="{FF2B5EF4-FFF2-40B4-BE49-F238E27FC236}">
                    <a16:creationId xmlns:a16="http://schemas.microsoft.com/office/drawing/2014/main" id="{F5E5089A-BB8C-CF40-92DF-B116CC9AF2DB}"/>
                  </a:ext>
                </a:extLst>
              </p:cNvPr>
              <p:cNvCxnSpPr>
                <a:cxnSpLocks noChangeShapeType="1"/>
                <a:stCxn id="76" idx="2"/>
                <a:endCxn id="160" idx="0"/>
              </p:cNvCxnSpPr>
              <p:nvPr/>
            </p:nvCxnSpPr>
            <p:spPr bwMode="auto">
              <a:xfrm>
                <a:off x="9700424" y="5562210"/>
                <a:ext cx="45309" cy="24274"/>
              </a:xfrm>
              <a:prstGeom prst="straightConnector1">
                <a:avLst/>
              </a:prstGeom>
              <a:solidFill>
                <a:srgbClr val="FFE58D"/>
              </a:solidFill>
              <a:ln w="9525">
                <a:solidFill>
                  <a:srgbClr val="000000"/>
                </a:solidFill>
                <a:round/>
                <a:headEnd/>
                <a:tailEnd/>
              </a:ln>
            </p:spPr>
          </p:cxnSp>
          <p:sp>
            <p:nvSpPr>
              <p:cNvPr id="159" name="Rectangle 203">
                <a:extLst>
                  <a:ext uri="{FF2B5EF4-FFF2-40B4-BE49-F238E27FC236}">
                    <a16:creationId xmlns:a16="http://schemas.microsoft.com/office/drawing/2014/main" id="{0A7DBB90-4DB8-614B-811C-B141DDA89DA1}"/>
                  </a:ext>
                </a:extLst>
              </p:cNvPr>
              <p:cNvSpPr>
                <a:spLocks noChangeAspect="1" noChangeArrowheads="1"/>
              </p:cNvSpPr>
              <p:nvPr/>
            </p:nvSpPr>
            <p:spPr bwMode="auto">
              <a:xfrm>
                <a:off x="9606296" y="5586485"/>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160" name="Rectangle 204">
                <a:extLst>
                  <a:ext uri="{FF2B5EF4-FFF2-40B4-BE49-F238E27FC236}">
                    <a16:creationId xmlns:a16="http://schemas.microsoft.com/office/drawing/2014/main" id="{74259965-3A87-1443-9BC3-3ED9F8507FBE}"/>
                  </a:ext>
                </a:extLst>
              </p:cNvPr>
              <p:cNvSpPr>
                <a:spLocks noChangeAspect="1" noChangeArrowheads="1"/>
              </p:cNvSpPr>
              <p:nvPr/>
            </p:nvSpPr>
            <p:spPr bwMode="auto">
              <a:xfrm>
                <a:off x="9696914" y="5586485"/>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161" name="AutoShape 205">
                <a:extLst>
                  <a:ext uri="{FF2B5EF4-FFF2-40B4-BE49-F238E27FC236}">
                    <a16:creationId xmlns:a16="http://schemas.microsoft.com/office/drawing/2014/main" id="{F48C6290-DD04-2447-AEAF-EE3DDBDAC87C}"/>
                  </a:ext>
                </a:extLst>
              </p:cNvPr>
              <p:cNvCxnSpPr>
                <a:cxnSpLocks noChangeShapeType="1"/>
                <a:stCxn id="77" idx="2"/>
                <a:endCxn id="163" idx="0"/>
              </p:cNvCxnSpPr>
              <p:nvPr/>
            </p:nvCxnSpPr>
            <p:spPr bwMode="auto">
              <a:xfrm flipH="1">
                <a:off x="9832033" y="5562210"/>
                <a:ext cx="45849" cy="24274"/>
              </a:xfrm>
              <a:prstGeom prst="straightConnector1">
                <a:avLst/>
              </a:prstGeom>
              <a:solidFill>
                <a:srgbClr val="FFE58D"/>
              </a:solidFill>
              <a:ln w="9525">
                <a:solidFill>
                  <a:srgbClr val="000000"/>
                </a:solidFill>
                <a:round/>
                <a:headEnd/>
                <a:tailEnd/>
              </a:ln>
            </p:spPr>
          </p:cxnSp>
          <p:cxnSp>
            <p:nvCxnSpPr>
              <p:cNvPr id="162" name="AutoShape 206">
                <a:extLst>
                  <a:ext uri="{FF2B5EF4-FFF2-40B4-BE49-F238E27FC236}">
                    <a16:creationId xmlns:a16="http://schemas.microsoft.com/office/drawing/2014/main" id="{FF485BA0-3ED7-1B4A-B963-F8D07BD65D09}"/>
                  </a:ext>
                </a:extLst>
              </p:cNvPr>
              <p:cNvCxnSpPr>
                <a:cxnSpLocks noChangeShapeType="1"/>
                <a:stCxn id="77" idx="2"/>
                <a:endCxn id="164" idx="0"/>
              </p:cNvCxnSpPr>
              <p:nvPr/>
            </p:nvCxnSpPr>
            <p:spPr bwMode="auto">
              <a:xfrm>
                <a:off x="9877883" y="5562210"/>
                <a:ext cx="44771" cy="24274"/>
              </a:xfrm>
              <a:prstGeom prst="straightConnector1">
                <a:avLst/>
              </a:prstGeom>
              <a:solidFill>
                <a:srgbClr val="FFE58D"/>
              </a:solidFill>
              <a:ln w="9525">
                <a:solidFill>
                  <a:srgbClr val="000000"/>
                </a:solidFill>
                <a:round/>
                <a:headEnd/>
                <a:tailEnd/>
              </a:ln>
            </p:spPr>
          </p:cxnSp>
          <p:sp>
            <p:nvSpPr>
              <p:cNvPr id="163" name="Rectangle 207">
                <a:extLst>
                  <a:ext uri="{FF2B5EF4-FFF2-40B4-BE49-F238E27FC236}">
                    <a16:creationId xmlns:a16="http://schemas.microsoft.com/office/drawing/2014/main" id="{8BB65110-2F39-1C45-8E32-164DE1634C41}"/>
                  </a:ext>
                </a:extLst>
              </p:cNvPr>
              <p:cNvSpPr>
                <a:spLocks noChangeAspect="1" noChangeArrowheads="1"/>
              </p:cNvSpPr>
              <p:nvPr/>
            </p:nvSpPr>
            <p:spPr bwMode="auto">
              <a:xfrm>
                <a:off x="9783215" y="5586485"/>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164" name="Rectangle 208">
                <a:extLst>
                  <a:ext uri="{FF2B5EF4-FFF2-40B4-BE49-F238E27FC236}">
                    <a16:creationId xmlns:a16="http://schemas.microsoft.com/office/drawing/2014/main" id="{51A4BD0B-D5BC-0E41-A099-14716B4F8975}"/>
                  </a:ext>
                </a:extLst>
              </p:cNvPr>
              <p:cNvSpPr>
                <a:spLocks noChangeAspect="1" noChangeArrowheads="1"/>
              </p:cNvSpPr>
              <p:nvPr/>
            </p:nvSpPr>
            <p:spPr bwMode="auto">
              <a:xfrm>
                <a:off x="9873835" y="5586485"/>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165" name="AutoShape 209">
                <a:extLst>
                  <a:ext uri="{FF2B5EF4-FFF2-40B4-BE49-F238E27FC236}">
                    <a16:creationId xmlns:a16="http://schemas.microsoft.com/office/drawing/2014/main" id="{F69D4E99-E691-6741-AD28-330BC05551AC}"/>
                  </a:ext>
                </a:extLst>
              </p:cNvPr>
              <p:cNvCxnSpPr>
                <a:cxnSpLocks noChangeShapeType="1"/>
                <a:stCxn id="80" idx="2"/>
                <a:endCxn id="167" idx="0"/>
              </p:cNvCxnSpPr>
              <p:nvPr/>
            </p:nvCxnSpPr>
            <p:spPr bwMode="auto">
              <a:xfrm flipH="1">
                <a:off x="10012195" y="5562210"/>
                <a:ext cx="44232" cy="24274"/>
              </a:xfrm>
              <a:prstGeom prst="straightConnector1">
                <a:avLst/>
              </a:prstGeom>
              <a:solidFill>
                <a:srgbClr val="FFE58D"/>
              </a:solidFill>
              <a:ln w="9525">
                <a:solidFill>
                  <a:srgbClr val="000000"/>
                </a:solidFill>
                <a:round/>
                <a:headEnd/>
                <a:tailEnd/>
              </a:ln>
            </p:spPr>
          </p:cxnSp>
          <p:cxnSp>
            <p:nvCxnSpPr>
              <p:cNvPr id="166" name="AutoShape 210">
                <a:extLst>
                  <a:ext uri="{FF2B5EF4-FFF2-40B4-BE49-F238E27FC236}">
                    <a16:creationId xmlns:a16="http://schemas.microsoft.com/office/drawing/2014/main" id="{BC5F87C8-162A-C44F-95B9-E66E69FA6586}"/>
                  </a:ext>
                </a:extLst>
              </p:cNvPr>
              <p:cNvCxnSpPr>
                <a:cxnSpLocks noChangeShapeType="1"/>
                <a:stCxn id="80" idx="2"/>
                <a:endCxn id="168" idx="0"/>
              </p:cNvCxnSpPr>
              <p:nvPr/>
            </p:nvCxnSpPr>
            <p:spPr bwMode="auto">
              <a:xfrm>
                <a:off x="10056427" y="5562210"/>
                <a:ext cx="45306" cy="24274"/>
              </a:xfrm>
              <a:prstGeom prst="straightConnector1">
                <a:avLst/>
              </a:prstGeom>
              <a:solidFill>
                <a:srgbClr val="FFE58D"/>
              </a:solidFill>
              <a:ln w="9525">
                <a:solidFill>
                  <a:srgbClr val="000000"/>
                </a:solidFill>
                <a:round/>
                <a:headEnd/>
                <a:tailEnd/>
              </a:ln>
            </p:spPr>
          </p:cxnSp>
          <p:sp>
            <p:nvSpPr>
              <p:cNvPr id="167" name="Rectangle 211">
                <a:extLst>
                  <a:ext uri="{FF2B5EF4-FFF2-40B4-BE49-F238E27FC236}">
                    <a16:creationId xmlns:a16="http://schemas.microsoft.com/office/drawing/2014/main" id="{85031049-134E-7A4D-AF4C-E6FAFEFAE478}"/>
                  </a:ext>
                </a:extLst>
              </p:cNvPr>
              <p:cNvSpPr>
                <a:spLocks noChangeAspect="1" noChangeArrowheads="1"/>
              </p:cNvSpPr>
              <p:nvPr/>
            </p:nvSpPr>
            <p:spPr bwMode="auto">
              <a:xfrm>
                <a:off x="9963377" y="5586485"/>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168" name="Rectangle 212">
                <a:extLst>
                  <a:ext uri="{FF2B5EF4-FFF2-40B4-BE49-F238E27FC236}">
                    <a16:creationId xmlns:a16="http://schemas.microsoft.com/office/drawing/2014/main" id="{9902A52F-DC72-4D43-8336-13AA2F857C19}"/>
                  </a:ext>
                </a:extLst>
              </p:cNvPr>
              <p:cNvSpPr>
                <a:spLocks noChangeAspect="1" noChangeArrowheads="1"/>
              </p:cNvSpPr>
              <p:nvPr/>
            </p:nvSpPr>
            <p:spPr bwMode="auto">
              <a:xfrm>
                <a:off x="10052914" y="5586485"/>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169" name="AutoShape 213">
                <a:extLst>
                  <a:ext uri="{FF2B5EF4-FFF2-40B4-BE49-F238E27FC236}">
                    <a16:creationId xmlns:a16="http://schemas.microsoft.com/office/drawing/2014/main" id="{388DC0E3-F622-E64F-B466-157FD91A9966}"/>
                  </a:ext>
                </a:extLst>
              </p:cNvPr>
              <p:cNvCxnSpPr>
                <a:cxnSpLocks noChangeShapeType="1"/>
                <a:stCxn id="81" idx="2"/>
                <a:endCxn id="171" idx="0"/>
              </p:cNvCxnSpPr>
              <p:nvPr/>
            </p:nvCxnSpPr>
            <p:spPr bwMode="auto">
              <a:xfrm flipH="1">
                <a:off x="10191814" y="5562210"/>
                <a:ext cx="45849" cy="24274"/>
              </a:xfrm>
              <a:prstGeom prst="straightConnector1">
                <a:avLst/>
              </a:prstGeom>
              <a:solidFill>
                <a:srgbClr val="FFE58D"/>
              </a:solidFill>
              <a:ln w="9525">
                <a:solidFill>
                  <a:srgbClr val="000000"/>
                </a:solidFill>
                <a:round/>
                <a:headEnd/>
                <a:tailEnd/>
              </a:ln>
            </p:spPr>
          </p:cxnSp>
          <p:cxnSp>
            <p:nvCxnSpPr>
              <p:cNvPr id="170" name="AutoShape 214">
                <a:extLst>
                  <a:ext uri="{FF2B5EF4-FFF2-40B4-BE49-F238E27FC236}">
                    <a16:creationId xmlns:a16="http://schemas.microsoft.com/office/drawing/2014/main" id="{231FA687-EAF3-DD4D-AC56-55334883E846}"/>
                  </a:ext>
                </a:extLst>
              </p:cNvPr>
              <p:cNvCxnSpPr>
                <a:cxnSpLocks noChangeShapeType="1"/>
                <a:stCxn id="81" idx="2"/>
                <a:endCxn id="172" idx="0"/>
              </p:cNvCxnSpPr>
              <p:nvPr/>
            </p:nvCxnSpPr>
            <p:spPr bwMode="auto">
              <a:xfrm>
                <a:off x="10237663" y="5562210"/>
                <a:ext cx="45310" cy="24274"/>
              </a:xfrm>
              <a:prstGeom prst="straightConnector1">
                <a:avLst/>
              </a:prstGeom>
              <a:solidFill>
                <a:srgbClr val="FFE58D"/>
              </a:solidFill>
              <a:ln w="9525">
                <a:solidFill>
                  <a:srgbClr val="000000"/>
                </a:solidFill>
                <a:round/>
                <a:headEnd/>
                <a:tailEnd/>
              </a:ln>
            </p:spPr>
          </p:cxnSp>
          <p:sp>
            <p:nvSpPr>
              <p:cNvPr id="171" name="Rectangle 215">
                <a:extLst>
                  <a:ext uri="{FF2B5EF4-FFF2-40B4-BE49-F238E27FC236}">
                    <a16:creationId xmlns:a16="http://schemas.microsoft.com/office/drawing/2014/main" id="{04E3DCB7-62A8-C644-A2E0-674C8D3A7757}"/>
                  </a:ext>
                </a:extLst>
              </p:cNvPr>
              <p:cNvSpPr>
                <a:spLocks noChangeAspect="1" noChangeArrowheads="1"/>
              </p:cNvSpPr>
              <p:nvPr/>
            </p:nvSpPr>
            <p:spPr bwMode="auto">
              <a:xfrm>
                <a:off x="10142995" y="5586485"/>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172" name="Rectangle 216">
                <a:extLst>
                  <a:ext uri="{FF2B5EF4-FFF2-40B4-BE49-F238E27FC236}">
                    <a16:creationId xmlns:a16="http://schemas.microsoft.com/office/drawing/2014/main" id="{743C4469-A15D-2747-82F6-2ED7BCC5424B}"/>
                  </a:ext>
                </a:extLst>
              </p:cNvPr>
              <p:cNvSpPr>
                <a:spLocks noChangeAspect="1" noChangeArrowheads="1"/>
              </p:cNvSpPr>
              <p:nvPr/>
            </p:nvSpPr>
            <p:spPr bwMode="auto">
              <a:xfrm>
                <a:off x="10234155" y="5586485"/>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173" name="AutoShape 217">
                <a:extLst>
                  <a:ext uri="{FF2B5EF4-FFF2-40B4-BE49-F238E27FC236}">
                    <a16:creationId xmlns:a16="http://schemas.microsoft.com/office/drawing/2014/main" id="{F4175002-BD4E-A441-BF79-D821B81DE953}"/>
                  </a:ext>
                </a:extLst>
              </p:cNvPr>
              <p:cNvCxnSpPr>
                <a:cxnSpLocks noChangeShapeType="1"/>
                <a:stCxn id="84" idx="2"/>
                <a:endCxn id="175" idx="0"/>
              </p:cNvCxnSpPr>
              <p:nvPr/>
            </p:nvCxnSpPr>
            <p:spPr bwMode="auto">
              <a:xfrm flipH="1">
                <a:off x="10373051" y="5562210"/>
                <a:ext cx="44230" cy="24274"/>
              </a:xfrm>
              <a:prstGeom prst="straightConnector1">
                <a:avLst/>
              </a:prstGeom>
              <a:solidFill>
                <a:srgbClr val="FFE58D"/>
              </a:solidFill>
              <a:ln w="9525">
                <a:solidFill>
                  <a:srgbClr val="000000"/>
                </a:solidFill>
                <a:round/>
                <a:headEnd/>
                <a:tailEnd/>
              </a:ln>
            </p:spPr>
          </p:cxnSp>
          <p:cxnSp>
            <p:nvCxnSpPr>
              <p:cNvPr id="174" name="AutoShape 218">
                <a:extLst>
                  <a:ext uri="{FF2B5EF4-FFF2-40B4-BE49-F238E27FC236}">
                    <a16:creationId xmlns:a16="http://schemas.microsoft.com/office/drawing/2014/main" id="{222D7D45-7A71-DB4D-A193-9F943B850835}"/>
                  </a:ext>
                </a:extLst>
              </p:cNvPr>
              <p:cNvCxnSpPr>
                <a:cxnSpLocks noChangeShapeType="1"/>
                <a:stCxn id="84" idx="2"/>
                <a:endCxn id="176" idx="0"/>
              </p:cNvCxnSpPr>
              <p:nvPr/>
            </p:nvCxnSpPr>
            <p:spPr bwMode="auto">
              <a:xfrm>
                <a:off x="10417281" y="5562210"/>
                <a:ext cx="45310" cy="24274"/>
              </a:xfrm>
              <a:prstGeom prst="straightConnector1">
                <a:avLst/>
              </a:prstGeom>
              <a:solidFill>
                <a:srgbClr val="FFE58D"/>
              </a:solidFill>
              <a:ln w="9525">
                <a:solidFill>
                  <a:srgbClr val="000000"/>
                </a:solidFill>
                <a:round/>
                <a:headEnd/>
                <a:tailEnd/>
              </a:ln>
            </p:spPr>
          </p:cxnSp>
          <p:sp>
            <p:nvSpPr>
              <p:cNvPr id="175" name="Rectangle 219">
                <a:extLst>
                  <a:ext uri="{FF2B5EF4-FFF2-40B4-BE49-F238E27FC236}">
                    <a16:creationId xmlns:a16="http://schemas.microsoft.com/office/drawing/2014/main" id="{F0387EEE-BA04-6C4E-9FD6-A558CC07A1C5}"/>
                  </a:ext>
                </a:extLst>
              </p:cNvPr>
              <p:cNvSpPr>
                <a:spLocks noChangeAspect="1" noChangeArrowheads="1"/>
              </p:cNvSpPr>
              <p:nvPr/>
            </p:nvSpPr>
            <p:spPr bwMode="auto">
              <a:xfrm>
                <a:off x="10324233" y="5586485"/>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176" name="Rectangle 220">
                <a:extLst>
                  <a:ext uri="{FF2B5EF4-FFF2-40B4-BE49-F238E27FC236}">
                    <a16:creationId xmlns:a16="http://schemas.microsoft.com/office/drawing/2014/main" id="{1725CBA7-F71E-F84B-8BC0-C49047BC0C0A}"/>
                  </a:ext>
                </a:extLst>
              </p:cNvPr>
              <p:cNvSpPr>
                <a:spLocks noChangeAspect="1" noChangeArrowheads="1"/>
              </p:cNvSpPr>
              <p:nvPr/>
            </p:nvSpPr>
            <p:spPr bwMode="auto">
              <a:xfrm>
                <a:off x="10413773" y="5586485"/>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177" name="AutoShape 221">
                <a:extLst>
                  <a:ext uri="{FF2B5EF4-FFF2-40B4-BE49-F238E27FC236}">
                    <a16:creationId xmlns:a16="http://schemas.microsoft.com/office/drawing/2014/main" id="{4DC111AB-8CA9-6D49-8B5E-C55B7C04EA8B}"/>
                  </a:ext>
                </a:extLst>
              </p:cNvPr>
              <p:cNvCxnSpPr>
                <a:cxnSpLocks noChangeShapeType="1"/>
                <a:stCxn id="85" idx="2"/>
                <a:endCxn id="179" idx="0"/>
              </p:cNvCxnSpPr>
              <p:nvPr/>
            </p:nvCxnSpPr>
            <p:spPr bwMode="auto">
              <a:xfrm flipH="1">
                <a:off x="10548357" y="5562210"/>
                <a:ext cx="45309" cy="24274"/>
              </a:xfrm>
              <a:prstGeom prst="straightConnector1">
                <a:avLst/>
              </a:prstGeom>
              <a:solidFill>
                <a:srgbClr val="FFE58D"/>
              </a:solidFill>
              <a:ln w="9525">
                <a:solidFill>
                  <a:srgbClr val="000000"/>
                </a:solidFill>
                <a:round/>
                <a:headEnd/>
                <a:tailEnd/>
              </a:ln>
            </p:spPr>
          </p:cxnSp>
          <p:cxnSp>
            <p:nvCxnSpPr>
              <p:cNvPr id="178" name="AutoShape 222">
                <a:extLst>
                  <a:ext uri="{FF2B5EF4-FFF2-40B4-BE49-F238E27FC236}">
                    <a16:creationId xmlns:a16="http://schemas.microsoft.com/office/drawing/2014/main" id="{C7C54D18-79D1-B745-BCCA-762F3AC39B09}"/>
                  </a:ext>
                </a:extLst>
              </p:cNvPr>
              <p:cNvCxnSpPr>
                <a:cxnSpLocks noChangeShapeType="1"/>
                <a:stCxn id="85" idx="2"/>
                <a:endCxn id="180" idx="0"/>
              </p:cNvCxnSpPr>
              <p:nvPr/>
            </p:nvCxnSpPr>
            <p:spPr bwMode="auto">
              <a:xfrm>
                <a:off x="10593666" y="5562210"/>
                <a:ext cx="45309" cy="24274"/>
              </a:xfrm>
              <a:prstGeom prst="straightConnector1">
                <a:avLst/>
              </a:prstGeom>
              <a:solidFill>
                <a:srgbClr val="FFE58D"/>
              </a:solidFill>
              <a:ln w="9525">
                <a:solidFill>
                  <a:srgbClr val="000000"/>
                </a:solidFill>
                <a:round/>
                <a:headEnd/>
                <a:tailEnd/>
              </a:ln>
            </p:spPr>
          </p:cxnSp>
          <p:sp>
            <p:nvSpPr>
              <p:cNvPr id="179" name="Rectangle 223">
                <a:extLst>
                  <a:ext uri="{FF2B5EF4-FFF2-40B4-BE49-F238E27FC236}">
                    <a16:creationId xmlns:a16="http://schemas.microsoft.com/office/drawing/2014/main" id="{65028CFF-D7DB-B344-BD70-43A2DB1C13DC}"/>
                  </a:ext>
                </a:extLst>
              </p:cNvPr>
              <p:cNvSpPr>
                <a:spLocks noChangeAspect="1" noChangeArrowheads="1"/>
              </p:cNvSpPr>
              <p:nvPr/>
            </p:nvSpPr>
            <p:spPr bwMode="auto">
              <a:xfrm>
                <a:off x="10499539" y="5586485"/>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180" name="Rectangle 224">
                <a:extLst>
                  <a:ext uri="{FF2B5EF4-FFF2-40B4-BE49-F238E27FC236}">
                    <a16:creationId xmlns:a16="http://schemas.microsoft.com/office/drawing/2014/main" id="{D5248C31-4EF8-E342-911C-10A2909FAC28}"/>
                  </a:ext>
                </a:extLst>
              </p:cNvPr>
              <p:cNvSpPr>
                <a:spLocks noChangeAspect="1" noChangeArrowheads="1"/>
              </p:cNvSpPr>
              <p:nvPr/>
            </p:nvSpPr>
            <p:spPr bwMode="auto">
              <a:xfrm>
                <a:off x="10590156" y="5586485"/>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181" name="AutoShape 225">
                <a:extLst>
                  <a:ext uri="{FF2B5EF4-FFF2-40B4-BE49-F238E27FC236}">
                    <a16:creationId xmlns:a16="http://schemas.microsoft.com/office/drawing/2014/main" id="{C79B5948-6E95-6245-8882-6FA7F02828BA}"/>
                  </a:ext>
                </a:extLst>
              </p:cNvPr>
              <p:cNvCxnSpPr>
                <a:cxnSpLocks noChangeShapeType="1"/>
                <a:stCxn id="88" idx="2"/>
                <a:endCxn id="183" idx="0"/>
              </p:cNvCxnSpPr>
              <p:nvPr/>
            </p:nvCxnSpPr>
            <p:spPr bwMode="auto">
              <a:xfrm flipH="1">
                <a:off x="10729054" y="5562210"/>
                <a:ext cx="44230" cy="24274"/>
              </a:xfrm>
              <a:prstGeom prst="straightConnector1">
                <a:avLst/>
              </a:prstGeom>
              <a:solidFill>
                <a:srgbClr val="FFE58D"/>
              </a:solidFill>
              <a:ln w="9525">
                <a:solidFill>
                  <a:srgbClr val="000000"/>
                </a:solidFill>
                <a:round/>
                <a:headEnd/>
                <a:tailEnd/>
              </a:ln>
            </p:spPr>
          </p:cxnSp>
          <p:cxnSp>
            <p:nvCxnSpPr>
              <p:cNvPr id="182" name="AutoShape 226">
                <a:extLst>
                  <a:ext uri="{FF2B5EF4-FFF2-40B4-BE49-F238E27FC236}">
                    <a16:creationId xmlns:a16="http://schemas.microsoft.com/office/drawing/2014/main" id="{CDF90395-98EC-0147-AC19-C0F95DB5AE0F}"/>
                  </a:ext>
                </a:extLst>
              </p:cNvPr>
              <p:cNvCxnSpPr>
                <a:cxnSpLocks noChangeShapeType="1"/>
                <a:stCxn id="88" idx="2"/>
                <a:endCxn id="184" idx="0"/>
              </p:cNvCxnSpPr>
              <p:nvPr/>
            </p:nvCxnSpPr>
            <p:spPr bwMode="auto">
              <a:xfrm>
                <a:off x="10773284" y="5562210"/>
                <a:ext cx="46388" cy="24274"/>
              </a:xfrm>
              <a:prstGeom prst="straightConnector1">
                <a:avLst/>
              </a:prstGeom>
              <a:solidFill>
                <a:srgbClr val="FFE58D"/>
              </a:solidFill>
              <a:ln w="9525">
                <a:solidFill>
                  <a:srgbClr val="000000"/>
                </a:solidFill>
                <a:round/>
                <a:headEnd/>
                <a:tailEnd/>
              </a:ln>
            </p:spPr>
          </p:cxnSp>
          <p:sp>
            <p:nvSpPr>
              <p:cNvPr id="183" name="Rectangle 227">
                <a:extLst>
                  <a:ext uri="{FF2B5EF4-FFF2-40B4-BE49-F238E27FC236}">
                    <a16:creationId xmlns:a16="http://schemas.microsoft.com/office/drawing/2014/main" id="{A61FF252-914D-FA40-83A5-AA5C48043C03}"/>
                  </a:ext>
                </a:extLst>
              </p:cNvPr>
              <p:cNvSpPr>
                <a:spLocks noChangeAspect="1" noChangeArrowheads="1"/>
              </p:cNvSpPr>
              <p:nvPr/>
            </p:nvSpPr>
            <p:spPr bwMode="auto">
              <a:xfrm>
                <a:off x="10680236" y="5586485"/>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sp>
            <p:nvSpPr>
              <p:cNvPr id="184" name="Rectangle 228">
                <a:extLst>
                  <a:ext uri="{FF2B5EF4-FFF2-40B4-BE49-F238E27FC236}">
                    <a16:creationId xmlns:a16="http://schemas.microsoft.com/office/drawing/2014/main" id="{C8E52B7A-F888-4C4D-8AAA-3617D62902AC}"/>
                  </a:ext>
                </a:extLst>
              </p:cNvPr>
              <p:cNvSpPr>
                <a:spLocks noChangeAspect="1" noChangeArrowheads="1"/>
              </p:cNvSpPr>
              <p:nvPr/>
            </p:nvSpPr>
            <p:spPr bwMode="auto">
              <a:xfrm>
                <a:off x="10770854" y="5586485"/>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dirty="0">
                    <a:solidFill>
                      <a:srgbClr val="000000"/>
                    </a:solidFill>
                    <a:cs typeface="Arial" charset="0"/>
                  </a:rPr>
                  <a:t>1</a:t>
                </a:r>
              </a:p>
            </p:txBody>
          </p:sp>
          <p:sp>
            <p:nvSpPr>
              <p:cNvPr id="185" name="Rectangle 261">
                <a:extLst>
                  <a:ext uri="{FF2B5EF4-FFF2-40B4-BE49-F238E27FC236}">
                    <a16:creationId xmlns:a16="http://schemas.microsoft.com/office/drawing/2014/main" id="{8E37999B-89BF-3041-B2C2-01F2A595CED6}"/>
                  </a:ext>
                </a:extLst>
              </p:cNvPr>
              <p:cNvSpPr>
                <a:spLocks noChangeAspect="1" noChangeArrowheads="1"/>
              </p:cNvSpPr>
              <p:nvPr/>
            </p:nvSpPr>
            <p:spPr bwMode="auto">
              <a:xfrm>
                <a:off x="9739526" y="5175129"/>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dirty="0">
                    <a:solidFill>
                      <a:srgbClr val="000000"/>
                    </a:solidFill>
                    <a:cs typeface="Arial" charset="0"/>
                  </a:rPr>
                  <a:t>0</a:t>
                </a:r>
              </a:p>
            </p:txBody>
          </p:sp>
          <p:cxnSp>
            <p:nvCxnSpPr>
              <p:cNvPr id="186" name="AutoShape 262">
                <a:extLst>
                  <a:ext uri="{FF2B5EF4-FFF2-40B4-BE49-F238E27FC236}">
                    <a16:creationId xmlns:a16="http://schemas.microsoft.com/office/drawing/2014/main" id="{E87AFAA7-045F-2B40-9134-AA613875B73C}"/>
                  </a:ext>
                </a:extLst>
              </p:cNvPr>
              <p:cNvCxnSpPr>
                <a:cxnSpLocks noChangeShapeType="1"/>
                <a:stCxn id="189" idx="2"/>
                <a:endCxn id="185" idx="0"/>
              </p:cNvCxnSpPr>
              <p:nvPr/>
            </p:nvCxnSpPr>
            <p:spPr bwMode="auto">
              <a:xfrm flipH="1">
                <a:off x="9788344" y="5151426"/>
                <a:ext cx="358699" cy="23704"/>
              </a:xfrm>
              <a:prstGeom prst="straightConnector1">
                <a:avLst/>
              </a:prstGeom>
              <a:solidFill>
                <a:srgbClr val="FFE58D"/>
              </a:solidFill>
              <a:ln w="9525">
                <a:solidFill>
                  <a:srgbClr val="000000"/>
                </a:solidFill>
                <a:round/>
                <a:headEnd/>
                <a:tailEnd/>
              </a:ln>
            </p:spPr>
          </p:cxnSp>
          <p:sp>
            <p:nvSpPr>
              <p:cNvPr id="187" name="Rectangle 263">
                <a:extLst>
                  <a:ext uri="{FF2B5EF4-FFF2-40B4-BE49-F238E27FC236}">
                    <a16:creationId xmlns:a16="http://schemas.microsoft.com/office/drawing/2014/main" id="{70722FB8-66E8-5249-9D85-0AC51F098B5E}"/>
                  </a:ext>
                </a:extLst>
              </p:cNvPr>
              <p:cNvSpPr>
                <a:spLocks noChangeAspect="1" noChangeArrowheads="1"/>
              </p:cNvSpPr>
              <p:nvPr/>
            </p:nvSpPr>
            <p:spPr bwMode="auto">
              <a:xfrm>
                <a:off x="10456384" y="5175129"/>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1</a:t>
                </a:r>
              </a:p>
            </p:txBody>
          </p:sp>
          <p:cxnSp>
            <p:nvCxnSpPr>
              <p:cNvPr id="188" name="AutoShape 264">
                <a:extLst>
                  <a:ext uri="{FF2B5EF4-FFF2-40B4-BE49-F238E27FC236}">
                    <a16:creationId xmlns:a16="http://schemas.microsoft.com/office/drawing/2014/main" id="{7D46DBC9-6A65-0E42-9FE7-F1456E16168C}"/>
                  </a:ext>
                </a:extLst>
              </p:cNvPr>
              <p:cNvCxnSpPr>
                <a:cxnSpLocks noChangeShapeType="1"/>
                <a:stCxn id="187" idx="0"/>
                <a:endCxn id="189" idx="2"/>
              </p:cNvCxnSpPr>
              <p:nvPr/>
            </p:nvCxnSpPr>
            <p:spPr bwMode="auto">
              <a:xfrm flipH="1" flipV="1">
                <a:off x="10147043" y="5151426"/>
                <a:ext cx="358160" cy="23704"/>
              </a:xfrm>
              <a:prstGeom prst="straightConnector1">
                <a:avLst/>
              </a:prstGeom>
              <a:solidFill>
                <a:srgbClr val="FFE58D"/>
              </a:solidFill>
              <a:ln w="9525">
                <a:solidFill>
                  <a:srgbClr val="000000"/>
                </a:solidFill>
                <a:round/>
                <a:headEnd/>
                <a:tailEnd/>
              </a:ln>
            </p:spPr>
          </p:cxnSp>
          <p:sp>
            <p:nvSpPr>
              <p:cNvPr id="189" name="Rectangle 276">
                <a:extLst>
                  <a:ext uri="{FF2B5EF4-FFF2-40B4-BE49-F238E27FC236}">
                    <a16:creationId xmlns:a16="http://schemas.microsoft.com/office/drawing/2014/main" id="{CD1F8417-4520-3C46-9B64-959875BCFE85}"/>
                  </a:ext>
                </a:extLst>
              </p:cNvPr>
              <p:cNvSpPr>
                <a:spLocks noChangeAspect="1" noChangeArrowheads="1"/>
              </p:cNvSpPr>
              <p:nvPr/>
            </p:nvSpPr>
            <p:spPr bwMode="auto">
              <a:xfrm>
                <a:off x="10098225" y="5038583"/>
                <a:ext cx="97635" cy="112843"/>
              </a:xfrm>
              <a:prstGeom prst="rect">
                <a:avLst/>
              </a:prstGeom>
              <a:solidFill>
                <a:srgbClr val="FFE58D"/>
              </a:solidFill>
              <a:ln w="9525">
                <a:solidFill>
                  <a:srgbClr val="000000"/>
                </a:solidFill>
                <a:miter lim="800000"/>
                <a:headEnd/>
                <a:tailEnd/>
              </a:ln>
            </p:spPr>
            <p:txBody>
              <a:bodyPr wrap="none" lIns="18288" tIns="0" rIns="18288" bIns="0" anchor="ctr">
                <a:spAutoFit/>
              </a:bodyPr>
              <a:lstStyle/>
              <a:p>
                <a:pPr algn="ctr" eaLnBrk="1" hangingPunct="1"/>
                <a:r>
                  <a:rPr lang="en-US" sz="500" b="1">
                    <a:solidFill>
                      <a:srgbClr val="000000"/>
                    </a:solidFill>
                    <a:cs typeface="Arial" charset="0"/>
                  </a:rPr>
                  <a:t>0</a:t>
                </a:r>
              </a:p>
            </p:txBody>
          </p:sp>
        </p:grpSp>
      </p:grpSp>
      <p:sp>
        <p:nvSpPr>
          <p:cNvPr id="192" name="TextBox 191">
            <a:extLst>
              <a:ext uri="{FF2B5EF4-FFF2-40B4-BE49-F238E27FC236}">
                <a16:creationId xmlns:a16="http://schemas.microsoft.com/office/drawing/2014/main" id="{88DE5B37-6332-2841-B77E-026542431B9D}"/>
              </a:ext>
            </a:extLst>
          </p:cNvPr>
          <p:cNvSpPr txBox="1"/>
          <p:nvPr/>
        </p:nvSpPr>
        <p:spPr>
          <a:xfrm>
            <a:off x="2798642" y="4172970"/>
            <a:ext cx="184731" cy="276999"/>
          </a:xfrm>
          <a:prstGeom prst="rect">
            <a:avLst/>
          </a:prstGeom>
          <a:noFill/>
        </p:spPr>
        <p:txBody>
          <a:bodyPr wrap="none" rtlCol="0">
            <a:spAutoFit/>
          </a:bodyPr>
          <a:lstStyle/>
          <a:p>
            <a:endParaRPr lang="en-US" sz="1200" dirty="0"/>
          </a:p>
        </p:txBody>
      </p:sp>
      <p:sp>
        <p:nvSpPr>
          <p:cNvPr id="193" name="Curved Right Arrow 192">
            <a:extLst>
              <a:ext uri="{FF2B5EF4-FFF2-40B4-BE49-F238E27FC236}">
                <a16:creationId xmlns:a16="http://schemas.microsoft.com/office/drawing/2014/main" id="{505FF112-E147-5B40-B16E-6DF75D554EC7}"/>
              </a:ext>
            </a:extLst>
          </p:cNvPr>
          <p:cNvSpPr/>
          <p:nvPr/>
        </p:nvSpPr>
        <p:spPr>
          <a:xfrm rot="1528070">
            <a:off x="2610935" y="3172202"/>
            <a:ext cx="487404" cy="1320884"/>
          </a:xfrm>
          <a:prstGeom prst="curvedRightArrow">
            <a:avLst>
              <a:gd name="adj1" fmla="val 15061"/>
              <a:gd name="adj2" fmla="val 437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94" name="Curved Right Arrow 193">
            <a:extLst>
              <a:ext uri="{FF2B5EF4-FFF2-40B4-BE49-F238E27FC236}">
                <a16:creationId xmlns:a16="http://schemas.microsoft.com/office/drawing/2014/main" id="{0B8A2A22-237B-B241-9255-CC85B529D7A2}"/>
              </a:ext>
            </a:extLst>
          </p:cNvPr>
          <p:cNvSpPr/>
          <p:nvPr/>
        </p:nvSpPr>
        <p:spPr>
          <a:xfrm rot="16200000">
            <a:off x="4372384" y="4287606"/>
            <a:ext cx="627184" cy="3104113"/>
          </a:xfrm>
          <a:prstGeom prst="curvedRightArrow">
            <a:avLst>
              <a:gd name="adj1" fmla="val 16643"/>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95" name="Curved Right Arrow 194">
            <a:extLst>
              <a:ext uri="{FF2B5EF4-FFF2-40B4-BE49-F238E27FC236}">
                <a16:creationId xmlns:a16="http://schemas.microsoft.com/office/drawing/2014/main" id="{E4C3B1F6-0784-7746-BBD0-DB86903CB539}"/>
              </a:ext>
            </a:extLst>
          </p:cNvPr>
          <p:cNvSpPr/>
          <p:nvPr/>
        </p:nvSpPr>
        <p:spPr>
          <a:xfrm rot="9398183">
            <a:off x="6164139" y="3147813"/>
            <a:ext cx="487404" cy="1194295"/>
          </a:xfrm>
          <a:prstGeom prst="curvedRightArrow">
            <a:avLst>
              <a:gd name="adj1" fmla="val 15061"/>
              <a:gd name="adj2" fmla="val 437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 name="Footer Placeholder 3"/>
          <p:cNvSpPr>
            <a:spLocks noGrp="1"/>
          </p:cNvSpPr>
          <p:nvPr>
            <p:ph type="ftr" sz="quarter" idx="11"/>
          </p:nvPr>
        </p:nvSpPr>
        <p:spPr/>
        <p:txBody>
          <a:bodyPr/>
          <a:lstStyle/>
          <a:p>
            <a:r>
              <a:rPr lang="en-US"/>
              <a:t>Dechter, TPM 14/19</a:t>
            </a:r>
          </a:p>
        </p:txBody>
      </p:sp>
    </p:spTree>
    <p:extLst>
      <p:ext uri="{BB962C8B-B14F-4D97-AF65-F5344CB8AC3E}">
        <p14:creationId xmlns:p14="http://schemas.microsoft.com/office/powerpoint/2010/main" val="40459283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838199" y="1629103"/>
            <a:ext cx="770927" cy="809297"/>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nvGraphicFramePr>
        <p:xfrm>
          <a:off x="33248" y="2438400"/>
          <a:ext cx="660400" cy="990600"/>
        </p:xfrm>
        <a:graphic>
          <a:graphicData uri="http://schemas.openxmlformats.org/presentationml/2006/ole">
            <mc:AlternateContent xmlns:mc="http://schemas.openxmlformats.org/markup-compatibility/2006">
              <mc:Choice xmlns:v="urn:schemas-microsoft-com:vml" Requires="v">
                <p:oleObj spid="_x0000_s118894" name="Photo Editor Photo" r:id="rId4" imgW="1714739" imgH="2572109" progId="MSPhotoEd.3">
                  <p:embed/>
                </p:oleObj>
              </mc:Choice>
              <mc:Fallback>
                <p:oleObj name="Photo Editor Photo" r:id="rId4" imgW="1714739" imgH="2572109" progId="MSPhotoEd.3">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8" y="2438400"/>
                        <a:ext cx="66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Picture 9" descr="Irina Ri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199" y="2514599"/>
            <a:ext cx="680001" cy="9448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37127" y="2039856"/>
            <a:ext cx="1794337" cy="4247317"/>
          </a:xfrm>
          <a:prstGeom prst="rect">
            <a:avLst/>
          </a:prstGeom>
          <a:noFill/>
        </p:spPr>
        <p:txBody>
          <a:bodyPr wrap="none" rtlCol="0">
            <a:spAutoFit/>
          </a:bodyPr>
          <a:lstStyle/>
          <a:p>
            <a:r>
              <a:rPr lang="en-US" b="1" dirty="0">
                <a:solidFill>
                  <a:srgbClr val="FF0000"/>
                </a:solidFill>
              </a:rPr>
              <a:t>Alex </a:t>
            </a:r>
            <a:r>
              <a:rPr lang="en-US" b="1" dirty="0" err="1">
                <a:solidFill>
                  <a:srgbClr val="FF0000"/>
                </a:solidFill>
              </a:rPr>
              <a:t>Ihler</a:t>
            </a:r>
            <a:endParaRPr lang="en-US" b="1" dirty="0">
              <a:solidFill>
                <a:srgbClr val="FF0000"/>
              </a:solidFill>
            </a:endParaRPr>
          </a:p>
          <a:p>
            <a:r>
              <a:rPr lang="en-US" dirty="0" err="1">
                <a:solidFill>
                  <a:schemeClr val="bg1">
                    <a:lumMod val="65000"/>
                  </a:schemeClr>
                </a:solidFill>
              </a:rPr>
              <a:t>Kalev</a:t>
            </a:r>
            <a:r>
              <a:rPr lang="en-US" dirty="0">
                <a:solidFill>
                  <a:schemeClr val="bg1">
                    <a:lumMod val="65000"/>
                  </a:schemeClr>
                </a:solidFill>
              </a:rPr>
              <a:t> </a:t>
            </a:r>
            <a:r>
              <a:rPr lang="en-US" dirty="0" err="1">
                <a:solidFill>
                  <a:schemeClr val="bg1">
                    <a:lumMod val="65000"/>
                  </a:schemeClr>
                </a:solidFill>
              </a:rPr>
              <a:t>Kask</a:t>
            </a:r>
            <a:endParaRPr lang="en-US" dirty="0">
              <a:solidFill>
                <a:schemeClr val="bg1">
                  <a:lumMod val="65000"/>
                </a:schemeClr>
              </a:solidFill>
            </a:endParaRPr>
          </a:p>
          <a:p>
            <a:r>
              <a:rPr lang="en-US" dirty="0">
                <a:solidFill>
                  <a:schemeClr val="bg1">
                    <a:lumMod val="65000"/>
                  </a:schemeClr>
                </a:solidFill>
              </a:rPr>
              <a:t>Irina </a:t>
            </a:r>
            <a:r>
              <a:rPr lang="en-US" dirty="0" err="1">
                <a:solidFill>
                  <a:schemeClr val="bg1">
                    <a:lumMod val="65000"/>
                  </a:schemeClr>
                </a:solidFill>
              </a:rPr>
              <a:t>Rish</a:t>
            </a:r>
            <a:endParaRPr lang="en-US" dirty="0">
              <a:solidFill>
                <a:schemeClr val="bg1">
                  <a:lumMod val="65000"/>
                </a:schemeClr>
              </a:solidFill>
            </a:endParaRPr>
          </a:p>
          <a:p>
            <a:r>
              <a:rPr lang="en-US" dirty="0" err="1">
                <a:solidFill>
                  <a:schemeClr val="bg1">
                    <a:lumMod val="65000"/>
                  </a:schemeClr>
                </a:solidFill>
              </a:rPr>
              <a:t>Bozhena</a:t>
            </a:r>
            <a:r>
              <a:rPr lang="en-US" dirty="0">
                <a:solidFill>
                  <a:schemeClr val="bg1">
                    <a:lumMod val="65000"/>
                  </a:schemeClr>
                </a:solidFill>
              </a:rPr>
              <a:t> </a:t>
            </a:r>
            <a:r>
              <a:rPr lang="en-US" dirty="0" err="1">
                <a:solidFill>
                  <a:schemeClr val="bg1">
                    <a:lumMod val="65000"/>
                  </a:schemeClr>
                </a:solidFill>
              </a:rPr>
              <a:t>Bidyuk</a:t>
            </a:r>
            <a:endParaRPr lang="en-US" dirty="0">
              <a:solidFill>
                <a:schemeClr val="bg1">
                  <a:lumMod val="65000"/>
                </a:schemeClr>
              </a:solidFill>
            </a:endParaRPr>
          </a:p>
          <a:p>
            <a:r>
              <a:rPr lang="en-US" dirty="0">
                <a:solidFill>
                  <a:schemeClr val="bg1">
                    <a:lumMod val="65000"/>
                  </a:schemeClr>
                </a:solidFill>
              </a:rPr>
              <a:t>Robert </a:t>
            </a:r>
            <a:r>
              <a:rPr lang="en-US" dirty="0" err="1">
                <a:solidFill>
                  <a:schemeClr val="bg1">
                    <a:lumMod val="65000"/>
                  </a:schemeClr>
                </a:solidFill>
              </a:rPr>
              <a:t>Mateescu</a:t>
            </a:r>
            <a:endParaRPr lang="en-US" dirty="0">
              <a:solidFill>
                <a:schemeClr val="bg1">
                  <a:lumMod val="65000"/>
                </a:schemeClr>
              </a:solidFill>
            </a:endParaRPr>
          </a:p>
          <a:p>
            <a:r>
              <a:rPr lang="en-US" b="1" dirty="0" err="1">
                <a:solidFill>
                  <a:srgbClr val="FF0000"/>
                </a:solidFill>
              </a:rPr>
              <a:t>Radu</a:t>
            </a:r>
            <a:r>
              <a:rPr lang="en-US" b="1" dirty="0">
                <a:solidFill>
                  <a:srgbClr val="FF0000"/>
                </a:solidFill>
              </a:rPr>
              <a:t> </a:t>
            </a:r>
            <a:r>
              <a:rPr lang="en-US" b="1" dirty="0" err="1">
                <a:solidFill>
                  <a:srgbClr val="FF0000"/>
                </a:solidFill>
              </a:rPr>
              <a:t>Marinescu</a:t>
            </a:r>
            <a:endParaRPr lang="en-US" b="1" dirty="0">
              <a:solidFill>
                <a:srgbClr val="FF0000"/>
              </a:solidFill>
            </a:endParaRPr>
          </a:p>
          <a:p>
            <a:r>
              <a:rPr lang="en-US" dirty="0" err="1">
                <a:solidFill>
                  <a:schemeClr val="bg1">
                    <a:lumMod val="65000"/>
                  </a:schemeClr>
                </a:solidFill>
              </a:rPr>
              <a:t>Vibhav</a:t>
            </a:r>
            <a:r>
              <a:rPr lang="en-US" dirty="0">
                <a:solidFill>
                  <a:schemeClr val="bg1">
                    <a:lumMod val="65000"/>
                  </a:schemeClr>
                </a:solidFill>
              </a:rPr>
              <a:t> </a:t>
            </a:r>
            <a:r>
              <a:rPr lang="en-US" dirty="0" err="1">
                <a:solidFill>
                  <a:schemeClr val="bg1">
                    <a:lumMod val="65000"/>
                  </a:schemeClr>
                </a:solidFill>
              </a:rPr>
              <a:t>Gogate</a:t>
            </a:r>
            <a:endParaRPr lang="en-US" dirty="0">
              <a:solidFill>
                <a:schemeClr val="bg1">
                  <a:lumMod val="65000"/>
                </a:schemeClr>
              </a:solidFill>
            </a:endParaRPr>
          </a:p>
          <a:p>
            <a:r>
              <a:rPr lang="en-US" dirty="0">
                <a:solidFill>
                  <a:schemeClr val="bg1">
                    <a:lumMod val="65000"/>
                  </a:schemeClr>
                </a:solidFill>
              </a:rPr>
              <a:t>Emma </a:t>
            </a:r>
            <a:r>
              <a:rPr lang="en-US" dirty="0" err="1">
                <a:solidFill>
                  <a:schemeClr val="bg1">
                    <a:lumMod val="65000"/>
                  </a:schemeClr>
                </a:solidFill>
              </a:rPr>
              <a:t>Rollon</a:t>
            </a:r>
            <a:endParaRPr lang="en-US" dirty="0">
              <a:solidFill>
                <a:schemeClr val="bg1">
                  <a:lumMod val="65000"/>
                </a:schemeClr>
              </a:solidFill>
            </a:endParaRPr>
          </a:p>
          <a:p>
            <a:r>
              <a:rPr lang="en-US" dirty="0">
                <a:solidFill>
                  <a:schemeClr val="bg1">
                    <a:lumMod val="65000"/>
                  </a:schemeClr>
                </a:solidFill>
              </a:rPr>
              <a:t>Lars </a:t>
            </a:r>
            <a:r>
              <a:rPr lang="en-US" dirty="0" err="1">
                <a:solidFill>
                  <a:schemeClr val="bg1">
                    <a:lumMod val="65000"/>
                  </a:schemeClr>
                </a:solidFill>
              </a:rPr>
              <a:t>Otten</a:t>
            </a:r>
            <a:endParaRPr lang="en-US" dirty="0">
              <a:solidFill>
                <a:schemeClr val="bg1">
                  <a:lumMod val="65000"/>
                </a:schemeClr>
              </a:solidFill>
            </a:endParaRPr>
          </a:p>
          <a:p>
            <a:r>
              <a:rPr lang="en-US" dirty="0">
                <a:solidFill>
                  <a:schemeClr val="bg1">
                    <a:lumMod val="65000"/>
                  </a:schemeClr>
                </a:solidFill>
              </a:rPr>
              <a:t>Natalia </a:t>
            </a:r>
            <a:r>
              <a:rPr lang="en-US" dirty="0" err="1">
                <a:solidFill>
                  <a:schemeClr val="bg1">
                    <a:lumMod val="65000"/>
                  </a:schemeClr>
                </a:solidFill>
              </a:rPr>
              <a:t>Flerova</a:t>
            </a:r>
            <a:endParaRPr lang="en-US" dirty="0">
              <a:solidFill>
                <a:schemeClr val="bg1">
                  <a:lumMod val="65000"/>
                </a:schemeClr>
              </a:solidFill>
            </a:endParaRPr>
          </a:p>
          <a:p>
            <a:r>
              <a:rPr lang="en-US" dirty="0">
                <a:solidFill>
                  <a:schemeClr val="bg1">
                    <a:lumMod val="65000"/>
                  </a:schemeClr>
                </a:solidFill>
              </a:rPr>
              <a:t>Andrew </a:t>
            </a:r>
            <a:r>
              <a:rPr lang="en-US" dirty="0" err="1">
                <a:solidFill>
                  <a:schemeClr val="bg1">
                    <a:lumMod val="65000"/>
                  </a:schemeClr>
                </a:solidFill>
              </a:rPr>
              <a:t>Gelfand</a:t>
            </a:r>
            <a:endParaRPr lang="en-US" dirty="0">
              <a:solidFill>
                <a:schemeClr val="bg1">
                  <a:lumMod val="65000"/>
                </a:schemeClr>
              </a:solidFill>
            </a:endParaRPr>
          </a:p>
          <a:p>
            <a:r>
              <a:rPr lang="en-US" dirty="0">
                <a:solidFill>
                  <a:schemeClr val="bg1">
                    <a:lumMod val="65000"/>
                  </a:schemeClr>
                </a:solidFill>
              </a:rPr>
              <a:t>William Lam</a:t>
            </a:r>
          </a:p>
          <a:p>
            <a:r>
              <a:rPr lang="en-US" b="1" dirty="0" err="1">
                <a:solidFill>
                  <a:srgbClr val="FF0000"/>
                </a:solidFill>
              </a:rPr>
              <a:t>Junkyu</a:t>
            </a:r>
            <a:r>
              <a:rPr lang="en-US" b="1" dirty="0">
                <a:solidFill>
                  <a:srgbClr val="FF0000"/>
                </a:solidFill>
              </a:rPr>
              <a:t> Lee</a:t>
            </a:r>
          </a:p>
          <a:p>
            <a:r>
              <a:rPr lang="en-US" b="1" dirty="0">
                <a:solidFill>
                  <a:srgbClr val="FF0000"/>
                </a:solidFill>
              </a:rPr>
              <a:t>Qi Lou</a:t>
            </a:r>
          </a:p>
          <a:p>
            <a:endParaRPr lang="en-US" dirty="0"/>
          </a:p>
        </p:txBody>
      </p:sp>
      <p:pic>
        <p:nvPicPr>
          <p:cNvPr id="19" name="Picture 2"/>
          <p:cNvPicPr>
            <a:picLocks noChangeAspect="1" noChangeArrowheads="1"/>
          </p:cNvPicPr>
          <p:nvPr/>
        </p:nvPicPr>
        <p:blipFill>
          <a:blip r:embed="rId7"/>
          <a:srcRect/>
          <a:stretch>
            <a:fillRect/>
          </a:stretch>
        </p:blipFill>
        <p:spPr bwMode="auto">
          <a:xfrm>
            <a:off x="33248" y="3662391"/>
            <a:ext cx="4226047" cy="31695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sp>
        <p:nvSpPr>
          <p:cNvPr id="6" name="AutoShape 17" descr="natasha flerova">
            <a:hlinkClick r:id="rId8"/>
          </p:cNvPr>
          <p:cNvSpPr>
            <a:spLocks noChangeAspect="1" noChangeArrowheads="1"/>
          </p:cNvSpPr>
          <p:nvPr/>
        </p:nvSpPr>
        <p:spPr bwMode="auto">
          <a:xfrm>
            <a:off x="63500" y="-198438"/>
            <a:ext cx="419100" cy="419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9" descr="natasha flerova">
            <a:hlinkClick r:id="rId8"/>
          </p:cNvPr>
          <p:cNvSpPr>
            <a:spLocks noChangeAspect="1" noChangeArrowheads="1"/>
          </p:cNvSpPr>
          <p:nvPr/>
        </p:nvSpPr>
        <p:spPr bwMode="auto">
          <a:xfrm>
            <a:off x="215900" y="-46038"/>
            <a:ext cx="419100" cy="419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85717" name="Picture 21" descr="https://lh5.googleusercontent.com/-tU-S_rXv-rU/AAAAAAAAAAI/AAAAAAAAAAA/4MbOXgkch2A/s44-c-k/phot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1714" y="2555897"/>
            <a:ext cx="876350" cy="876351"/>
          </a:xfrm>
          <a:prstGeom prst="rect">
            <a:avLst/>
          </a:prstGeom>
          <a:noFill/>
          <a:extLst>
            <a:ext uri="{909E8E84-426E-40DD-AFC4-6F175D3DCCD1}">
              <a14:hiddenFill xmlns:a14="http://schemas.microsoft.com/office/drawing/2010/main">
                <a:solidFill>
                  <a:srgbClr val="FFFFFF"/>
                </a:solidFill>
              </a14:hiddenFill>
            </a:ext>
          </a:extLst>
        </p:spPr>
      </p:pic>
      <p:pic>
        <p:nvPicPr>
          <p:cNvPr id="334940" name="Picture 92" descr="C:\Users\Rina Laptop E4310\Desktop\ati0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9126" y="2558312"/>
            <a:ext cx="870687" cy="8706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94265" y="2509938"/>
            <a:ext cx="765030" cy="919062"/>
          </a:xfrm>
          <a:prstGeom prst="rect">
            <a:avLst/>
          </a:prstGeom>
        </p:spPr>
      </p:pic>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563" y="1643865"/>
            <a:ext cx="616953" cy="728486"/>
          </a:xfrm>
          <a:prstGeom prst="rect">
            <a:avLst/>
          </a:prstGeom>
        </p:spPr>
      </p:pic>
      <p:sp>
        <p:nvSpPr>
          <p:cNvPr id="11" name="Rectangle 10"/>
          <p:cNvSpPr/>
          <p:nvPr/>
        </p:nvSpPr>
        <p:spPr>
          <a:xfrm>
            <a:off x="989351" y="88529"/>
            <a:ext cx="5259154" cy="1323439"/>
          </a:xfrm>
          <a:prstGeom prst="rect">
            <a:avLst/>
          </a:prstGeom>
        </p:spPr>
        <p:txBody>
          <a:bodyPr wrap="square">
            <a:spAutoFit/>
          </a:bodyPr>
          <a:lstStyle/>
          <a:p>
            <a:r>
              <a:rPr lang="en-US" sz="4400" dirty="0">
                <a:solidFill>
                  <a:srgbClr val="FF0000"/>
                </a:solidFill>
              </a:rPr>
              <a:t>Thank You !</a:t>
            </a:r>
          </a:p>
          <a:p>
            <a:r>
              <a:rPr lang="en-US" dirty="0">
                <a:solidFill>
                  <a:srgbClr val="FF0000"/>
                </a:solidFill>
              </a:rPr>
              <a:t>For publication see: </a:t>
            </a:r>
          </a:p>
          <a:p>
            <a:r>
              <a:rPr lang="en-US" dirty="0">
                <a:solidFill>
                  <a:srgbClr val="FF0000"/>
                </a:solidFill>
              </a:rPr>
              <a:t>http://www.ics.uci.edu/~dechter/publications.html</a:t>
            </a:r>
          </a:p>
        </p:txBody>
      </p:sp>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4866" y="1630606"/>
            <a:ext cx="754260" cy="754260"/>
          </a:xfrm>
          <a:prstGeom prst="rect">
            <a:avLst/>
          </a:prstGeom>
          <a:solidFill>
            <a:schemeClr val="tx2"/>
          </a:solidFill>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78051" y="90855"/>
            <a:ext cx="2093591" cy="2538913"/>
          </a:xfrm>
          <a:prstGeom prst="rect">
            <a:avLst/>
          </a:prstGeom>
        </p:spPr>
      </p:pic>
      <p:pic>
        <p:nvPicPr>
          <p:cNvPr id="21" name="Picture 4" descr="Lou">
            <a:extLst>
              <a:ext uri="{FF2B5EF4-FFF2-40B4-BE49-F238E27FC236}">
                <a16:creationId xmlns:a16="http://schemas.microsoft.com/office/drawing/2014/main" id="{BD43168C-2651-1143-B7D9-30B14144DB5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95360" y="1589436"/>
            <a:ext cx="701461" cy="84175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Lou">
            <a:extLst>
              <a:ext uri="{FF2B5EF4-FFF2-40B4-BE49-F238E27FC236}">
                <a16:creationId xmlns:a16="http://schemas.microsoft.com/office/drawing/2014/main" id="{BD43168C-2651-1143-B7D9-30B14144DB5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15152" y="5324836"/>
            <a:ext cx="609695" cy="7316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40304" y="4870029"/>
            <a:ext cx="754260" cy="754260"/>
          </a:xfrm>
          <a:prstGeom prst="rect">
            <a:avLst/>
          </a:prstGeom>
          <a:solidFill>
            <a:schemeClr val="tx2"/>
          </a:solidFill>
        </p:spPr>
      </p:pic>
      <p:pic>
        <p:nvPicPr>
          <p:cNvPr id="27" name="Picture 92" descr="C:\Users\Rina Laptop E4310\Desktop\ati0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4960" y="1838379"/>
            <a:ext cx="711837" cy="7118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Object 27"/>
          <p:cNvGraphicFramePr>
            <a:graphicFrameLocks noChangeAspect="1"/>
          </p:cNvGraphicFramePr>
          <p:nvPr/>
        </p:nvGraphicFramePr>
        <p:xfrm>
          <a:off x="6535496" y="3214822"/>
          <a:ext cx="660400" cy="990600"/>
        </p:xfrm>
        <a:graphic>
          <a:graphicData uri="http://schemas.openxmlformats.org/presentationml/2006/ole">
            <mc:AlternateContent xmlns:mc="http://schemas.openxmlformats.org/markup-compatibility/2006">
              <mc:Choice xmlns:v="urn:schemas-microsoft-com:vml" Requires="v">
                <p:oleObj spid="_x0000_s118895" name="Photo Editor Photo" r:id="rId16" imgW="1714739" imgH="2572109" progId="MSPhotoEd.3">
                  <p:embed/>
                </p:oleObj>
              </mc:Choice>
              <mc:Fallback>
                <p:oleObj name="Photo Editor Photo" r:id="rId16" imgW="1714739" imgH="2572109" progId="MSPhotoEd.3">
                  <p:embed/>
                  <p:pic>
                    <p:nvPicPr>
                      <p:cNvPr id="28"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5496" y="3214822"/>
                        <a:ext cx="66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78628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a:xfrm>
            <a:off x="338138" y="-45354"/>
            <a:ext cx="8153400" cy="1020762"/>
          </a:xfrm>
        </p:spPr>
        <p:txBody>
          <a:bodyPr>
            <a:normAutofit fontScale="90000"/>
          </a:bodyPr>
          <a:lstStyle/>
          <a:p>
            <a:pPr eaLnBrk="1" hangingPunct="1"/>
            <a:r>
              <a:rPr lang="en-US" sz="3600" dirty="0"/>
              <a:t>Traveling by Inference and Conditioning</a:t>
            </a:r>
            <a:br>
              <a:rPr lang="en-US" sz="3600" dirty="0"/>
            </a:br>
            <a:r>
              <a:rPr lang="en-US" sz="3600" dirty="0"/>
              <a:t>w-</a:t>
            </a:r>
            <a:r>
              <a:rPr lang="en-US" sz="3600" dirty="0" err="1"/>
              <a:t>Cutset</a:t>
            </a:r>
            <a:r>
              <a:rPr lang="en-US" sz="3600" dirty="0"/>
              <a:t>: Balancing Memory and Time</a:t>
            </a:r>
          </a:p>
        </p:txBody>
      </p:sp>
      <p:grpSp>
        <p:nvGrpSpPr>
          <p:cNvPr id="30726" name="Group 3"/>
          <p:cNvGrpSpPr>
            <a:grpSpLocks/>
          </p:cNvGrpSpPr>
          <p:nvPr/>
        </p:nvGrpSpPr>
        <p:grpSpPr bwMode="auto">
          <a:xfrm>
            <a:off x="2360613" y="3157889"/>
            <a:ext cx="2184400" cy="495300"/>
            <a:chOff x="1487" y="2064"/>
            <a:chExt cx="1376" cy="312"/>
          </a:xfrm>
        </p:grpSpPr>
        <p:sp>
          <p:nvSpPr>
            <p:cNvPr id="30935" name="Rectangle 4"/>
            <p:cNvSpPr>
              <a:spLocks noChangeArrowheads="1"/>
            </p:cNvSpPr>
            <p:nvPr/>
          </p:nvSpPr>
          <p:spPr bwMode="auto">
            <a:xfrm>
              <a:off x="1487" y="2216"/>
              <a:ext cx="504" cy="16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en-US" sz="1000" b="1">
                  <a:latin typeface="Tahoma" pitchFamily="34" charset="0"/>
                </a:rPr>
                <a:t>A=yellow</a:t>
              </a:r>
            </a:p>
          </p:txBody>
        </p:sp>
        <p:sp>
          <p:nvSpPr>
            <p:cNvPr id="30936" name="Oval 5"/>
            <p:cNvSpPr>
              <a:spLocks noChangeArrowheads="1"/>
            </p:cNvSpPr>
            <p:nvPr/>
          </p:nvSpPr>
          <p:spPr bwMode="auto">
            <a:xfrm>
              <a:off x="2815" y="2064"/>
              <a:ext cx="48" cy="48"/>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cxnSp>
          <p:nvCxnSpPr>
            <p:cNvPr id="30937" name="AutoShape 6"/>
            <p:cNvCxnSpPr>
              <a:cxnSpLocks noChangeShapeType="1"/>
              <a:stCxn id="30936" idx="3"/>
              <a:endCxn id="30935" idx="0"/>
            </p:cNvCxnSpPr>
            <p:nvPr/>
          </p:nvCxnSpPr>
          <p:spPr bwMode="auto">
            <a:xfrm flipH="1">
              <a:off x="1739" y="2105"/>
              <a:ext cx="1083" cy="111"/>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30727" name="Group 7"/>
          <p:cNvGrpSpPr>
            <a:grpSpLocks/>
          </p:cNvGrpSpPr>
          <p:nvPr/>
        </p:nvGrpSpPr>
        <p:grpSpPr bwMode="auto">
          <a:xfrm>
            <a:off x="4533900" y="3237260"/>
            <a:ext cx="2095500" cy="415924"/>
            <a:chOff x="2856" y="2114"/>
            <a:chExt cx="1320" cy="262"/>
          </a:xfrm>
        </p:grpSpPr>
        <p:sp>
          <p:nvSpPr>
            <p:cNvPr id="30933" name="Rectangle 8"/>
            <p:cNvSpPr>
              <a:spLocks noChangeArrowheads="1"/>
            </p:cNvSpPr>
            <p:nvPr/>
          </p:nvSpPr>
          <p:spPr bwMode="auto">
            <a:xfrm>
              <a:off x="3702" y="2216"/>
              <a:ext cx="474" cy="16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en-US" sz="1000" b="1">
                  <a:latin typeface="Tahoma" pitchFamily="34" charset="0"/>
                </a:rPr>
                <a:t>A=green</a:t>
              </a:r>
            </a:p>
          </p:txBody>
        </p:sp>
        <p:cxnSp>
          <p:nvCxnSpPr>
            <p:cNvPr id="30934" name="AutoShape 9"/>
            <p:cNvCxnSpPr>
              <a:cxnSpLocks noChangeShapeType="1"/>
              <a:stCxn id="30936" idx="5"/>
              <a:endCxn id="30933" idx="0"/>
            </p:cNvCxnSpPr>
            <p:nvPr/>
          </p:nvCxnSpPr>
          <p:spPr bwMode="auto">
            <a:xfrm>
              <a:off x="2856" y="2114"/>
              <a:ext cx="1083" cy="102"/>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401866" name="Group 10"/>
          <p:cNvGrpSpPr>
            <a:grpSpLocks/>
          </p:cNvGrpSpPr>
          <p:nvPr/>
        </p:nvGrpSpPr>
        <p:grpSpPr bwMode="auto">
          <a:xfrm>
            <a:off x="457200" y="3667480"/>
            <a:ext cx="2303463" cy="585788"/>
            <a:chOff x="288" y="2481"/>
            <a:chExt cx="1451" cy="369"/>
          </a:xfrm>
        </p:grpSpPr>
        <p:sp>
          <p:nvSpPr>
            <p:cNvPr id="30931" name="Rectangle 11"/>
            <p:cNvSpPr>
              <a:spLocks noChangeArrowheads="1"/>
            </p:cNvSpPr>
            <p:nvPr/>
          </p:nvSpPr>
          <p:spPr bwMode="auto">
            <a:xfrm>
              <a:off x="288" y="2690"/>
              <a:ext cx="375" cy="16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en-US" sz="1000" b="1" dirty="0">
                  <a:latin typeface="Tahoma" pitchFamily="34" charset="0"/>
                </a:rPr>
                <a:t>B=red</a:t>
              </a:r>
            </a:p>
          </p:txBody>
        </p:sp>
        <p:cxnSp>
          <p:nvCxnSpPr>
            <p:cNvPr id="30932" name="AutoShape 12"/>
            <p:cNvCxnSpPr>
              <a:cxnSpLocks noChangeShapeType="1"/>
              <a:stCxn id="30935" idx="2"/>
              <a:endCxn id="30931" idx="0"/>
            </p:cNvCxnSpPr>
            <p:nvPr/>
          </p:nvCxnSpPr>
          <p:spPr bwMode="auto">
            <a:xfrm flipH="1">
              <a:off x="476" y="2481"/>
              <a:ext cx="1263" cy="209"/>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401869" name="Group 13"/>
          <p:cNvGrpSpPr>
            <a:grpSpLocks/>
          </p:cNvGrpSpPr>
          <p:nvPr/>
        </p:nvGrpSpPr>
        <p:grpSpPr bwMode="auto">
          <a:xfrm>
            <a:off x="1900238" y="3667480"/>
            <a:ext cx="860425" cy="585788"/>
            <a:chOff x="1197" y="2481"/>
            <a:chExt cx="542" cy="369"/>
          </a:xfrm>
        </p:grpSpPr>
        <p:sp>
          <p:nvSpPr>
            <p:cNvPr id="30929" name="Rectangle 14"/>
            <p:cNvSpPr>
              <a:spLocks noChangeArrowheads="1"/>
            </p:cNvSpPr>
            <p:nvPr/>
          </p:nvSpPr>
          <p:spPr bwMode="auto">
            <a:xfrm>
              <a:off x="1197" y="2690"/>
              <a:ext cx="416" cy="160"/>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en-US" sz="1000" b="1">
                  <a:latin typeface="Tahoma" pitchFamily="34" charset="0"/>
                </a:rPr>
                <a:t>B=blue</a:t>
              </a:r>
            </a:p>
          </p:txBody>
        </p:sp>
        <p:cxnSp>
          <p:nvCxnSpPr>
            <p:cNvPr id="30930" name="AutoShape 15"/>
            <p:cNvCxnSpPr>
              <a:cxnSpLocks noChangeShapeType="1"/>
              <a:stCxn id="30935" idx="2"/>
              <a:endCxn id="30929" idx="0"/>
            </p:cNvCxnSpPr>
            <p:nvPr/>
          </p:nvCxnSpPr>
          <p:spPr bwMode="auto">
            <a:xfrm flipH="1">
              <a:off x="1405" y="2481"/>
              <a:ext cx="334" cy="209"/>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401872" name="Group 16"/>
          <p:cNvGrpSpPr>
            <a:grpSpLocks/>
          </p:cNvGrpSpPr>
          <p:nvPr/>
        </p:nvGrpSpPr>
        <p:grpSpPr bwMode="auto">
          <a:xfrm>
            <a:off x="5010150" y="3667480"/>
            <a:ext cx="1243013" cy="585788"/>
            <a:chOff x="3156" y="2481"/>
            <a:chExt cx="783" cy="369"/>
          </a:xfrm>
        </p:grpSpPr>
        <p:sp>
          <p:nvSpPr>
            <p:cNvPr id="30927" name="Rectangle 17"/>
            <p:cNvSpPr>
              <a:spLocks noChangeArrowheads="1"/>
            </p:cNvSpPr>
            <p:nvPr/>
          </p:nvSpPr>
          <p:spPr bwMode="auto">
            <a:xfrm>
              <a:off x="3156" y="2690"/>
              <a:ext cx="375" cy="16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en-US" sz="1000" b="1" dirty="0">
                  <a:latin typeface="Tahoma" pitchFamily="34" charset="0"/>
                </a:rPr>
                <a:t>B=red</a:t>
              </a:r>
            </a:p>
          </p:txBody>
        </p:sp>
        <p:cxnSp>
          <p:nvCxnSpPr>
            <p:cNvPr id="30928" name="AutoShape 18"/>
            <p:cNvCxnSpPr>
              <a:cxnSpLocks noChangeShapeType="1"/>
              <a:stCxn id="30933" idx="2"/>
              <a:endCxn id="30927" idx="0"/>
            </p:cNvCxnSpPr>
            <p:nvPr/>
          </p:nvCxnSpPr>
          <p:spPr bwMode="auto">
            <a:xfrm flipH="1">
              <a:off x="3344" y="2481"/>
              <a:ext cx="595" cy="209"/>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401875" name="Group 19"/>
          <p:cNvGrpSpPr>
            <a:grpSpLocks/>
          </p:cNvGrpSpPr>
          <p:nvPr/>
        </p:nvGrpSpPr>
        <p:grpSpPr bwMode="auto">
          <a:xfrm>
            <a:off x="6253163" y="3667480"/>
            <a:ext cx="860425" cy="585788"/>
            <a:chOff x="3939" y="2481"/>
            <a:chExt cx="542" cy="369"/>
          </a:xfrm>
        </p:grpSpPr>
        <p:sp>
          <p:nvSpPr>
            <p:cNvPr id="30925" name="Rectangle 20"/>
            <p:cNvSpPr>
              <a:spLocks noChangeArrowheads="1"/>
            </p:cNvSpPr>
            <p:nvPr/>
          </p:nvSpPr>
          <p:spPr bwMode="auto">
            <a:xfrm>
              <a:off x="4065" y="2690"/>
              <a:ext cx="416" cy="160"/>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en-US" sz="1000" b="1">
                  <a:latin typeface="Tahoma" pitchFamily="34" charset="0"/>
                </a:rPr>
                <a:t>B=blue</a:t>
              </a:r>
            </a:p>
          </p:txBody>
        </p:sp>
        <p:cxnSp>
          <p:nvCxnSpPr>
            <p:cNvPr id="30926" name="AutoShape 21"/>
            <p:cNvCxnSpPr>
              <a:cxnSpLocks noChangeShapeType="1"/>
              <a:stCxn id="30933" idx="2"/>
              <a:endCxn id="30925" idx="0"/>
            </p:cNvCxnSpPr>
            <p:nvPr/>
          </p:nvCxnSpPr>
          <p:spPr bwMode="auto">
            <a:xfrm>
              <a:off x="3939" y="2481"/>
              <a:ext cx="334" cy="209"/>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401878" name="Group 22"/>
          <p:cNvGrpSpPr>
            <a:grpSpLocks/>
          </p:cNvGrpSpPr>
          <p:nvPr/>
        </p:nvGrpSpPr>
        <p:grpSpPr bwMode="auto">
          <a:xfrm>
            <a:off x="2760663" y="3667480"/>
            <a:ext cx="1400175" cy="585788"/>
            <a:chOff x="1739" y="2481"/>
            <a:chExt cx="882" cy="369"/>
          </a:xfrm>
        </p:grpSpPr>
        <p:sp>
          <p:nvSpPr>
            <p:cNvPr id="30923" name="Rectangle 23"/>
            <p:cNvSpPr>
              <a:spLocks noChangeArrowheads="1"/>
            </p:cNvSpPr>
            <p:nvPr/>
          </p:nvSpPr>
          <p:spPr bwMode="auto">
            <a:xfrm>
              <a:off x="2147" y="2690"/>
              <a:ext cx="474" cy="16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en-US" sz="1000" b="1">
                  <a:latin typeface="Tahoma" pitchFamily="34" charset="0"/>
                </a:rPr>
                <a:t>B=green</a:t>
              </a:r>
            </a:p>
          </p:txBody>
        </p:sp>
        <p:cxnSp>
          <p:nvCxnSpPr>
            <p:cNvPr id="30924" name="AutoShape 24"/>
            <p:cNvCxnSpPr>
              <a:cxnSpLocks noChangeShapeType="1"/>
              <a:stCxn id="30935" idx="2"/>
              <a:endCxn id="30923" idx="0"/>
            </p:cNvCxnSpPr>
            <p:nvPr/>
          </p:nvCxnSpPr>
          <p:spPr bwMode="auto">
            <a:xfrm>
              <a:off x="1739" y="2481"/>
              <a:ext cx="645" cy="209"/>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401881" name="Group 25"/>
          <p:cNvGrpSpPr>
            <a:grpSpLocks/>
          </p:cNvGrpSpPr>
          <p:nvPr/>
        </p:nvGrpSpPr>
        <p:grpSpPr bwMode="auto">
          <a:xfrm>
            <a:off x="6253163" y="3667480"/>
            <a:ext cx="2509837" cy="585788"/>
            <a:chOff x="3939" y="2481"/>
            <a:chExt cx="1581" cy="369"/>
          </a:xfrm>
        </p:grpSpPr>
        <p:sp>
          <p:nvSpPr>
            <p:cNvPr id="30921" name="Rectangle 26"/>
            <p:cNvSpPr>
              <a:spLocks noChangeArrowheads="1"/>
            </p:cNvSpPr>
            <p:nvPr/>
          </p:nvSpPr>
          <p:spPr bwMode="auto">
            <a:xfrm>
              <a:off x="5016" y="2690"/>
              <a:ext cx="504" cy="16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en-US" sz="1000" b="1">
                  <a:latin typeface="Tahoma" pitchFamily="34" charset="0"/>
                </a:rPr>
                <a:t>B=yellow</a:t>
              </a:r>
            </a:p>
          </p:txBody>
        </p:sp>
        <p:cxnSp>
          <p:nvCxnSpPr>
            <p:cNvPr id="30922" name="AutoShape 27"/>
            <p:cNvCxnSpPr>
              <a:cxnSpLocks noChangeShapeType="1"/>
              <a:stCxn id="30933" idx="2"/>
              <a:endCxn id="30921" idx="0"/>
            </p:cNvCxnSpPr>
            <p:nvPr/>
          </p:nvCxnSpPr>
          <p:spPr bwMode="auto">
            <a:xfrm>
              <a:off x="3939" y="2481"/>
              <a:ext cx="1329" cy="209"/>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401884" name="Group 28"/>
          <p:cNvGrpSpPr>
            <a:grpSpLocks/>
          </p:cNvGrpSpPr>
          <p:nvPr/>
        </p:nvGrpSpPr>
        <p:grpSpPr bwMode="auto">
          <a:xfrm>
            <a:off x="47625" y="4443764"/>
            <a:ext cx="1381125" cy="1685925"/>
            <a:chOff x="54" y="2976"/>
            <a:chExt cx="870" cy="1062"/>
          </a:xfrm>
        </p:grpSpPr>
        <p:sp>
          <p:nvSpPr>
            <p:cNvPr id="30898" name="Oval 29"/>
            <p:cNvSpPr>
              <a:spLocks noChangeAspect="1" noChangeArrowheads="1"/>
            </p:cNvSpPr>
            <p:nvPr/>
          </p:nvSpPr>
          <p:spPr bwMode="auto">
            <a:xfrm>
              <a:off x="54" y="322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C</a:t>
              </a:r>
            </a:p>
          </p:txBody>
        </p:sp>
        <p:sp>
          <p:nvSpPr>
            <p:cNvPr id="30899" name="Oval 30"/>
            <p:cNvSpPr>
              <a:spLocks noChangeAspect="1" noChangeArrowheads="1"/>
            </p:cNvSpPr>
            <p:nvPr/>
          </p:nvSpPr>
          <p:spPr bwMode="auto">
            <a:xfrm>
              <a:off x="708" y="346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K</a:t>
              </a:r>
            </a:p>
          </p:txBody>
        </p:sp>
        <p:sp>
          <p:nvSpPr>
            <p:cNvPr id="30900" name="Oval 31"/>
            <p:cNvSpPr>
              <a:spLocks noChangeAspect="1" noChangeArrowheads="1"/>
            </p:cNvSpPr>
            <p:nvPr/>
          </p:nvSpPr>
          <p:spPr bwMode="auto">
            <a:xfrm>
              <a:off x="294" y="3880"/>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G</a:t>
              </a:r>
            </a:p>
          </p:txBody>
        </p:sp>
        <p:cxnSp>
          <p:nvCxnSpPr>
            <p:cNvPr id="30901" name="AutoShape 32"/>
            <p:cNvCxnSpPr>
              <a:cxnSpLocks noChangeAspect="1" noChangeShapeType="1"/>
              <a:stCxn id="30899" idx="0"/>
              <a:endCxn id="30902" idx="2"/>
            </p:cNvCxnSpPr>
            <p:nvPr/>
          </p:nvCxnSpPr>
          <p:spPr bwMode="auto">
            <a:xfrm flipH="1" flipV="1">
              <a:off x="774" y="3195"/>
              <a:ext cx="9" cy="26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902" name="Oval 33"/>
            <p:cNvSpPr>
              <a:spLocks noChangeAspect="1" noChangeArrowheads="1"/>
            </p:cNvSpPr>
            <p:nvPr/>
          </p:nvSpPr>
          <p:spPr bwMode="auto">
            <a:xfrm>
              <a:off x="774" y="3120"/>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L</a:t>
              </a:r>
            </a:p>
          </p:txBody>
        </p:sp>
        <p:sp>
          <p:nvSpPr>
            <p:cNvPr id="30903" name="Oval 34"/>
            <p:cNvSpPr>
              <a:spLocks noChangeAspect="1" noChangeArrowheads="1"/>
            </p:cNvSpPr>
            <p:nvPr/>
          </p:nvSpPr>
          <p:spPr bwMode="auto">
            <a:xfrm>
              <a:off x="348" y="298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D</a:t>
              </a:r>
            </a:p>
          </p:txBody>
        </p:sp>
        <p:cxnSp>
          <p:nvCxnSpPr>
            <p:cNvPr id="30904" name="AutoShape 35"/>
            <p:cNvCxnSpPr>
              <a:cxnSpLocks noChangeAspect="1" noChangeShapeType="1"/>
              <a:stCxn id="30898" idx="6"/>
              <a:endCxn id="30903" idx="4"/>
            </p:cNvCxnSpPr>
            <p:nvPr/>
          </p:nvCxnSpPr>
          <p:spPr bwMode="auto">
            <a:xfrm flipV="1">
              <a:off x="204" y="3134"/>
              <a:ext cx="219" cy="16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905" name="AutoShape 36"/>
            <p:cNvCxnSpPr>
              <a:cxnSpLocks noChangeAspect="1" noChangeShapeType="1"/>
              <a:stCxn id="30900" idx="0"/>
              <a:endCxn id="30906" idx="7"/>
            </p:cNvCxnSpPr>
            <p:nvPr/>
          </p:nvCxnSpPr>
          <p:spPr bwMode="auto">
            <a:xfrm flipH="1" flipV="1">
              <a:off x="224" y="3766"/>
              <a:ext cx="145" cy="11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906" name="Oval 37"/>
            <p:cNvSpPr>
              <a:spLocks noChangeAspect="1" noChangeArrowheads="1"/>
            </p:cNvSpPr>
            <p:nvPr/>
          </p:nvSpPr>
          <p:spPr bwMode="auto">
            <a:xfrm>
              <a:off x="96" y="374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F</a:t>
              </a:r>
            </a:p>
          </p:txBody>
        </p:sp>
        <p:cxnSp>
          <p:nvCxnSpPr>
            <p:cNvPr id="30907" name="AutoShape 38"/>
            <p:cNvCxnSpPr>
              <a:cxnSpLocks noChangeAspect="1" noChangeShapeType="1"/>
              <a:stCxn id="30900" idx="0"/>
              <a:endCxn id="30908" idx="2"/>
            </p:cNvCxnSpPr>
            <p:nvPr/>
          </p:nvCxnSpPr>
          <p:spPr bwMode="auto">
            <a:xfrm flipV="1">
              <a:off x="369" y="3719"/>
              <a:ext cx="192" cy="161"/>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908" name="Oval 39"/>
            <p:cNvSpPr>
              <a:spLocks noChangeAspect="1" noChangeArrowheads="1"/>
            </p:cNvSpPr>
            <p:nvPr/>
          </p:nvSpPr>
          <p:spPr bwMode="auto">
            <a:xfrm>
              <a:off x="561" y="3643"/>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H</a:t>
              </a:r>
            </a:p>
          </p:txBody>
        </p:sp>
        <p:cxnSp>
          <p:nvCxnSpPr>
            <p:cNvPr id="30909" name="AutoShape 40"/>
            <p:cNvCxnSpPr>
              <a:cxnSpLocks noChangeAspect="1" noChangeShapeType="1"/>
              <a:stCxn id="30902" idx="2"/>
              <a:endCxn id="30910" idx="4"/>
            </p:cNvCxnSpPr>
            <p:nvPr/>
          </p:nvCxnSpPr>
          <p:spPr bwMode="auto">
            <a:xfrm flipH="1" flipV="1">
              <a:off x="657" y="3126"/>
              <a:ext cx="117" cy="69"/>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910" name="Oval 41"/>
            <p:cNvSpPr>
              <a:spLocks noChangeAspect="1" noChangeArrowheads="1"/>
            </p:cNvSpPr>
            <p:nvPr/>
          </p:nvSpPr>
          <p:spPr bwMode="auto">
            <a:xfrm>
              <a:off x="582" y="2976"/>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M</a:t>
              </a:r>
            </a:p>
          </p:txBody>
        </p:sp>
        <p:sp>
          <p:nvSpPr>
            <p:cNvPr id="30911" name="Oval 42"/>
            <p:cNvSpPr>
              <a:spLocks noChangeAspect="1" noChangeArrowheads="1"/>
            </p:cNvSpPr>
            <p:nvPr/>
          </p:nvSpPr>
          <p:spPr bwMode="auto">
            <a:xfrm>
              <a:off x="534" y="3888"/>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J</a:t>
              </a:r>
            </a:p>
          </p:txBody>
        </p:sp>
        <p:cxnSp>
          <p:nvCxnSpPr>
            <p:cNvPr id="30912" name="AutoShape 43"/>
            <p:cNvCxnSpPr>
              <a:cxnSpLocks noChangeAspect="1" noChangeShapeType="1"/>
              <a:stCxn id="30908" idx="2"/>
              <a:endCxn id="30911" idx="1"/>
            </p:cNvCxnSpPr>
            <p:nvPr/>
          </p:nvCxnSpPr>
          <p:spPr bwMode="auto">
            <a:xfrm flipH="1">
              <a:off x="556" y="3719"/>
              <a:ext cx="5" cy="191"/>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913" name="Oval 44"/>
            <p:cNvSpPr>
              <a:spLocks noChangeAspect="1" noChangeArrowheads="1"/>
            </p:cNvSpPr>
            <p:nvPr/>
          </p:nvSpPr>
          <p:spPr bwMode="auto">
            <a:xfrm>
              <a:off x="138" y="2976"/>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E</a:t>
              </a:r>
            </a:p>
          </p:txBody>
        </p:sp>
        <p:cxnSp>
          <p:nvCxnSpPr>
            <p:cNvPr id="30914" name="AutoShape 45"/>
            <p:cNvCxnSpPr>
              <a:cxnSpLocks noChangeAspect="1" noChangeShapeType="1"/>
              <a:stCxn id="30903" idx="4"/>
              <a:endCxn id="30913" idx="5"/>
            </p:cNvCxnSpPr>
            <p:nvPr/>
          </p:nvCxnSpPr>
          <p:spPr bwMode="auto">
            <a:xfrm flipH="1" flipV="1">
              <a:off x="266" y="3104"/>
              <a:ext cx="157" cy="3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915" name="AutoShape 46"/>
            <p:cNvCxnSpPr>
              <a:cxnSpLocks noChangeAspect="1" noChangeShapeType="1"/>
              <a:stCxn id="30899" idx="0"/>
              <a:endCxn id="30910" idx="4"/>
            </p:cNvCxnSpPr>
            <p:nvPr/>
          </p:nvCxnSpPr>
          <p:spPr bwMode="auto">
            <a:xfrm flipH="1" flipV="1">
              <a:off x="657" y="3126"/>
              <a:ext cx="126" cy="33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916" name="AutoShape 47"/>
            <p:cNvCxnSpPr>
              <a:cxnSpLocks noChangeAspect="1" noChangeShapeType="1"/>
              <a:stCxn id="30898" idx="6"/>
              <a:endCxn id="30913" idx="5"/>
            </p:cNvCxnSpPr>
            <p:nvPr/>
          </p:nvCxnSpPr>
          <p:spPr bwMode="auto">
            <a:xfrm flipV="1">
              <a:off x="204" y="3104"/>
              <a:ext cx="62" cy="19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917" name="AutoShape 48"/>
            <p:cNvCxnSpPr>
              <a:cxnSpLocks noChangeAspect="1" noChangeShapeType="1"/>
              <a:stCxn id="30911" idx="1"/>
              <a:endCxn id="30900" idx="0"/>
            </p:cNvCxnSpPr>
            <p:nvPr/>
          </p:nvCxnSpPr>
          <p:spPr bwMode="auto">
            <a:xfrm flipH="1" flipV="1">
              <a:off x="369" y="3880"/>
              <a:ext cx="187" cy="3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918" name="AutoShape 49"/>
            <p:cNvCxnSpPr>
              <a:cxnSpLocks noChangeAspect="1" noChangeShapeType="1"/>
              <a:stCxn id="30908" idx="2"/>
              <a:endCxn id="30906" idx="7"/>
            </p:cNvCxnSpPr>
            <p:nvPr/>
          </p:nvCxnSpPr>
          <p:spPr bwMode="auto">
            <a:xfrm flipH="1">
              <a:off x="224" y="3719"/>
              <a:ext cx="337" cy="4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919" name="AutoShape 50"/>
            <p:cNvCxnSpPr>
              <a:cxnSpLocks noChangeShapeType="1"/>
              <a:stCxn id="30899" idx="3"/>
              <a:endCxn id="30908" idx="7"/>
            </p:cNvCxnSpPr>
            <p:nvPr/>
          </p:nvCxnSpPr>
          <p:spPr bwMode="auto">
            <a:xfrm flipH="1">
              <a:off x="689" y="3590"/>
              <a:ext cx="41" cy="75"/>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920" name="AutoShape 51"/>
            <p:cNvCxnSpPr>
              <a:cxnSpLocks noChangeShapeType="1"/>
              <a:stCxn id="30903" idx="6"/>
              <a:endCxn id="30910" idx="2"/>
            </p:cNvCxnSpPr>
            <p:nvPr/>
          </p:nvCxnSpPr>
          <p:spPr bwMode="auto">
            <a:xfrm flipV="1">
              <a:off x="498" y="3051"/>
              <a:ext cx="84" cy="8"/>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401908" name="Group 52"/>
          <p:cNvGrpSpPr>
            <a:grpSpLocks/>
          </p:cNvGrpSpPr>
          <p:nvPr/>
        </p:nvGrpSpPr>
        <p:grpSpPr bwMode="auto">
          <a:xfrm>
            <a:off x="1574800" y="4443764"/>
            <a:ext cx="1381125" cy="1685925"/>
            <a:chOff x="54" y="2976"/>
            <a:chExt cx="870" cy="1062"/>
          </a:xfrm>
        </p:grpSpPr>
        <p:sp>
          <p:nvSpPr>
            <p:cNvPr id="30875" name="Oval 53"/>
            <p:cNvSpPr>
              <a:spLocks noChangeAspect="1" noChangeArrowheads="1"/>
            </p:cNvSpPr>
            <p:nvPr/>
          </p:nvSpPr>
          <p:spPr bwMode="auto">
            <a:xfrm>
              <a:off x="54" y="322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C</a:t>
              </a:r>
            </a:p>
          </p:txBody>
        </p:sp>
        <p:sp>
          <p:nvSpPr>
            <p:cNvPr id="30876" name="Oval 54"/>
            <p:cNvSpPr>
              <a:spLocks noChangeAspect="1" noChangeArrowheads="1"/>
            </p:cNvSpPr>
            <p:nvPr/>
          </p:nvSpPr>
          <p:spPr bwMode="auto">
            <a:xfrm>
              <a:off x="708" y="346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K</a:t>
              </a:r>
            </a:p>
          </p:txBody>
        </p:sp>
        <p:sp>
          <p:nvSpPr>
            <p:cNvPr id="30877" name="Oval 55"/>
            <p:cNvSpPr>
              <a:spLocks noChangeAspect="1" noChangeArrowheads="1"/>
            </p:cNvSpPr>
            <p:nvPr/>
          </p:nvSpPr>
          <p:spPr bwMode="auto">
            <a:xfrm>
              <a:off x="294" y="3880"/>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G</a:t>
              </a:r>
            </a:p>
          </p:txBody>
        </p:sp>
        <p:cxnSp>
          <p:nvCxnSpPr>
            <p:cNvPr id="30878" name="AutoShape 56"/>
            <p:cNvCxnSpPr>
              <a:cxnSpLocks noChangeAspect="1" noChangeShapeType="1"/>
              <a:stCxn id="30876" idx="0"/>
              <a:endCxn id="30879" idx="2"/>
            </p:cNvCxnSpPr>
            <p:nvPr/>
          </p:nvCxnSpPr>
          <p:spPr bwMode="auto">
            <a:xfrm flipH="1" flipV="1">
              <a:off x="774" y="3195"/>
              <a:ext cx="9" cy="26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879" name="Oval 57"/>
            <p:cNvSpPr>
              <a:spLocks noChangeAspect="1" noChangeArrowheads="1"/>
            </p:cNvSpPr>
            <p:nvPr/>
          </p:nvSpPr>
          <p:spPr bwMode="auto">
            <a:xfrm>
              <a:off x="774" y="3120"/>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L</a:t>
              </a:r>
            </a:p>
          </p:txBody>
        </p:sp>
        <p:sp>
          <p:nvSpPr>
            <p:cNvPr id="30880" name="Oval 58"/>
            <p:cNvSpPr>
              <a:spLocks noChangeAspect="1" noChangeArrowheads="1"/>
            </p:cNvSpPr>
            <p:nvPr/>
          </p:nvSpPr>
          <p:spPr bwMode="auto">
            <a:xfrm>
              <a:off x="348" y="298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D</a:t>
              </a:r>
            </a:p>
          </p:txBody>
        </p:sp>
        <p:cxnSp>
          <p:nvCxnSpPr>
            <p:cNvPr id="30881" name="AutoShape 59"/>
            <p:cNvCxnSpPr>
              <a:cxnSpLocks noChangeAspect="1" noChangeShapeType="1"/>
              <a:stCxn id="30875" idx="6"/>
              <a:endCxn id="30880" idx="4"/>
            </p:cNvCxnSpPr>
            <p:nvPr/>
          </p:nvCxnSpPr>
          <p:spPr bwMode="auto">
            <a:xfrm flipV="1">
              <a:off x="204" y="3134"/>
              <a:ext cx="219" cy="16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82" name="AutoShape 60"/>
            <p:cNvCxnSpPr>
              <a:cxnSpLocks noChangeAspect="1" noChangeShapeType="1"/>
              <a:stCxn id="30877" idx="0"/>
              <a:endCxn id="30883" idx="7"/>
            </p:cNvCxnSpPr>
            <p:nvPr/>
          </p:nvCxnSpPr>
          <p:spPr bwMode="auto">
            <a:xfrm flipH="1" flipV="1">
              <a:off x="224" y="3766"/>
              <a:ext cx="145" cy="11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883" name="Oval 61"/>
            <p:cNvSpPr>
              <a:spLocks noChangeAspect="1" noChangeArrowheads="1"/>
            </p:cNvSpPr>
            <p:nvPr/>
          </p:nvSpPr>
          <p:spPr bwMode="auto">
            <a:xfrm>
              <a:off x="96" y="374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F</a:t>
              </a:r>
            </a:p>
          </p:txBody>
        </p:sp>
        <p:cxnSp>
          <p:nvCxnSpPr>
            <p:cNvPr id="30884" name="AutoShape 62"/>
            <p:cNvCxnSpPr>
              <a:cxnSpLocks noChangeAspect="1" noChangeShapeType="1"/>
              <a:stCxn id="30877" idx="0"/>
              <a:endCxn id="30885" idx="2"/>
            </p:cNvCxnSpPr>
            <p:nvPr/>
          </p:nvCxnSpPr>
          <p:spPr bwMode="auto">
            <a:xfrm flipV="1">
              <a:off x="369" y="3719"/>
              <a:ext cx="192" cy="161"/>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885" name="Oval 63"/>
            <p:cNvSpPr>
              <a:spLocks noChangeAspect="1" noChangeArrowheads="1"/>
            </p:cNvSpPr>
            <p:nvPr/>
          </p:nvSpPr>
          <p:spPr bwMode="auto">
            <a:xfrm>
              <a:off x="561" y="3643"/>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H</a:t>
              </a:r>
            </a:p>
          </p:txBody>
        </p:sp>
        <p:cxnSp>
          <p:nvCxnSpPr>
            <p:cNvPr id="30886" name="AutoShape 64"/>
            <p:cNvCxnSpPr>
              <a:cxnSpLocks noChangeAspect="1" noChangeShapeType="1"/>
              <a:stCxn id="30879" idx="2"/>
              <a:endCxn id="30887" idx="4"/>
            </p:cNvCxnSpPr>
            <p:nvPr/>
          </p:nvCxnSpPr>
          <p:spPr bwMode="auto">
            <a:xfrm flipH="1" flipV="1">
              <a:off x="657" y="3126"/>
              <a:ext cx="117" cy="69"/>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887" name="Oval 65"/>
            <p:cNvSpPr>
              <a:spLocks noChangeAspect="1" noChangeArrowheads="1"/>
            </p:cNvSpPr>
            <p:nvPr/>
          </p:nvSpPr>
          <p:spPr bwMode="auto">
            <a:xfrm>
              <a:off x="582" y="2976"/>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M</a:t>
              </a:r>
            </a:p>
          </p:txBody>
        </p:sp>
        <p:sp>
          <p:nvSpPr>
            <p:cNvPr id="30888" name="Oval 66"/>
            <p:cNvSpPr>
              <a:spLocks noChangeAspect="1" noChangeArrowheads="1"/>
            </p:cNvSpPr>
            <p:nvPr/>
          </p:nvSpPr>
          <p:spPr bwMode="auto">
            <a:xfrm>
              <a:off x="534" y="3888"/>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J</a:t>
              </a:r>
            </a:p>
          </p:txBody>
        </p:sp>
        <p:cxnSp>
          <p:nvCxnSpPr>
            <p:cNvPr id="30889" name="AutoShape 67"/>
            <p:cNvCxnSpPr>
              <a:cxnSpLocks noChangeAspect="1" noChangeShapeType="1"/>
              <a:stCxn id="30885" idx="2"/>
              <a:endCxn id="30888" idx="1"/>
            </p:cNvCxnSpPr>
            <p:nvPr/>
          </p:nvCxnSpPr>
          <p:spPr bwMode="auto">
            <a:xfrm flipH="1">
              <a:off x="556" y="3719"/>
              <a:ext cx="5" cy="191"/>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890" name="Oval 68"/>
            <p:cNvSpPr>
              <a:spLocks noChangeAspect="1" noChangeArrowheads="1"/>
            </p:cNvSpPr>
            <p:nvPr/>
          </p:nvSpPr>
          <p:spPr bwMode="auto">
            <a:xfrm>
              <a:off x="138" y="2976"/>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E</a:t>
              </a:r>
            </a:p>
          </p:txBody>
        </p:sp>
        <p:cxnSp>
          <p:nvCxnSpPr>
            <p:cNvPr id="30891" name="AutoShape 69"/>
            <p:cNvCxnSpPr>
              <a:cxnSpLocks noChangeAspect="1" noChangeShapeType="1"/>
              <a:stCxn id="30880" idx="4"/>
              <a:endCxn id="30890" idx="5"/>
            </p:cNvCxnSpPr>
            <p:nvPr/>
          </p:nvCxnSpPr>
          <p:spPr bwMode="auto">
            <a:xfrm flipH="1" flipV="1">
              <a:off x="266" y="3104"/>
              <a:ext cx="157" cy="3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92" name="AutoShape 70"/>
            <p:cNvCxnSpPr>
              <a:cxnSpLocks noChangeAspect="1" noChangeShapeType="1"/>
              <a:stCxn id="30876" idx="0"/>
              <a:endCxn id="30887" idx="4"/>
            </p:cNvCxnSpPr>
            <p:nvPr/>
          </p:nvCxnSpPr>
          <p:spPr bwMode="auto">
            <a:xfrm flipH="1" flipV="1">
              <a:off x="657" y="3126"/>
              <a:ext cx="126" cy="33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93" name="AutoShape 71"/>
            <p:cNvCxnSpPr>
              <a:cxnSpLocks noChangeAspect="1" noChangeShapeType="1"/>
              <a:stCxn id="30875" idx="6"/>
              <a:endCxn id="30890" idx="5"/>
            </p:cNvCxnSpPr>
            <p:nvPr/>
          </p:nvCxnSpPr>
          <p:spPr bwMode="auto">
            <a:xfrm flipV="1">
              <a:off x="204" y="3104"/>
              <a:ext cx="62" cy="19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94" name="AutoShape 72"/>
            <p:cNvCxnSpPr>
              <a:cxnSpLocks noChangeAspect="1" noChangeShapeType="1"/>
              <a:stCxn id="30888" idx="1"/>
              <a:endCxn id="30877" idx="0"/>
            </p:cNvCxnSpPr>
            <p:nvPr/>
          </p:nvCxnSpPr>
          <p:spPr bwMode="auto">
            <a:xfrm flipH="1" flipV="1">
              <a:off x="369" y="3880"/>
              <a:ext cx="187" cy="3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95" name="AutoShape 73"/>
            <p:cNvCxnSpPr>
              <a:cxnSpLocks noChangeAspect="1" noChangeShapeType="1"/>
              <a:stCxn id="30885" idx="2"/>
              <a:endCxn id="30883" idx="7"/>
            </p:cNvCxnSpPr>
            <p:nvPr/>
          </p:nvCxnSpPr>
          <p:spPr bwMode="auto">
            <a:xfrm flipH="1">
              <a:off x="224" y="3719"/>
              <a:ext cx="337" cy="4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96" name="AutoShape 74"/>
            <p:cNvCxnSpPr>
              <a:cxnSpLocks noChangeShapeType="1"/>
              <a:stCxn id="30876" idx="3"/>
              <a:endCxn id="30885" idx="7"/>
            </p:cNvCxnSpPr>
            <p:nvPr/>
          </p:nvCxnSpPr>
          <p:spPr bwMode="auto">
            <a:xfrm flipH="1">
              <a:off x="689" y="3590"/>
              <a:ext cx="41" cy="75"/>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97" name="AutoShape 75"/>
            <p:cNvCxnSpPr>
              <a:cxnSpLocks noChangeShapeType="1"/>
              <a:stCxn id="30880" idx="6"/>
              <a:endCxn id="30887" idx="2"/>
            </p:cNvCxnSpPr>
            <p:nvPr/>
          </p:nvCxnSpPr>
          <p:spPr bwMode="auto">
            <a:xfrm flipV="1">
              <a:off x="498" y="3051"/>
              <a:ext cx="84" cy="8"/>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401932" name="Group 76"/>
          <p:cNvGrpSpPr>
            <a:grpSpLocks/>
          </p:cNvGrpSpPr>
          <p:nvPr/>
        </p:nvGrpSpPr>
        <p:grpSpPr bwMode="auto">
          <a:xfrm>
            <a:off x="3101975" y="4443764"/>
            <a:ext cx="1381125" cy="1685925"/>
            <a:chOff x="54" y="2976"/>
            <a:chExt cx="870" cy="1062"/>
          </a:xfrm>
        </p:grpSpPr>
        <p:sp>
          <p:nvSpPr>
            <p:cNvPr id="30852" name="Oval 77"/>
            <p:cNvSpPr>
              <a:spLocks noChangeAspect="1" noChangeArrowheads="1"/>
            </p:cNvSpPr>
            <p:nvPr/>
          </p:nvSpPr>
          <p:spPr bwMode="auto">
            <a:xfrm>
              <a:off x="54" y="322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C</a:t>
              </a:r>
            </a:p>
          </p:txBody>
        </p:sp>
        <p:sp>
          <p:nvSpPr>
            <p:cNvPr id="30853" name="Oval 78"/>
            <p:cNvSpPr>
              <a:spLocks noChangeAspect="1" noChangeArrowheads="1"/>
            </p:cNvSpPr>
            <p:nvPr/>
          </p:nvSpPr>
          <p:spPr bwMode="auto">
            <a:xfrm>
              <a:off x="708" y="346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K</a:t>
              </a:r>
            </a:p>
          </p:txBody>
        </p:sp>
        <p:sp>
          <p:nvSpPr>
            <p:cNvPr id="30854" name="Oval 79"/>
            <p:cNvSpPr>
              <a:spLocks noChangeAspect="1" noChangeArrowheads="1"/>
            </p:cNvSpPr>
            <p:nvPr/>
          </p:nvSpPr>
          <p:spPr bwMode="auto">
            <a:xfrm>
              <a:off x="294" y="3880"/>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G</a:t>
              </a:r>
            </a:p>
          </p:txBody>
        </p:sp>
        <p:cxnSp>
          <p:nvCxnSpPr>
            <p:cNvPr id="30855" name="AutoShape 80"/>
            <p:cNvCxnSpPr>
              <a:cxnSpLocks noChangeAspect="1" noChangeShapeType="1"/>
              <a:stCxn id="30853" idx="0"/>
              <a:endCxn id="30856" idx="2"/>
            </p:cNvCxnSpPr>
            <p:nvPr/>
          </p:nvCxnSpPr>
          <p:spPr bwMode="auto">
            <a:xfrm flipH="1" flipV="1">
              <a:off x="774" y="3195"/>
              <a:ext cx="9" cy="26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856" name="Oval 81"/>
            <p:cNvSpPr>
              <a:spLocks noChangeAspect="1" noChangeArrowheads="1"/>
            </p:cNvSpPr>
            <p:nvPr/>
          </p:nvSpPr>
          <p:spPr bwMode="auto">
            <a:xfrm>
              <a:off x="774" y="3120"/>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L</a:t>
              </a:r>
            </a:p>
          </p:txBody>
        </p:sp>
        <p:sp>
          <p:nvSpPr>
            <p:cNvPr id="30857" name="Oval 82"/>
            <p:cNvSpPr>
              <a:spLocks noChangeAspect="1" noChangeArrowheads="1"/>
            </p:cNvSpPr>
            <p:nvPr/>
          </p:nvSpPr>
          <p:spPr bwMode="auto">
            <a:xfrm>
              <a:off x="348" y="298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D</a:t>
              </a:r>
            </a:p>
          </p:txBody>
        </p:sp>
        <p:cxnSp>
          <p:nvCxnSpPr>
            <p:cNvPr id="30858" name="AutoShape 83"/>
            <p:cNvCxnSpPr>
              <a:cxnSpLocks noChangeAspect="1" noChangeShapeType="1"/>
              <a:stCxn id="30852" idx="6"/>
              <a:endCxn id="30857" idx="4"/>
            </p:cNvCxnSpPr>
            <p:nvPr/>
          </p:nvCxnSpPr>
          <p:spPr bwMode="auto">
            <a:xfrm flipV="1">
              <a:off x="204" y="3134"/>
              <a:ext cx="219" cy="16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59" name="AutoShape 84"/>
            <p:cNvCxnSpPr>
              <a:cxnSpLocks noChangeAspect="1" noChangeShapeType="1"/>
              <a:stCxn id="30854" idx="0"/>
              <a:endCxn id="30860" idx="7"/>
            </p:cNvCxnSpPr>
            <p:nvPr/>
          </p:nvCxnSpPr>
          <p:spPr bwMode="auto">
            <a:xfrm flipH="1" flipV="1">
              <a:off x="224" y="3766"/>
              <a:ext cx="145" cy="11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860" name="Oval 85"/>
            <p:cNvSpPr>
              <a:spLocks noChangeAspect="1" noChangeArrowheads="1"/>
            </p:cNvSpPr>
            <p:nvPr/>
          </p:nvSpPr>
          <p:spPr bwMode="auto">
            <a:xfrm>
              <a:off x="96" y="374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F</a:t>
              </a:r>
            </a:p>
          </p:txBody>
        </p:sp>
        <p:cxnSp>
          <p:nvCxnSpPr>
            <p:cNvPr id="30861" name="AutoShape 86"/>
            <p:cNvCxnSpPr>
              <a:cxnSpLocks noChangeAspect="1" noChangeShapeType="1"/>
              <a:stCxn id="30854" idx="0"/>
              <a:endCxn id="30862" idx="2"/>
            </p:cNvCxnSpPr>
            <p:nvPr/>
          </p:nvCxnSpPr>
          <p:spPr bwMode="auto">
            <a:xfrm flipV="1">
              <a:off x="369" y="3719"/>
              <a:ext cx="192" cy="161"/>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862" name="Oval 87"/>
            <p:cNvSpPr>
              <a:spLocks noChangeAspect="1" noChangeArrowheads="1"/>
            </p:cNvSpPr>
            <p:nvPr/>
          </p:nvSpPr>
          <p:spPr bwMode="auto">
            <a:xfrm>
              <a:off x="561" y="3643"/>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H</a:t>
              </a:r>
            </a:p>
          </p:txBody>
        </p:sp>
        <p:cxnSp>
          <p:nvCxnSpPr>
            <p:cNvPr id="30863" name="AutoShape 88"/>
            <p:cNvCxnSpPr>
              <a:cxnSpLocks noChangeAspect="1" noChangeShapeType="1"/>
              <a:stCxn id="30856" idx="2"/>
              <a:endCxn id="30864" idx="4"/>
            </p:cNvCxnSpPr>
            <p:nvPr/>
          </p:nvCxnSpPr>
          <p:spPr bwMode="auto">
            <a:xfrm flipH="1" flipV="1">
              <a:off x="657" y="3126"/>
              <a:ext cx="117" cy="69"/>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864" name="Oval 89"/>
            <p:cNvSpPr>
              <a:spLocks noChangeAspect="1" noChangeArrowheads="1"/>
            </p:cNvSpPr>
            <p:nvPr/>
          </p:nvSpPr>
          <p:spPr bwMode="auto">
            <a:xfrm>
              <a:off x="582" y="2976"/>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M</a:t>
              </a:r>
            </a:p>
          </p:txBody>
        </p:sp>
        <p:sp>
          <p:nvSpPr>
            <p:cNvPr id="30865" name="Oval 90"/>
            <p:cNvSpPr>
              <a:spLocks noChangeAspect="1" noChangeArrowheads="1"/>
            </p:cNvSpPr>
            <p:nvPr/>
          </p:nvSpPr>
          <p:spPr bwMode="auto">
            <a:xfrm>
              <a:off x="534" y="3888"/>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J</a:t>
              </a:r>
            </a:p>
          </p:txBody>
        </p:sp>
        <p:cxnSp>
          <p:nvCxnSpPr>
            <p:cNvPr id="30866" name="AutoShape 91"/>
            <p:cNvCxnSpPr>
              <a:cxnSpLocks noChangeAspect="1" noChangeShapeType="1"/>
              <a:stCxn id="30862" idx="2"/>
              <a:endCxn id="30865" idx="1"/>
            </p:cNvCxnSpPr>
            <p:nvPr/>
          </p:nvCxnSpPr>
          <p:spPr bwMode="auto">
            <a:xfrm flipH="1">
              <a:off x="556" y="3719"/>
              <a:ext cx="5" cy="191"/>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867" name="Oval 92"/>
            <p:cNvSpPr>
              <a:spLocks noChangeAspect="1" noChangeArrowheads="1"/>
            </p:cNvSpPr>
            <p:nvPr/>
          </p:nvSpPr>
          <p:spPr bwMode="auto">
            <a:xfrm>
              <a:off x="138" y="2976"/>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E</a:t>
              </a:r>
            </a:p>
          </p:txBody>
        </p:sp>
        <p:cxnSp>
          <p:nvCxnSpPr>
            <p:cNvPr id="30868" name="AutoShape 93"/>
            <p:cNvCxnSpPr>
              <a:cxnSpLocks noChangeAspect="1" noChangeShapeType="1"/>
              <a:stCxn id="30857" idx="4"/>
              <a:endCxn id="30867" idx="5"/>
            </p:cNvCxnSpPr>
            <p:nvPr/>
          </p:nvCxnSpPr>
          <p:spPr bwMode="auto">
            <a:xfrm flipH="1" flipV="1">
              <a:off x="266" y="3104"/>
              <a:ext cx="157" cy="3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69" name="AutoShape 94"/>
            <p:cNvCxnSpPr>
              <a:cxnSpLocks noChangeAspect="1" noChangeShapeType="1"/>
              <a:stCxn id="30853" idx="0"/>
              <a:endCxn id="30864" idx="4"/>
            </p:cNvCxnSpPr>
            <p:nvPr/>
          </p:nvCxnSpPr>
          <p:spPr bwMode="auto">
            <a:xfrm flipH="1" flipV="1">
              <a:off x="657" y="3126"/>
              <a:ext cx="126" cy="33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70" name="AutoShape 95"/>
            <p:cNvCxnSpPr>
              <a:cxnSpLocks noChangeAspect="1" noChangeShapeType="1"/>
              <a:stCxn id="30852" idx="6"/>
              <a:endCxn id="30867" idx="5"/>
            </p:cNvCxnSpPr>
            <p:nvPr/>
          </p:nvCxnSpPr>
          <p:spPr bwMode="auto">
            <a:xfrm flipV="1">
              <a:off x="204" y="3104"/>
              <a:ext cx="62" cy="19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71" name="AutoShape 96"/>
            <p:cNvCxnSpPr>
              <a:cxnSpLocks noChangeAspect="1" noChangeShapeType="1"/>
              <a:stCxn id="30865" idx="1"/>
              <a:endCxn id="30854" idx="0"/>
            </p:cNvCxnSpPr>
            <p:nvPr/>
          </p:nvCxnSpPr>
          <p:spPr bwMode="auto">
            <a:xfrm flipH="1" flipV="1">
              <a:off x="369" y="3880"/>
              <a:ext cx="187" cy="3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72" name="AutoShape 97"/>
            <p:cNvCxnSpPr>
              <a:cxnSpLocks noChangeAspect="1" noChangeShapeType="1"/>
              <a:stCxn id="30862" idx="2"/>
              <a:endCxn id="30860" idx="7"/>
            </p:cNvCxnSpPr>
            <p:nvPr/>
          </p:nvCxnSpPr>
          <p:spPr bwMode="auto">
            <a:xfrm flipH="1">
              <a:off x="224" y="3719"/>
              <a:ext cx="337" cy="4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73" name="AutoShape 98"/>
            <p:cNvCxnSpPr>
              <a:cxnSpLocks noChangeShapeType="1"/>
              <a:stCxn id="30853" idx="3"/>
              <a:endCxn id="30862" idx="7"/>
            </p:cNvCxnSpPr>
            <p:nvPr/>
          </p:nvCxnSpPr>
          <p:spPr bwMode="auto">
            <a:xfrm flipH="1">
              <a:off x="689" y="3590"/>
              <a:ext cx="41" cy="75"/>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74" name="AutoShape 99"/>
            <p:cNvCxnSpPr>
              <a:cxnSpLocks noChangeShapeType="1"/>
              <a:stCxn id="30857" idx="6"/>
              <a:endCxn id="30864" idx="2"/>
            </p:cNvCxnSpPr>
            <p:nvPr/>
          </p:nvCxnSpPr>
          <p:spPr bwMode="auto">
            <a:xfrm flipV="1">
              <a:off x="498" y="3051"/>
              <a:ext cx="84" cy="8"/>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401956" name="Group 100"/>
          <p:cNvGrpSpPr>
            <a:grpSpLocks/>
          </p:cNvGrpSpPr>
          <p:nvPr/>
        </p:nvGrpSpPr>
        <p:grpSpPr bwMode="auto">
          <a:xfrm>
            <a:off x="4630738" y="4443764"/>
            <a:ext cx="1381125" cy="1685925"/>
            <a:chOff x="54" y="2976"/>
            <a:chExt cx="870" cy="1062"/>
          </a:xfrm>
        </p:grpSpPr>
        <p:sp>
          <p:nvSpPr>
            <p:cNvPr id="30829" name="Oval 101"/>
            <p:cNvSpPr>
              <a:spLocks noChangeAspect="1" noChangeArrowheads="1"/>
            </p:cNvSpPr>
            <p:nvPr/>
          </p:nvSpPr>
          <p:spPr bwMode="auto">
            <a:xfrm>
              <a:off x="54" y="322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C</a:t>
              </a:r>
            </a:p>
          </p:txBody>
        </p:sp>
        <p:sp>
          <p:nvSpPr>
            <p:cNvPr id="30830" name="Oval 102"/>
            <p:cNvSpPr>
              <a:spLocks noChangeAspect="1" noChangeArrowheads="1"/>
            </p:cNvSpPr>
            <p:nvPr/>
          </p:nvSpPr>
          <p:spPr bwMode="auto">
            <a:xfrm>
              <a:off x="708" y="346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K</a:t>
              </a:r>
            </a:p>
          </p:txBody>
        </p:sp>
        <p:sp>
          <p:nvSpPr>
            <p:cNvPr id="30831" name="Oval 103"/>
            <p:cNvSpPr>
              <a:spLocks noChangeAspect="1" noChangeArrowheads="1"/>
            </p:cNvSpPr>
            <p:nvPr/>
          </p:nvSpPr>
          <p:spPr bwMode="auto">
            <a:xfrm>
              <a:off x="294" y="3880"/>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G</a:t>
              </a:r>
            </a:p>
          </p:txBody>
        </p:sp>
        <p:cxnSp>
          <p:nvCxnSpPr>
            <p:cNvPr id="30832" name="AutoShape 104"/>
            <p:cNvCxnSpPr>
              <a:cxnSpLocks noChangeAspect="1" noChangeShapeType="1"/>
              <a:stCxn id="30830" idx="0"/>
              <a:endCxn id="30833" idx="2"/>
            </p:cNvCxnSpPr>
            <p:nvPr/>
          </p:nvCxnSpPr>
          <p:spPr bwMode="auto">
            <a:xfrm flipH="1" flipV="1">
              <a:off x="774" y="3195"/>
              <a:ext cx="9" cy="26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833" name="Oval 105"/>
            <p:cNvSpPr>
              <a:spLocks noChangeAspect="1" noChangeArrowheads="1"/>
            </p:cNvSpPr>
            <p:nvPr/>
          </p:nvSpPr>
          <p:spPr bwMode="auto">
            <a:xfrm>
              <a:off x="774" y="3120"/>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L</a:t>
              </a:r>
            </a:p>
          </p:txBody>
        </p:sp>
        <p:sp>
          <p:nvSpPr>
            <p:cNvPr id="30834" name="Oval 106"/>
            <p:cNvSpPr>
              <a:spLocks noChangeAspect="1" noChangeArrowheads="1"/>
            </p:cNvSpPr>
            <p:nvPr/>
          </p:nvSpPr>
          <p:spPr bwMode="auto">
            <a:xfrm>
              <a:off x="348" y="298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D</a:t>
              </a:r>
            </a:p>
          </p:txBody>
        </p:sp>
        <p:cxnSp>
          <p:nvCxnSpPr>
            <p:cNvPr id="30835" name="AutoShape 107"/>
            <p:cNvCxnSpPr>
              <a:cxnSpLocks noChangeAspect="1" noChangeShapeType="1"/>
              <a:stCxn id="30829" idx="6"/>
              <a:endCxn id="30834" idx="4"/>
            </p:cNvCxnSpPr>
            <p:nvPr/>
          </p:nvCxnSpPr>
          <p:spPr bwMode="auto">
            <a:xfrm flipV="1">
              <a:off x="204" y="3134"/>
              <a:ext cx="219" cy="16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36" name="AutoShape 108"/>
            <p:cNvCxnSpPr>
              <a:cxnSpLocks noChangeAspect="1" noChangeShapeType="1"/>
              <a:stCxn id="30831" idx="0"/>
              <a:endCxn id="30837" idx="7"/>
            </p:cNvCxnSpPr>
            <p:nvPr/>
          </p:nvCxnSpPr>
          <p:spPr bwMode="auto">
            <a:xfrm flipH="1" flipV="1">
              <a:off x="224" y="3766"/>
              <a:ext cx="145" cy="11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837" name="Oval 109"/>
            <p:cNvSpPr>
              <a:spLocks noChangeAspect="1" noChangeArrowheads="1"/>
            </p:cNvSpPr>
            <p:nvPr/>
          </p:nvSpPr>
          <p:spPr bwMode="auto">
            <a:xfrm>
              <a:off x="96" y="374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F</a:t>
              </a:r>
            </a:p>
          </p:txBody>
        </p:sp>
        <p:cxnSp>
          <p:nvCxnSpPr>
            <p:cNvPr id="30838" name="AutoShape 110"/>
            <p:cNvCxnSpPr>
              <a:cxnSpLocks noChangeAspect="1" noChangeShapeType="1"/>
              <a:stCxn id="30831" idx="0"/>
              <a:endCxn id="30839" idx="2"/>
            </p:cNvCxnSpPr>
            <p:nvPr/>
          </p:nvCxnSpPr>
          <p:spPr bwMode="auto">
            <a:xfrm flipV="1">
              <a:off x="369" y="3719"/>
              <a:ext cx="192" cy="161"/>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839" name="Oval 111"/>
            <p:cNvSpPr>
              <a:spLocks noChangeAspect="1" noChangeArrowheads="1"/>
            </p:cNvSpPr>
            <p:nvPr/>
          </p:nvSpPr>
          <p:spPr bwMode="auto">
            <a:xfrm>
              <a:off x="561" y="3643"/>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H</a:t>
              </a:r>
            </a:p>
          </p:txBody>
        </p:sp>
        <p:cxnSp>
          <p:nvCxnSpPr>
            <p:cNvPr id="30840" name="AutoShape 112"/>
            <p:cNvCxnSpPr>
              <a:cxnSpLocks noChangeAspect="1" noChangeShapeType="1"/>
              <a:stCxn id="30833" idx="2"/>
              <a:endCxn id="30841" idx="4"/>
            </p:cNvCxnSpPr>
            <p:nvPr/>
          </p:nvCxnSpPr>
          <p:spPr bwMode="auto">
            <a:xfrm flipH="1" flipV="1">
              <a:off x="657" y="3126"/>
              <a:ext cx="117" cy="69"/>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841" name="Oval 113"/>
            <p:cNvSpPr>
              <a:spLocks noChangeAspect="1" noChangeArrowheads="1"/>
            </p:cNvSpPr>
            <p:nvPr/>
          </p:nvSpPr>
          <p:spPr bwMode="auto">
            <a:xfrm>
              <a:off x="582" y="2976"/>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M</a:t>
              </a:r>
            </a:p>
          </p:txBody>
        </p:sp>
        <p:sp>
          <p:nvSpPr>
            <p:cNvPr id="30842" name="Oval 114"/>
            <p:cNvSpPr>
              <a:spLocks noChangeAspect="1" noChangeArrowheads="1"/>
            </p:cNvSpPr>
            <p:nvPr/>
          </p:nvSpPr>
          <p:spPr bwMode="auto">
            <a:xfrm>
              <a:off x="534" y="3888"/>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J</a:t>
              </a:r>
            </a:p>
          </p:txBody>
        </p:sp>
        <p:cxnSp>
          <p:nvCxnSpPr>
            <p:cNvPr id="30843" name="AutoShape 115"/>
            <p:cNvCxnSpPr>
              <a:cxnSpLocks noChangeAspect="1" noChangeShapeType="1"/>
              <a:stCxn id="30839" idx="2"/>
              <a:endCxn id="30842" idx="1"/>
            </p:cNvCxnSpPr>
            <p:nvPr/>
          </p:nvCxnSpPr>
          <p:spPr bwMode="auto">
            <a:xfrm flipH="1">
              <a:off x="556" y="3719"/>
              <a:ext cx="5" cy="191"/>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844" name="Oval 116"/>
            <p:cNvSpPr>
              <a:spLocks noChangeAspect="1" noChangeArrowheads="1"/>
            </p:cNvSpPr>
            <p:nvPr/>
          </p:nvSpPr>
          <p:spPr bwMode="auto">
            <a:xfrm>
              <a:off x="138" y="2976"/>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E</a:t>
              </a:r>
            </a:p>
          </p:txBody>
        </p:sp>
        <p:cxnSp>
          <p:nvCxnSpPr>
            <p:cNvPr id="30845" name="AutoShape 117"/>
            <p:cNvCxnSpPr>
              <a:cxnSpLocks noChangeAspect="1" noChangeShapeType="1"/>
              <a:stCxn id="30834" idx="4"/>
              <a:endCxn id="30844" idx="5"/>
            </p:cNvCxnSpPr>
            <p:nvPr/>
          </p:nvCxnSpPr>
          <p:spPr bwMode="auto">
            <a:xfrm flipH="1" flipV="1">
              <a:off x="266" y="3104"/>
              <a:ext cx="157" cy="3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46" name="AutoShape 118"/>
            <p:cNvCxnSpPr>
              <a:cxnSpLocks noChangeAspect="1" noChangeShapeType="1"/>
              <a:stCxn id="30830" idx="0"/>
              <a:endCxn id="30841" idx="4"/>
            </p:cNvCxnSpPr>
            <p:nvPr/>
          </p:nvCxnSpPr>
          <p:spPr bwMode="auto">
            <a:xfrm flipH="1" flipV="1">
              <a:off x="657" y="3126"/>
              <a:ext cx="126" cy="33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47" name="AutoShape 119"/>
            <p:cNvCxnSpPr>
              <a:cxnSpLocks noChangeAspect="1" noChangeShapeType="1"/>
              <a:stCxn id="30829" idx="6"/>
              <a:endCxn id="30844" idx="5"/>
            </p:cNvCxnSpPr>
            <p:nvPr/>
          </p:nvCxnSpPr>
          <p:spPr bwMode="auto">
            <a:xfrm flipV="1">
              <a:off x="204" y="3104"/>
              <a:ext cx="62" cy="19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48" name="AutoShape 120"/>
            <p:cNvCxnSpPr>
              <a:cxnSpLocks noChangeAspect="1" noChangeShapeType="1"/>
              <a:stCxn id="30842" idx="1"/>
              <a:endCxn id="30831" idx="0"/>
            </p:cNvCxnSpPr>
            <p:nvPr/>
          </p:nvCxnSpPr>
          <p:spPr bwMode="auto">
            <a:xfrm flipH="1" flipV="1">
              <a:off x="369" y="3880"/>
              <a:ext cx="187" cy="3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49" name="AutoShape 121"/>
            <p:cNvCxnSpPr>
              <a:cxnSpLocks noChangeAspect="1" noChangeShapeType="1"/>
              <a:stCxn id="30839" idx="2"/>
              <a:endCxn id="30837" idx="7"/>
            </p:cNvCxnSpPr>
            <p:nvPr/>
          </p:nvCxnSpPr>
          <p:spPr bwMode="auto">
            <a:xfrm flipH="1">
              <a:off x="224" y="3719"/>
              <a:ext cx="337" cy="4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50" name="AutoShape 122"/>
            <p:cNvCxnSpPr>
              <a:cxnSpLocks noChangeShapeType="1"/>
              <a:stCxn id="30830" idx="3"/>
              <a:endCxn id="30839" idx="7"/>
            </p:cNvCxnSpPr>
            <p:nvPr/>
          </p:nvCxnSpPr>
          <p:spPr bwMode="auto">
            <a:xfrm flipH="1">
              <a:off x="689" y="3590"/>
              <a:ext cx="41" cy="75"/>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51" name="AutoShape 123"/>
            <p:cNvCxnSpPr>
              <a:cxnSpLocks noChangeShapeType="1"/>
              <a:stCxn id="30834" idx="6"/>
              <a:endCxn id="30841" idx="2"/>
            </p:cNvCxnSpPr>
            <p:nvPr/>
          </p:nvCxnSpPr>
          <p:spPr bwMode="auto">
            <a:xfrm flipV="1">
              <a:off x="498" y="3051"/>
              <a:ext cx="84" cy="8"/>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401980" name="Group 124"/>
          <p:cNvGrpSpPr>
            <a:grpSpLocks/>
          </p:cNvGrpSpPr>
          <p:nvPr/>
        </p:nvGrpSpPr>
        <p:grpSpPr bwMode="auto">
          <a:xfrm>
            <a:off x="6157913" y="4443764"/>
            <a:ext cx="1381125" cy="1685925"/>
            <a:chOff x="54" y="2976"/>
            <a:chExt cx="870" cy="1062"/>
          </a:xfrm>
        </p:grpSpPr>
        <p:sp>
          <p:nvSpPr>
            <p:cNvPr id="30806" name="Oval 125"/>
            <p:cNvSpPr>
              <a:spLocks noChangeAspect="1" noChangeArrowheads="1"/>
            </p:cNvSpPr>
            <p:nvPr/>
          </p:nvSpPr>
          <p:spPr bwMode="auto">
            <a:xfrm>
              <a:off x="54" y="322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C</a:t>
              </a:r>
            </a:p>
          </p:txBody>
        </p:sp>
        <p:sp>
          <p:nvSpPr>
            <p:cNvPr id="30807" name="Oval 126"/>
            <p:cNvSpPr>
              <a:spLocks noChangeAspect="1" noChangeArrowheads="1"/>
            </p:cNvSpPr>
            <p:nvPr/>
          </p:nvSpPr>
          <p:spPr bwMode="auto">
            <a:xfrm>
              <a:off x="708" y="346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K</a:t>
              </a:r>
            </a:p>
          </p:txBody>
        </p:sp>
        <p:sp>
          <p:nvSpPr>
            <p:cNvPr id="30808" name="Oval 127"/>
            <p:cNvSpPr>
              <a:spLocks noChangeAspect="1" noChangeArrowheads="1"/>
            </p:cNvSpPr>
            <p:nvPr/>
          </p:nvSpPr>
          <p:spPr bwMode="auto">
            <a:xfrm>
              <a:off x="294" y="3880"/>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G</a:t>
              </a:r>
            </a:p>
          </p:txBody>
        </p:sp>
        <p:cxnSp>
          <p:nvCxnSpPr>
            <p:cNvPr id="30809" name="AutoShape 128"/>
            <p:cNvCxnSpPr>
              <a:cxnSpLocks noChangeAspect="1" noChangeShapeType="1"/>
              <a:stCxn id="30807" idx="0"/>
              <a:endCxn id="30810" idx="2"/>
            </p:cNvCxnSpPr>
            <p:nvPr/>
          </p:nvCxnSpPr>
          <p:spPr bwMode="auto">
            <a:xfrm flipH="1" flipV="1">
              <a:off x="774" y="3195"/>
              <a:ext cx="9" cy="26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810" name="Oval 129"/>
            <p:cNvSpPr>
              <a:spLocks noChangeAspect="1" noChangeArrowheads="1"/>
            </p:cNvSpPr>
            <p:nvPr/>
          </p:nvSpPr>
          <p:spPr bwMode="auto">
            <a:xfrm>
              <a:off x="774" y="3120"/>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L</a:t>
              </a:r>
            </a:p>
          </p:txBody>
        </p:sp>
        <p:sp>
          <p:nvSpPr>
            <p:cNvPr id="30811" name="Oval 130"/>
            <p:cNvSpPr>
              <a:spLocks noChangeAspect="1" noChangeArrowheads="1"/>
            </p:cNvSpPr>
            <p:nvPr/>
          </p:nvSpPr>
          <p:spPr bwMode="auto">
            <a:xfrm>
              <a:off x="348" y="298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D</a:t>
              </a:r>
            </a:p>
          </p:txBody>
        </p:sp>
        <p:cxnSp>
          <p:nvCxnSpPr>
            <p:cNvPr id="30812" name="AutoShape 131"/>
            <p:cNvCxnSpPr>
              <a:cxnSpLocks noChangeAspect="1" noChangeShapeType="1"/>
              <a:stCxn id="30806" idx="6"/>
              <a:endCxn id="30811" idx="4"/>
            </p:cNvCxnSpPr>
            <p:nvPr/>
          </p:nvCxnSpPr>
          <p:spPr bwMode="auto">
            <a:xfrm flipV="1">
              <a:off x="204" y="3134"/>
              <a:ext cx="219" cy="16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13" name="AutoShape 132"/>
            <p:cNvCxnSpPr>
              <a:cxnSpLocks noChangeAspect="1" noChangeShapeType="1"/>
              <a:stCxn id="30808" idx="0"/>
              <a:endCxn id="30814" idx="7"/>
            </p:cNvCxnSpPr>
            <p:nvPr/>
          </p:nvCxnSpPr>
          <p:spPr bwMode="auto">
            <a:xfrm flipH="1" flipV="1">
              <a:off x="224" y="3766"/>
              <a:ext cx="145" cy="11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814" name="Oval 133"/>
            <p:cNvSpPr>
              <a:spLocks noChangeAspect="1" noChangeArrowheads="1"/>
            </p:cNvSpPr>
            <p:nvPr/>
          </p:nvSpPr>
          <p:spPr bwMode="auto">
            <a:xfrm>
              <a:off x="96" y="374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F</a:t>
              </a:r>
            </a:p>
          </p:txBody>
        </p:sp>
        <p:cxnSp>
          <p:nvCxnSpPr>
            <p:cNvPr id="30815" name="AutoShape 134"/>
            <p:cNvCxnSpPr>
              <a:cxnSpLocks noChangeAspect="1" noChangeShapeType="1"/>
              <a:stCxn id="30808" idx="0"/>
              <a:endCxn id="30816" idx="2"/>
            </p:cNvCxnSpPr>
            <p:nvPr/>
          </p:nvCxnSpPr>
          <p:spPr bwMode="auto">
            <a:xfrm flipV="1">
              <a:off x="369" y="3719"/>
              <a:ext cx="192" cy="161"/>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816" name="Oval 135"/>
            <p:cNvSpPr>
              <a:spLocks noChangeAspect="1" noChangeArrowheads="1"/>
            </p:cNvSpPr>
            <p:nvPr/>
          </p:nvSpPr>
          <p:spPr bwMode="auto">
            <a:xfrm>
              <a:off x="561" y="3643"/>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H</a:t>
              </a:r>
            </a:p>
          </p:txBody>
        </p:sp>
        <p:cxnSp>
          <p:nvCxnSpPr>
            <p:cNvPr id="30817" name="AutoShape 136"/>
            <p:cNvCxnSpPr>
              <a:cxnSpLocks noChangeAspect="1" noChangeShapeType="1"/>
              <a:stCxn id="30810" idx="2"/>
              <a:endCxn id="30818" idx="4"/>
            </p:cNvCxnSpPr>
            <p:nvPr/>
          </p:nvCxnSpPr>
          <p:spPr bwMode="auto">
            <a:xfrm flipH="1" flipV="1">
              <a:off x="657" y="3126"/>
              <a:ext cx="117" cy="69"/>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818" name="Oval 137"/>
            <p:cNvSpPr>
              <a:spLocks noChangeAspect="1" noChangeArrowheads="1"/>
            </p:cNvSpPr>
            <p:nvPr/>
          </p:nvSpPr>
          <p:spPr bwMode="auto">
            <a:xfrm>
              <a:off x="582" y="2976"/>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M</a:t>
              </a:r>
            </a:p>
          </p:txBody>
        </p:sp>
        <p:sp>
          <p:nvSpPr>
            <p:cNvPr id="30819" name="Oval 138"/>
            <p:cNvSpPr>
              <a:spLocks noChangeAspect="1" noChangeArrowheads="1"/>
            </p:cNvSpPr>
            <p:nvPr/>
          </p:nvSpPr>
          <p:spPr bwMode="auto">
            <a:xfrm>
              <a:off x="534" y="3888"/>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J</a:t>
              </a:r>
            </a:p>
          </p:txBody>
        </p:sp>
        <p:cxnSp>
          <p:nvCxnSpPr>
            <p:cNvPr id="30820" name="AutoShape 139"/>
            <p:cNvCxnSpPr>
              <a:cxnSpLocks noChangeAspect="1" noChangeShapeType="1"/>
              <a:stCxn id="30816" idx="2"/>
              <a:endCxn id="30819" idx="1"/>
            </p:cNvCxnSpPr>
            <p:nvPr/>
          </p:nvCxnSpPr>
          <p:spPr bwMode="auto">
            <a:xfrm flipH="1">
              <a:off x="556" y="3719"/>
              <a:ext cx="5" cy="191"/>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821" name="Oval 140"/>
            <p:cNvSpPr>
              <a:spLocks noChangeAspect="1" noChangeArrowheads="1"/>
            </p:cNvSpPr>
            <p:nvPr/>
          </p:nvSpPr>
          <p:spPr bwMode="auto">
            <a:xfrm>
              <a:off x="138" y="2976"/>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E</a:t>
              </a:r>
            </a:p>
          </p:txBody>
        </p:sp>
        <p:cxnSp>
          <p:nvCxnSpPr>
            <p:cNvPr id="30822" name="AutoShape 141"/>
            <p:cNvCxnSpPr>
              <a:cxnSpLocks noChangeAspect="1" noChangeShapeType="1"/>
              <a:stCxn id="30811" idx="4"/>
              <a:endCxn id="30821" idx="5"/>
            </p:cNvCxnSpPr>
            <p:nvPr/>
          </p:nvCxnSpPr>
          <p:spPr bwMode="auto">
            <a:xfrm flipH="1" flipV="1">
              <a:off x="266" y="3104"/>
              <a:ext cx="157" cy="3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23" name="AutoShape 142"/>
            <p:cNvCxnSpPr>
              <a:cxnSpLocks noChangeAspect="1" noChangeShapeType="1"/>
              <a:stCxn id="30807" idx="0"/>
              <a:endCxn id="30818" idx="4"/>
            </p:cNvCxnSpPr>
            <p:nvPr/>
          </p:nvCxnSpPr>
          <p:spPr bwMode="auto">
            <a:xfrm flipH="1" flipV="1">
              <a:off x="657" y="3126"/>
              <a:ext cx="126" cy="33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24" name="AutoShape 143"/>
            <p:cNvCxnSpPr>
              <a:cxnSpLocks noChangeAspect="1" noChangeShapeType="1"/>
              <a:stCxn id="30806" idx="6"/>
              <a:endCxn id="30821" idx="5"/>
            </p:cNvCxnSpPr>
            <p:nvPr/>
          </p:nvCxnSpPr>
          <p:spPr bwMode="auto">
            <a:xfrm flipV="1">
              <a:off x="204" y="3104"/>
              <a:ext cx="62" cy="19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25" name="AutoShape 144"/>
            <p:cNvCxnSpPr>
              <a:cxnSpLocks noChangeAspect="1" noChangeShapeType="1"/>
              <a:stCxn id="30819" idx="1"/>
              <a:endCxn id="30808" idx="0"/>
            </p:cNvCxnSpPr>
            <p:nvPr/>
          </p:nvCxnSpPr>
          <p:spPr bwMode="auto">
            <a:xfrm flipH="1" flipV="1">
              <a:off x="369" y="3880"/>
              <a:ext cx="187" cy="3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26" name="AutoShape 145"/>
            <p:cNvCxnSpPr>
              <a:cxnSpLocks noChangeAspect="1" noChangeShapeType="1"/>
              <a:stCxn id="30816" idx="2"/>
              <a:endCxn id="30814" idx="7"/>
            </p:cNvCxnSpPr>
            <p:nvPr/>
          </p:nvCxnSpPr>
          <p:spPr bwMode="auto">
            <a:xfrm flipH="1">
              <a:off x="224" y="3719"/>
              <a:ext cx="337" cy="4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27" name="AutoShape 146"/>
            <p:cNvCxnSpPr>
              <a:cxnSpLocks noChangeShapeType="1"/>
              <a:stCxn id="30807" idx="3"/>
              <a:endCxn id="30816" idx="7"/>
            </p:cNvCxnSpPr>
            <p:nvPr/>
          </p:nvCxnSpPr>
          <p:spPr bwMode="auto">
            <a:xfrm flipH="1">
              <a:off x="689" y="3590"/>
              <a:ext cx="41" cy="75"/>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28" name="AutoShape 147"/>
            <p:cNvCxnSpPr>
              <a:cxnSpLocks noChangeShapeType="1"/>
              <a:stCxn id="30811" idx="6"/>
              <a:endCxn id="30818" idx="2"/>
            </p:cNvCxnSpPr>
            <p:nvPr/>
          </p:nvCxnSpPr>
          <p:spPr bwMode="auto">
            <a:xfrm flipV="1">
              <a:off x="498" y="3051"/>
              <a:ext cx="84" cy="8"/>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402004" name="Group 148"/>
          <p:cNvGrpSpPr>
            <a:grpSpLocks/>
          </p:cNvGrpSpPr>
          <p:nvPr/>
        </p:nvGrpSpPr>
        <p:grpSpPr bwMode="auto">
          <a:xfrm>
            <a:off x="7686675" y="4443764"/>
            <a:ext cx="1381125" cy="1685925"/>
            <a:chOff x="54" y="2976"/>
            <a:chExt cx="870" cy="1062"/>
          </a:xfrm>
        </p:grpSpPr>
        <p:sp>
          <p:nvSpPr>
            <p:cNvPr id="30783" name="Oval 149"/>
            <p:cNvSpPr>
              <a:spLocks noChangeAspect="1" noChangeArrowheads="1"/>
            </p:cNvSpPr>
            <p:nvPr/>
          </p:nvSpPr>
          <p:spPr bwMode="auto">
            <a:xfrm>
              <a:off x="54" y="322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C</a:t>
              </a:r>
            </a:p>
          </p:txBody>
        </p:sp>
        <p:sp>
          <p:nvSpPr>
            <p:cNvPr id="30784" name="Oval 150"/>
            <p:cNvSpPr>
              <a:spLocks noChangeAspect="1" noChangeArrowheads="1"/>
            </p:cNvSpPr>
            <p:nvPr/>
          </p:nvSpPr>
          <p:spPr bwMode="auto">
            <a:xfrm>
              <a:off x="708" y="346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K</a:t>
              </a:r>
            </a:p>
          </p:txBody>
        </p:sp>
        <p:sp>
          <p:nvSpPr>
            <p:cNvPr id="30785" name="Oval 151"/>
            <p:cNvSpPr>
              <a:spLocks noChangeAspect="1" noChangeArrowheads="1"/>
            </p:cNvSpPr>
            <p:nvPr/>
          </p:nvSpPr>
          <p:spPr bwMode="auto">
            <a:xfrm>
              <a:off x="294" y="3880"/>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G</a:t>
              </a:r>
            </a:p>
          </p:txBody>
        </p:sp>
        <p:cxnSp>
          <p:nvCxnSpPr>
            <p:cNvPr id="30786" name="AutoShape 152"/>
            <p:cNvCxnSpPr>
              <a:cxnSpLocks noChangeAspect="1" noChangeShapeType="1"/>
              <a:stCxn id="30784" idx="0"/>
              <a:endCxn id="30787" idx="2"/>
            </p:cNvCxnSpPr>
            <p:nvPr/>
          </p:nvCxnSpPr>
          <p:spPr bwMode="auto">
            <a:xfrm flipH="1" flipV="1">
              <a:off x="774" y="3195"/>
              <a:ext cx="9" cy="26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787" name="Oval 153"/>
            <p:cNvSpPr>
              <a:spLocks noChangeAspect="1" noChangeArrowheads="1"/>
            </p:cNvSpPr>
            <p:nvPr/>
          </p:nvSpPr>
          <p:spPr bwMode="auto">
            <a:xfrm>
              <a:off x="774" y="3120"/>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L</a:t>
              </a:r>
            </a:p>
          </p:txBody>
        </p:sp>
        <p:sp>
          <p:nvSpPr>
            <p:cNvPr id="30788" name="Oval 154"/>
            <p:cNvSpPr>
              <a:spLocks noChangeAspect="1" noChangeArrowheads="1"/>
            </p:cNvSpPr>
            <p:nvPr/>
          </p:nvSpPr>
          <p:spPr bwMode="auto">
            <a:xfrm>
              <a:off x="348" y="298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D</a:t>
              </a:r>
            </a:p>
          </p:txBody>
        </p:sp>
        <p:cxnSp>
          <p:nvCxnSpPr>
            <p:cNvPr id="30789" name="AutoShape 155"/>
            <p:cNvCxnSpPr>
              <a:cxnSpLocks noChangeAspect="1" noChangeShapeType="1"/>
              <a:stCxn id="30783" idx="6"/>
              <a:endCxn id="30788" idx="4"/>
            </p:cNvCxnSpPr>
            <p:nvPr/>
          </p:nvCxnSpPr>
          <p:spPr bwMode="auto">
            <a:xfrm flipV="1">
              <a:off x="204" y="3134"/>
              <a:ext cx="219" cy="16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90" name="AutoShape 156"/>
            <p:cNvCxnSpPr>
              <a:cxnSpLocks noChangeAspect="1" noChangeShapeType="1"/>
              <a:stCxn id="30785" idx="0"/>
              <a:endCxn id="30791" idx="7"/>
            </p:cNvCxnSpPr>
            <p:nvPr/>
          </p:nvCxnSpPr>
          <p:spPr bwMode="auto">
            <a:xfrm flipH="1" flipV="1">
              <a:off x="224" y="3766"/>
              <a:ext cx="145" cy="11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791" name="Oval 157"/>
            <p:cNvSpPr>
              <a:spLocks noChangeAspect="1" noChangeArrowheads="1"/>
            </p:cNvSpPr>
            <p:nvPr/>
          </p:nvSpPr>
          <p:spPr bwMode="auto">
            <a:xfrm>
              <a:off x="96" y="374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F</a:t>
              </a:r>
            </a:p>
          </p:txBody>
        </p:sp>
        <p:cxnSp>
          <p:nvCxnSpPr>
            <p:cNvPr id="30792" name="AutoShape 158"/>
            <p:cNvCxnSpPr>
              <a:cxnSpLocks noChangeAspect="1" noChangeShapeType="1"/>
              <a:stCxn id="30785" idx="0"/>
              <a:endCxn id="30793" idx="2"/>
            </p:cNvCxnSpPr>
            <p:nvPr/>
          </p:nvCxnSpPr>
          <p:spPr bwMode="auto">
            <a:xfrm flipV="1">
              <a:off x="369" y="3719"/>
              <a:ext cx="192" cy="161"/>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793" name="Oval 159"/>
            <p:cNvSpPr>
              <a:spLocks noChangeAspect="1" noChangeArrowheads="1"/>
            </p:cNvSpPr>
            <p:nvPr/>
          </p:nvSpPr>
          <p:spPr bwMode="auto">
            <a:xfrm>
              <a:off x="561" y="3643"/>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H</a:t>
              </a:r>
            </a:p>
          </p:txBody>
        </p:sp>
        <p:cxnSp>
          <p:nvCxnSpPr>
            <p:cNvPr id="30794" name="AutoShape 160"/>
            <p:cNvCxnSpPr>
              <a:cxnSpLocks noChangeAspect="1" noChangeShapeType="1"/>
              <a:stCxn id="30787" idx="2"/>
              <a:endCxn id="30795" idx="4"/>
            </p:cNvCxnSpPr>
            <p:nvPr/>
          </p:nvCxnSpPr>
          <p:spPr bwMode="auto">
            <a:xfrm flipH="1" flipV="1">
              <a:off x="657" y="3126"/>
              <a:ext cx="117" cy="69"/>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795" name="Oval 161"/>
            <p:cNvSpPr>
              <a:spLocks noChangeAspect="1" noChangeArrowheads="1"/>
            </p:cNvSpPr>
            <p:nvPr/>
          </p:nvSpPr>
          <p:spPr bwMode="auto">
            <a:xfrm>
              <a:off x="582" y="2976"/>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M</a:t>
              </a:r>
            </a:p>
          </p:txBody>
        </p:sp>
        <p:sp>
          <p:nvSpPr>
            <p:cNvPr id="30796" name="Oval 162"/>
            <p:cNvSpPr>
              <a:spLocks noChangeAspect="1" noChangeArrowheads="1"/>
            </p:cNvSpPr>
            <p:nvPr/>
          </p:nvSpPr>
          <p:spPr bwMode="auto">
            <a:xfrm>
              <a:off x="534" y="3888"/>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J</a:t>
              </a:r>
            </a:p>
          </p:txBody>
        </p:sp>
        <p:cxnSp>
          <p:nvCxnSpPr>
            <p:cNvPr id="30797" name="AutoShape 163"/>
            <p:cNvCxnSpPr>
              <a:cxnSpLocks noChangeAspect="1" noChangeShapeType="1"/>
              <a:stCxn id="30793" idx="2"/>
              <a:endCxn id="30796" idx="1"/>
            </p:cNvCxnSpPr>
            <p:nvPr/>
          </p:nvCxnSpPr>
          <p:spPr bwMode="auto">
            <a:xfrm flipH="1">
              <a:off x="556" y="3719"/>
              <a:ext cx="5" cy="191"/>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798" name="Oval 164"/>
            <p:cNvSpPr>
              <a:spLocks noChangeAspect="1" noChangeArrowheads="1"/>
            </p:cNvSpPr>
            <p:nvPr/>
          </p:nvSpPr>
          <p:spPr bwMode="auto">
            <a:xfrm>
              <a:off x="138" y="2976"/>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E</a:t>
              </a:r>
            </a:p>
          </p:txBody>
        </p:sp>
        <p:cxnSp>
          <p:nvCxnSpPr>
            <p:cNvPr id="30799" name="AutoShape 165"/>
            <p:cNvCxnSpPr>
              <a:cxnSpLocks noChangeAspect="1" noChangeShapeType="1"/>
              <a:stCxn id="30788" idx="4"/>
              <a:endCxn id="30798" idx="5"/>
            </p:cNvCxnSpPr>
            <p:nvPr/>
          </p:nvCxnSpPr>
          <p:spPr bwMode="auto">
            <a:xfrm flipH="1" flipV="1">
              <a:off x="266" y="3104"/>
              <a:ext cx="157" cy="3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00" name="AutoShape 166"/>
            <p:cNvCxnSpPr>
              <a:cxnSpLocks noChangeAspect="1" noChangeShapeType="1"/>
              <a:stCxn id="30784" idx="0"/>
              <a:endCxn id="30795" idx="4"/>
            </p:cNvCxnSpPr>
            <p:nvPr/>
          </p:nvCxnSpPr>
          <p:spPr bwMode="auto">
            <a:xfrm flipH="1" flipV="1">
              <a:off x="657" y="3126"/>
              <a:ext cx="126" cy="33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01" name="AutoShape 167"/>
            <p:cNvCxnSpPr>
              <a:cxnSpLocks noChangeAspect="1" noChangeShapeType="1"/>
              <a:stCxn id="30783" idx="6"/>
              <a:endCxn id="30798" idx="5"/>
            </p:cNvCxnSpPr>
            <p:nvPr/>
          </p:nvCxnSpPr>
          <p:spPr bwMode="auto">
            <a:xfrm flipV="1">
              <a:off x="204" y="3104"/>
              <a:ext cx="62" cy="19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02" name="AutoShape 168"/>
            <p:cNvCxnSpPr>
              <a:cxnSpLocks noChangeAspect="1" noChangeShapeType="1"/>
              <a:stCxn id="30796" idx="1"/>
              <a:endCxn id="30785" idx="0"/>
            </p:cNvCxnSpPr>
            <p:nvPr/>
          </p:nvCxnSpPr>
          <p:spPr bwMode="auto">
            <a:xfrm flipH="1" flipV="1">
              <a:off x="369" y="3880"/>
              <a:ext cx="187" cy="3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03" name="AutoShape 169"/>
            <p:cNvCxnSpPr>
              <a:cxnSpLocks noChangeAspect="1" noChangeShapeType="1"/>
              <a:stCxn id="30793" idx="2"/>
              <a:endCxn id="30791" idx="7"/>
            </p:cNvCxnSpPr>
            <p:nvPr/>
          </p:nvCxnSpPr>
          <p:spPr bwMode="auto">
            <a:xfrm flipH="1">
              <a:off x="224" y="3719"/>
              <a:ext cx="337" cy="4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04" name="AutoShape 170"/>
            <p:cNvCxnSpPr>
              <a:cxnSpLocks noChangeShapeType="1"/>
              <a:stCxn id="30784" idx="3"/>
              <a:endCxn id="30793" idx="7"/>
            </p:cNvCxnSpPr>
            <p:nvPr/>
          </p:nvCxnSpPr>
          <p:spPr bwMode="auto">
            <a:xfrm flipH="1">
              <a:off x="689" y="3590"/>
              <a:ext cx="41" cy="75"/>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805" name="AutoShape 171"/>
            <p:cNvCxnSpPr>
              <a:cxnSpLocks noChangeShapeType="1"/>
              <a:stCxn id="30788" idx="6"/>
              <a:endCxn id="30795" idx="2"/>
            </p:cNvCxnSpPr>
            <p:nvPr/>
          </p:nvCxnSpPr>
          <p:spPr bwMode="auto">
            <a:xfrm flipV="1">
              <a:off x="498" y="3051"/>
              <a:ext cx="84" cy="8"/>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30740" name="Text Box 172"/>
          <p:cNvSpPr txBox="1">
            <a:spLocks noChangeArrowheads="1"/>
          </p:cNvSpPr>
          <p:nvPr/>
        </p:nvSpPr>
        <p:spPr bwMode="auto">
          <a:xfrm>
            <a:off x="3657600" y="1443907"/>
            <a:ext cx="4949881"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buFontTx/>
              <a:buChar char="•"/>
            </a:pPr>
            <a:r>
              <a:rPr lang="en-US" sz="1800" dirty="0">
                <a:latin typeface="Tahoma" pitchFamily="34" charset="0"/>
              </a:rPr>
              <a:t> Inference may require too much memory</a:t>
            </a:r>
          </a:p>
          <a:p>
            <a:pPr>
              <a:buFontTx/>
              <a:buChar char="•"/>
            </a:pPr>
            <a:endParaRPr lang="en-US" sz="1800" dirty="0">
              <a:latin typeface="Tahoma" pitchFamily="34" charset="0"/>
            </a:endParaRPr>
          </a:p>
          <a:p>
            <a:pPr>
              <a:buFontTx/>
              <a:buChar char="•"/>
            </a:pPr>
            <a:r>
              <a:rPr lang="en-US" sz="1800" dirty="0">
                <a:latin typeface="Tahoma" pitchFamily="34" charset="0"/>
              </a:rPr>
              <a:t> </a:t>
            </a:r>
            <a:r>
              <a:rPr lang="en-US" sz="1800" b="1" dirty="0">
                <a:solidFill>
                  <a:schemeClr val="hlink"/>
                </a:solidFill>
                <a:latin typeface="Tahoma" pitchFamily="34" charset="0"/>
              </a:rPr>
              <a:t>Condition</a:t>
            </a:r>
            <a:r>
              <a:rPr lang="en-US" sz="1800" dirty="0">
                <a:latin typeface="Tahoma" pitchFamily="34" charset="0"/>
              </a:rPr>
              <a:t> on some of the variables</a:t>
            </a:r>
          </a:p>
          <a:p>
            <a:pPr>
              <a:buFontTx/>
              <a:buChar char="•"/>
            </a:pPr>
            <a:endParaRPr lang="en-US" sz="1800" dirty="0">
              <a:latin typeface="Tahoma" pitchFamily="34" charset="0"/>
            </a:endParaRPr>
          </a:p>
          <a:p>
            <a:pPr>
              <a:buFontTx/>
              <a:buChar char="•"/>
            </a:pPr>
            <a:r>
              <a:rPr lang="en-US" sz="1800" dirty="0">
                <a:latin typeface="Tahoma" pitchFamily="34" charset="0"/>
              </a:rPr>
              <a:t>W-</a:t>
            </a:r>
            <a:r>
              <a:rPr lang="en-US" sz="1800" dirty="0" err="1">
                <a:latin typeface="Tahoma" pitchFamily="34" charset="0"/>
              </a:rPr>
              <a:t>cutset</a:t>
            </a:r>
            <a:r>
              <a:rPr lang="en-US" sz="1800" dirty="0">
                <a:latin typeface="Tahoma" pitchFamily="34" charset="0"/>
              </a:rPr>
              <a:t>. Time </a:t>
            </a:r>
            <a:r>
              <a:rPr lang="en-US" sz="1800" dirty="0" err="1">
                <a:latin typeface="Tahoma" pitchFamily="34" charset="0"/>
              </a:rPr>
              <a:t>exp</a:t>
            </a:r>
            <a:r>
              <a:rPr lang="en-US" sz="1800" dirty="0">
                <a:latin typeface="Tahoma" pitchFamily="34" charset="0"/>
              </a:rPr>
              <a:t>(</a:t>
            </a:r>
            <a:r>
              <a:rPr lang="en-US" sz="1800" dirty="0" err="1">
                <a:latin typeface="Tahoma" pitchFamily="34" charset="0"/>
              </a:rPr>
              <a:t>w+c_w</a:t>
            </a:r>
            <a:r>
              <a:rPr lang="en-US" sz="1800" dirty="0">
                <a:latin typeface="Tahoma" pitchFamily="34" charset="0"/>
              </a:rPr>
              <a:t>), memory </a:t>
            </a:r>
            <a:r>
              <a:rPr lang="en-US" sz="1800" dirty="0" err="1">
                <a:latin typeface="Tahoma" pitchFamily="34" charset="0"/>
              </a:rPr>
              <a:t>exp</a:t>
            </a:r>
            <a:r>
              <a:rPr lang="en-US" sz="1800" dirty="0">
                <a:latin typeface="Tahoma" pitchFamily="34" charset="0"/>
              </a:rPr>
              <a:t>(w)</a:t>
            </a:r>
          </a:p>
        </p:txBody>
      </p:sp>
      <p:grpSp>
        <p:nvGrpSpPr>
          <p:cNvPr id="30741" name="Group 173"/>
          <p:cNvGrpSpPr>
            <a:grpSpLocks/>
          </p:cNvGrpSpPr>
          <p:nvPr/>
        </p:nvGrpSpPr>
        <p:grpSpPr bwMode="auto">
          <a:xfrm>
            <a:off x="361950" y="1281982"/>
            <a:ext cx="2533650" cy="1685925"/>
            <a:chOff x="228" y="906"/>
            <a:chExt cx="1596" cy="1062"/>
          </a:xfrm>
        </p:grpSpPr>
        <p:grpSp>
          <p:nvGrpSpPr>
            <p:cNvPr id="30742" name="Group 174"/>
            <p:cNvGrpSpPr>
              <a:grpSpLocks/>
            </p:cNvGrpSpPr>
            <p:nvPr/>
          </p:nvGrpSpPr>
          <p:grpSpPr bwMode="auto">
            <a:xfrm>
              <a:off x="948" y="906"/>
              <a:ext cx="876" cy="1062"/>
              <a:chOff x="720" y="1002"/>
              <a:chExt cx="876" cy="1062"/>
            </a:xfrm>
          </p:grpSpPr>
          <p:sp>
            <p:nvSpPr>
              <p:cNvPr id="30744" name="Oval 175"/>
              <p:cNvSpPr>
                <a:spLocks noChangeAspect="1" noChangeArrowheads="1"/>
              </p:cNvSpPr>
              <p:nvPr/>
            </p:nvSpPr>
            <p:spPr bwMode="auto">
              <a:xfrm>
                <a:off x="1122" y="1326"/>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A</a:t>
                </a:r>
              </a:p>
            </p:txBody>
          </p:sp>
          <p:sp>
            <p:nvSpPr>
              <p:cNvPr id="30745" name="Oval 176"/>
              <p:cNvSpPr>
                <a:spLocks noChangeAspect="1" noChangeArrowheads="1"/>
              </p:cNvSpPr>
              <p:nvPr/>
            </p:nvSpPr>
            <p:spPr bwMode="auto">
              <a:xfrm>
                <a:off x="726" y="1250"/>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C</a:t>
                </a:r>
              </a:p>
            </p:txBody>
          </p:sp>
          <p:sp>
            <p:nvSpPr>
              <p:cNvPr id="30746" name="Oval 177"/>
              <p:cNvSpPr>
                <a:spLocks noChangeAspect="1" noChangeArrowheads="1"/>
              </p:cNvSpPr>
              <p:nvPr/>
            </p:nvSpPr>
            <p:spPr bwMode="auto">
              <a:xfrm>
                <a:off x="720" y="148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B</a:t>
                </a:r>
              </a:p>
            </p:txBody>
          </p:sp>
          <p:sp>
            <p:nvSpPr>
              <p:cNvPr id="30747" name="Oval 178"/>
              <p:cNvSpPr>
                <a:spLocks noChangeAspect="1" noChangeArrowheads="1"/>
              </p:cNvSpPr>
              <p:nvPr/>
            </p:nvSpPr>
            <p:spPr bwMode="auto">
              <a:xfrm>
                <a:off x="1380" y="1488"/>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K</a:t>
                </a:r>
              </a:p>
            </p:txBody>
          </p:sp>
          <p:cxnSp>
            <p:nvCxnSpPr>
              <p:cNvPr id="30748" name="AutoShape 179"/>
              <p:cNvCxnSpPr>
                <a:cxnSpLocks noChangeAspect="1" noChangeShapeType="1"/>
                <a:stCxn id="30744" idx="3"/>
                <a:endCxn id="30746" idx="6"/>
              </p:cNvCxnSpPr>
              <p:nvPr/>
            </p:nvCxnSpPr>
            <p:spPr bwMode="auto">
              <a:xfrm flipH="1">
                <a:off x="870" y="1454"/>
                <a:ext cx="274" cy="103"/>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49" name="AutoShape 180"/>
              <p:cNvCxnSpPr>
                <a:cxnSpLocks noChangeAspect="1" noChangeShapeType="1"/>
                <a:stCxn id="30744" idx="6"/>
                <a:endCxn id="30747" idx="0"/>
              </p:cNvCxnSpPr>
              <p:nvPr/>
            </p:nvCxnSpPr>
            <p:spPr bwMode="auto">
              <a:xfrm>
                <a:off x="1272" y="1401"/>
                <a:ext cx="183" cy="8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50" name="AutoShape 181"/>
              <p:cNvCxnSpPr>
                <a:cxnSpLocks noChangeAspect="1" noChangeShapeType="1"/>
                <a:stCxn id="30746" idx="6"/>
                <a:endCxn id="30745" idx="6"/>
              </p:cNvCxnSpPr>
              <p:nvPr/>
            </p:nvCxnSpPr>
            <p:spPr bwMode="auto">
              <a:xfrm flipV="1">
                <a:off x="870" y="1325"/>
                <a:ext cx="6" cy="232"/>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51" name="AutoShape 182"/>
              <p:cNvCxnSpPr>
                <a:cxnSpLocks noChangeAspect="1" noChangeShapeType="1"/>
                <a:stCxn id="30746" idx="6"/>
                <a:endCxn id="30752" idx="0"/>
              </p:cNvCxnSpPr>
              <p:nvPr/>
            </p:nvCxnSpPr>
            <p:spPr bwMode="auto">
              <a:xfrm>
                <a:off x="870" y="1557"/>
                <a:ext cx="171" cy="349"/>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752" name="Oval 183"/>
              <p:cNvSpPr>
                <a:spLocks noChangeAspect="1" noChangeArrowheads="1"/>
              </p:cNvSpPr>
              <p:nvPr/>
            </p:nvSpPr>
            <p:spPr bwMode="auto">
              <a:xfrm>
                <a:off x="966" y="1906"/>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G</a:t>
                </a:r>
              </a:p>
            </p:txBody>
          </p:sp>
          <p:cxnSp>
            <p:nvCxnSpPr>
              <p:cNvPr id="30753" name="AutoShape 184"/>
              <p:cNvCxnSpPr>
                <a:cxnSpLocks noChangeAspect="1" noChangeShapeType="1"/>
                <a:stCxn id="30747" idx="0"/>
                <a:endCxn id="30754" idx="2"/>
              </p:cNvCxnSpPr>
              <p:nvPr/>
            </p:nvCxnSpPr>
            <p:spPr bwMode="auto">
              <a:xfrm flipH="1" flipV="1">
                <a:off x="1446" y="1221"/>
                <a:ext cx="9" cy="26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754" name="Oval 185"/>
              <p:cNvSpPr>
                <a:spLocks noChangeAspect="1" noChangeArrowheads="1"/>
              </p:cNvSpPr>
              <p:nvPr/>
            </p:nvSpPr>
            <p:spPr bwMode="auto">
              <a:xfrm>
                <a:off x="1446" y="1146"/>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L</a:t>
                </a:r>
              </a:p>
            </p:txBody>
          </p:sp>
          <p:sp>
            <p:nvSpPr>
              <p:cNvPr id="30755" name="Oval 186"/>
              <p:cNvSpPr>
                <a:spLocks noChangeAspect="1" noChangeArrowheads="1"/>
              </p:cNvSpPr>
              <p:nvPr/>
            </p:nvSpPr>
            <p:spPr bwMode="auto">
              <a:xfrm>
                <a:off x="1020" y="1010"/>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D</a:t>
                </a:r>
              </a:p>
            </p:txBody>
          </p:sp>
          <p:cxnSp>
            <p:nvCxnSpPr>
              <p:cNvPr id="30756" name="AutoShape 187"/>
              <p:cNvCxnSpPr>
                <a:cxnSpLocks noChangeAspect="1" noChangeShapeType="1"/>
                <a:stCxn id="30745" idx="6"/>
                <a:endCxn id="30755" idx="4"/>
              </p:cNvCxnSpPr>
              <p:nvPr/>
            </p:nvCxnSpPr>
            <p:spPr bwMode="auto">
              <a:xfrm flipV="1">
                <a:off x="876" y="1160"/>
                <a:ext cx="219" cy="16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57" name="AutoShape 188"/>
              <p:cNvCxnSpPr>
                <a:cxnSpLocks noChangeAspect="1" noChangeShapeType="1"/>
                <a:stCxn id="30752" idx="0"/>
                <a:endCxn id="30758" idx="7"/>
              </p:cNvCxnSpPr>
              <p:nvPr/>
            </p:nvCxnSpPr>
            <p:spPr bwMode="auto">
              <a:xfrm flipH="1" flipV="1">
                <a:off x="896" y="1792"/>
                <a:ext cx="145" cy="11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758" name="Oval 189"/>
              <p:cNvSpPr>
                <a:spLocks noChangeAspect="1" noChangeArrowheads="1"/>
              </p:cNvSpPr>
              <p:nvPr/>
            </p:nvSpPr>
            <p:spPr bwMode="auto">
              <a:xfrm>
                <a:off x="768" y="1770"/>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F</a:t>
                </a:r>
              </a:p>
            </p:txBody>
          </p:sp>
          <p:cxnSp>
            <p:nvCxnSpPr>
              <p:cNvPr id="30759" name="AutoShape 190"/>
              <p:cNvCxnSpPr>
                <a:cxnSpLocks noChangeAspect="1" noChangeShapeType="1"/>
                <a:stCxn id="30752" idx="0"/>
                <a:endCxn id="30760" idx="2"/>
              </p:cNvCxnSpPr>
              <p:nvPr/>
            </p:nvCxnSpPr>
            <p:spPr bwMode="auto">
              <a:xfrm flipV="1">
                <a:off x="1041" y="1745"/>
                <a:ext cx="192" cy="161"/>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760" name="Oval 191"/>
              <p:cNvSpPr>
                <a:spLocks noChangeAspect="1" noChangeArrowheads="1"/>
              </p:cNvSpPr>
              <p:nvPr/>
            </p:nvSpPr>
            <p:spPr bwMode="auto">
              <a:xfrm>
                <a:off x="1233" y="1669"/>
                <a:ext cx="150" cy="151"/>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H</a:t>
                </a:r>
              </a:p>
            </p:txBody>
          </p:sp>
          <p:cxnSp>
            <p:nvCxnSpPr>
              <p:cNvPr id="30761" name="AutoShape 192"/>
              <p:cNvCxnSpPr>
                <a:cxnSpLocks noChangeAspect="1" noChangeShapeType="1"/>
                <a:stCxn id="30754" idx="2"/>
                <a:endCxn id="30762" idx="4"/>
              </p:cNvCxnSpPr>
              <p:nvPr/>
            </p:nvCxnSpPr>
            <p:spPr bwMode="auto">
              <a:xfrm flipH="1" flipV="1">
                <a:off x="1329" y="1152"/>
                <a:ext cx="117" cy="69"/>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762" name="Oval 193"/>
              <p:cNvSpPr>
                <a:spLocks noChangeAspect="1" noChangeArrowheads="1"/>
              </p:cNvSpPr>
              <p:nvPr/>
            </p:nvSpPr>
            <p:spPr bwMode="auto">
              <a:xfrm>
                <a:off x="1254" y="100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M</a:t>
                </a:r>
              </a:p>
            </p:txBody>
          </p:sp>
          <p:sp>
            <p:nvSpPr>
              <p:cNvPr id="30763" name="Oval 194"/>
              <p:cNvSpPr>
                <a:spLocks noChangeAspect="1" noChangeArrowheads="1"/>
              </p:cNvSpPr>
              <p:nvPr/>
            </p:nvSpPr>
            <p:spPr bwMode="auto">
              <a:xfrm>
                <a:off x="1206" y="1914"/>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J</a:t>
                </a:r>
              </a:p>
            </p:txBody>
          </p:sp>
          <p:cxnSp>
            <p:nvCxnSpPr>
              <p:cNvPr id="30764" name="AutoShape 195"/>
              <p:cNvCxnSpPr>
                <a:cxnSpLocks noChangeAspect="1" noChangeShapeType="1"/>
                <a:stCxn id="30760" idx="2"/>
                <a:endCxn id="30763" idx="1"/>
              </p:cNvCxnSpPr>
              <p:nvPr/>
            </p:nvCxnSpPr>
            <p:spPr bwMode="auto">
              <a:xfrm flipH="1">
                <a:off x="1228" y="1745"/>
                <a:ext cx="5" cy="191"/>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765" name="Oval 196"/>
              <p:cNvSpPr>
                <a:spLocks noChangeAspect="1" noChangeArrowheads="1"/>
              </p:cNvSpPr>
              <p:nvPr/>
            </p:nvSpPr>
            <p:spPr bwMode="auto">
              <a:xfrm>
                <a:off x="810" y="1002"/>
                <a:ext cx="150" cy="150"/>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p>
                <a:pPr algn="ctr" eaLnBrk="1" hangingPunct="1"/>
                <a:r>
                  <a:rPr lang="en-US" sz="1200" b="1">
                    <a:cs typeface="Arial" charset="0"/>
                  </a:rPr>
                  <a:t>E</a:t>
                </a:r>
              </a:p>
            </p:txBody>
          </p:sp>
          <p:cxnSp>
            <p:nvCxnSpPr>
              <p:cNvPr id="30766" name="AutoShape 197"/>
              <p:cNvCxnSpPr>
                <a:cxnSpLocks noChangeAspect="1" noChangeShapeType="1"/>
                <a:stCxn id="30755" idx="4"/>
                <a:endCxn id="30765" idx="5"/>
              </p:cNvCxnSpPr>
              <p:nvPr/>
            </p:nvCxnSpPr>
            <p:spPr bwMode="auto">
              <a:xfrm flipH="1" flipV="1">
                <a:off x="938" y="1130"/>
                <a:ext cx="157" cy="3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67" name="AutoShape 198"/>
              <p:cNvCxnSpPr>
                <a:cxnSpLocks noChangeAspect="1" noChangeShapeType="1"/>
                <a:stCxn id="30744" idx="6"/>
                <a:endCxn id="30762" idx="4"/>
              </p:cNvCxnSpPr>
              <p:nvPr/>
            </p:nvCxnSpPr>
            <p:spPr bwMode="auto">
              <a:xfrm flipV="1">
                <a:off x="1272" y="1152"/>
                <a:ext cx="57" cy="249"/>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68" name="AutoShape 199"/>
              <p:cNvCxnSpPr>
                <a:cxnSpLocks noChangeAspect="1" noChangeShapeType="1"/>
                <a:stCxn id="30747" idx="0"/>
                <a:endCxn id="30762" idx="4"/>
              </p:cNvCxnSpPr>
              <p:nvPr/>
            </p:nvCxnSpPr>
            <p:spPr bwMode="auto">
              <a:xfrm flipH="1" flipV="1">
                <a:off x="1329" y="1152"/>
                <a:ext cx="126" cy="33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69" name="AutoShape 200"/>
              <p:cNvCxnSpPr>
                <a:cxnSpLocks noChangeAspect="1" noChangeShapeType="1"/>
                <a:stCxn id="30744" idx="6"/>
                <a:endCxn id="30754" idx="2"/>
              </p:cNvCxnSpPr>
              <p:nvPr/>
            </p:nvCxnSpPr>
            <p:spPr bwMode="auto">
              <a:xfrm flipV="1">
                <a:off x="1272" y="1221"/>
                <a:ext cx="174" cy="18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70" name="AutoShape 201"/>
              <p:cNvCxnSpPr>
                <a:cxnSpLocks noChangeAspect="1" noChangeShapeType="1"/>
                <a:stCxn id="30744" idx="1"/>
                <a:endCxn id="30755" idx="4"/>
              </p:cNvCxnSpPr>
              <p:nvPr/>
            </p:nvCxnSpPr>
            <p:spPr bwMode="auto">
              <a:xfrm flipH="1" flipV="1">
                <a:off x="1095" y="1160"/>
                <a:ext cx="49" cy="18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71" name="AutoShape 202"/>
              <p:cNvCxnSpPr>
                <a:cxnSpLocks noChangeAspect="1" noChangeShapeType="1"/>
                <a:stCxn id="30744" idx="2"/>
                <a:endCxn id="30745" idx="6"/>
              </p:cNvCxnSpPr>
              <p:nvPr/>
            </p:nvCxnSpPr>
            <p:spPr bwMode="auto">
              <a:xfrm flipH="1" flipV="1">
                <a:off x="876" y="1325"/>
                <a:ext cx="246" cy="76"/>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72" name="AutoShape 203"/>
              <p:cNvCxnSpPr>
                <a:cxnSpLocks noChangeAspect="1" noChangeShapeType="1"/>
                <a:stCxn id="30755" idx="4"/>
                <a:endCxn id="30746" idx="6"/>
              </p:cNvCxnSpPr>
              <p:nvPr/>
            </p:nvCxnSpPr>
            <p:spPr bwMode="auto">
              <a:xfrm flipH="1">
                <a:off x="870" y="1160"/>
                <a:ext cx="225" cy="39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73" name="AutoShape 204"/>
              <p:cNvCxnSpPr>
                <a:cxnSpLocks noChangeAspect="1" noChangeShapeType="1"/>
                <a:stCxn id="30745" idx="6"/>
                <a:endCxn id="30765" idx="5"/>
              </p:cNvCxnSpPr>
              <p:nvPr/>
            </p:nvCxnSpPr>
            <p:spPr bwMode="auto">
              <a:xfrm flipV="1">
                <a:off x="876" y="1130"/>
                <a:ext cx="62" cy="19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74" name="AutoShape 205"/>
              <p:cNvCxnSpPr>
                <a:cxnSpLocks noChangeAspect="1" noChangeShapeType="1"/>
                <a:stCxn id="30763" idx="1"/>
                <a:endCxn id="30752" idx="0"/>
              </p:cNvCxnSpPr>
              <p:nvPr/>
            </p:nvCxnSpPr>
            <p:spPr bwMode="auto">
              <a:xfrm flipH="1" flipV="1">
                <a:off x="1041" y="1906"/>
                <a:ext cx="187" cy="3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75" name="AutoShape 206"/>
              <p:cNvCxnSpPr>
                <a:cxnSpLocks noChangeAspect="1" noChangeShapeType="1"/>
                <a:stCxn id="30758" idx="7"/>
                <a:endCxn id="30746" idx="6"/>
              </p:cNvCxnSpPr>
              <p:nvPr/>
            </p:nvCxnSpPr>
            <p:spPr bwMode="auto">
              <a:xfrm flipH="1" flipV="1">
                <a:off x="870" y="1557"/>
                <a:ext cx="26" cy="23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76" name="AutoShape 207"/>
              <p:cNvCxnSpPr>
                <a:cxnSpLocks noChangeAspect="1" noChangeShapeType="1"/>
                <a:stCxn id="30744" idx="3"/>
                <a:endCxn id="30758" idx="7"/>
              </p:cNvCxnSpPr>
              <p:nvPr/>
            </p:nvCxnSpPr>
            <p:spPr bwMode="auto">
              <a:xfrm flipH="1">
                <a:off x="896" y="1454"/>
                <a:ext cx="248" cy="33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77" name="AutoShape 208"/>
              <p:cNvCxnSpPr>
                <a:cxnSpLocks noChangeAspect="1" noChangeShapeType="1"/>
                <a:stCxn id="30752" idx="0"/>
                <a:endCxn id="30744" idx="3"/>
              </p:cNvCxnSpPr>
              <p:nvPr/>
            </p:nvCxnSpPr>
            <p:spPr bwMode="auto">
              <a:xfrm flipV="1">
                <a:off x="1041" y="1454"/>
                <a:ext cx="103" cy="452"/>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78" name="AutoShape 209"/>
              <p:cNvCxnSpPr>
                <a:cxnSpLocks noChangeAspect="1" noChangeShapeType="1"/>
                <a:stCxn id="30760" idx="2"/>
                <a:endCxn id="30744" idx="3"/>
              </p:cNvCxnSpPr>
              <p:nvPr/>
            </p:nvCxnSpPr>
            <p:spPr bwMode="auto">
              <a:xfrm flipH="1" flipV="1">
                <a:off x="1144" y="1454"/>
                <a:ext cx="89" cy="291"/>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79" name="AutoShape 210"/>
              <p:cNvCxnSpPr>
                <a:cxnSpLocks noChangeAspect="1" noChangeShapeType="1"/>
                <a:stCxn id="30760" idx="2"/>
                <a:endCxn id="30758" idx="7"/>
              </p:cNvCxnSpPr>
              <p:nvPr/>
            </p:nvCxnSpPr>
            <p:spPr bwMode="auto">
              <a:xfrm flipH="1">
                <a:off x="896" y="1745"/>
                <a:ext cx="337" cy="4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80" name="AutoShape 211"/>
              <p:cNvCxnSpPr>
                <a:cxnSpLocks noChangeAspect="1" noChangeShapeType="1"/>
                <a:stCxn id="30760" idx="2"/>
                <a:endCxn id="30746" idx="6"/>
              </p:cNvCxnSpPr>
              <p:nvPr/>
            </p:nvCxnSpPr>
            <p:spPr bwMode="auto">
              <a:xfrm flipH="1" flipV="1">
                <a:off x="870" y="1557"/>
                <a:ext cx="363" cy="18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81" name="AutoShape 212"/>
              <p:cNvCxnSpPr>
                <a:cxnSpLocks noChangeShapeType="1"/>
                <a:stCxn id="30747" idx="3"/>
                <a:endCxn id="30760" idx="7"/>
              </p:cNvCxnSpPr>
              <p:nvPr/>
            </p:nvCxnSpPr>
            <p:spPr bwMode="auto">
              <a:xfrm flipH="1">
                <a:off x="1361" y="1616"/>
                <a:ext cx="41" cy="75"/>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782" name="AutoShape 213"/>
              <p:cNvCxnSpPr>
                <a:cxnSpLocks noChangeShapeType="1"/>
                <a:stCxn id="30755" idx="6"/>
                <a:endCxn id="30762" idx="2"/>
              </p:cNvCxnSpPr>
              <p:nvPr/>
            </p:nvCxnSpPr>
            <p:spPr bwMode="auto">
              <a:xfrm flipV="1">
                <a:off x="1170" y="1077"/>
                <a:ext cx="84" cy="8"/>
              </a:xfrm>
              <a:prstGeom prst="straightConnector1">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30743" name="Text Box 214"/>
            <p:cNvSpPr txBox="1">
              <a:spLocks noChangeArrowheads="1"/>
            </p:cNvSpPr>
            <p:nvPr/>
          </p:nvSpPr>
          <p:spPr bwMode="auto">
            <a:xfrm>
              <a:off x="228" y="1104"/>
              <a:ext cx="636" cy="5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sz="1800">
                  <a:latin typeface="Tahoma" pitchFamily="34" charset="0"/>
                </a:rPr>
                <a:t>Graph</a:t>
              </a:r>
            </a:p>
            <a:p>
              <a:r>
                <a:rPr lang="en-US" sz="1800">
                  <a:latin typeface="Tahoma" pitchFamily="34" charset="0"/>
                </a:rPr>
                <a:t>Coloring</a:t>
              </a:r>
            </a:p>
            <a:p>
              <a:r>
                <a:rPr lang="en-US" sz="1800">
                  <a:latin typeface="Tahoma" pitchFamily="34" charset="0"/>
                </a:rPr>
                <a:t>problem</a:t>
              </a:r>
            </a:p>
          </p:txBody>
        </p:sp>
      </p:grpSp>
      <p:sp>
        <p:nvSpPr>
          <p:cNvPr id="2" name="Footer Placeholder 1"/>
          <p:cNvSpPr>
            <a:spLocks noGrp="1"/>
          </p:cNvSpPr>
          <p:nvPr>
            <p:ph type="ftr" sz="quarter" idx="11"/>
          </p:nvPr>
        </p:nvSpPr>
        <p:spPr/>
        <p:txBody>
          <a:bodyPr/>
          <a:lstStyle/>
          <a:p>
            <a:pPr>
              <a:defRPr/>
            </a:pPr>
            <a:r>
              <a:rPr lang="en-US"/>
              <a:t>Dechter, TPM 14/19</a:t>
            </a:r>
          </a:p>
        </p:txBody>
      </p:sp>
    </p:spTree>
    <p:extLst>
      <p:ext uri="{BB962C8B-B14F-4D97-AF65-F5344CB8AC3E}">
        <p14:creationId xmlns:p14="http://schemas.microsoft.com/office/powerpoint/2010/main" val="1546223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18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018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018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0190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01878"/>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nodeType="afterEffect">
                                  <p:stCondLst>
                                    <p:cond delay="0"/>
                                  </p:stCondLst>
                                  <p:childTnLst>
                                    <p:set>
                                      <p:cBhvr>
                                        <p:cTn id="25" dur="1" fill="hold">
                                          <p:stCondLst>
                                            <p:cond delay="0"/>
                                          </p:stCondLst>
                                        </p:cTn>
                                        <p:tgtEl>
                                          <p:spTgt spid="1401932"/>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nodeType="afterEffect">
                                  <p:stCondLst>
                                    <p:cond delay="1000"/>
                                  </p:stCondLst>
                                  <p:childTnLst>
                                    <p:set>
                                      <p:cBhvr>
                                        <p:cTn id="28" dur="1" fill="hold">
                                          <p:stCondLst>
                                            <p:cond delay="0"/>
                                          </p:stCondLst>
                                        </p:cTn>
                                        <p:tgtEl>
                                          <p:spTgt spid="1401872"/>
                                        </p:tgtEl>
                                        <p:attrNameLst>
                                          <p:attrName>style.visibility</p:attrName>
                                        </p:attrNameLst>
                                      </p:cBhvr>
                                      <p:to>
                                        <p:strVal val="visible"/>
                                      </p:to>
                                    </p:set>
                                  </p:childTnLst>
                                </p:cTn>
                              </p:par>
                            </p:childTnLst>
                          </p:cTn>
                        </p:par>
                        <p:par>
                          <p:cTn id="29" fill="hold" nodeType="afterGroup">
                            <p:stCondLst>
                              <p:cond delay="1000"/>
                            </p:stCondLst>
                            <p:childTnLst>
                              <p:par>
                                <p:cTn id="30" presetID="1" presetClass="entr" presetSubtype="0" fill="hold" nodeType="afterEffect">
                                  <p:stCondLst>
                                    <p:cond delay="0"/>
                                  </p:stCondLst>
                                  <p:childTnLst>
                                    <p:set>
                                      <p:cBhvr>
                                        <p:cTn id="31" dur="1" fill="hold">
                                          <p:stCondLst>
                                            <p:cond delay="0"/>
                                          </p:stCondLst>
                                        </p:cTn>
                                        <p:tgtEl>
                                          <p:spTgt spid="1401956"/>
                                        </p:tgtEl>
                                        <p:attrNameLst>
                                          <p:attrName>style.visibility</p:attrName>
                                        </p:attrNameLst>
                                      </p:cBhvr>
                                      <p:to>
                                        <p:strVal val="visible"/>
                                      </p:to>
                                    </p:set>
                                  </p:childTnLst>
                                </p:cTn>
                              </p:par>
                            </p:childTnLst>
                          </p:cTn>
                        </p:par>
                        <p:par>
                          <p:cTn id="32" fill="hold" nodeType="afterGroup">
                            <p:stCondLst>
                              <p:cond delay="1000"/>
                            </p:stCondLst>
                            <p:childTnLst>
                              <p:par>
                                <p:cTn id="33" presetID="1" presetClass="entr" presetSubtype="0" fill="hold" nodeType="afterEffect">
                                  <p:stCondLst>
                                    <p:cond delay="1000"/>
                                  </p:stCondLst>
                                  <p:childTnLst>
                                    <p:set>
                                      <p:cBhvr>
                                        <p:cTn id="34" dur="1" fill="hold">
                                          <p:stCondLst>
                                            <p:cond delay="0"/>
                                          </p:stCondLst>
                                        </p:cTn>
                                        <p:tgtEl>
                                          <p:spTgt spid="1401875"/>
                                        </p:tgtEl>
                                        <p:attrNameLst>
                                          <p:attrName>style.visibility</p:attrName>
                                        </p:attrNameLst>
                                      </p:cBhvr>
                                      <p:to>
                                        <p:strVal val="visible"/>
                                      </p:to>
                                    </p:set>
                                  </p:childTnLst>
                                </p:cTn>
                              </p:par>
                            </p:childTnLst>
                          </p:cTn>
                        </p:par>
                        <p:par>
                          <p:cTn id="35" fill="hold" nodeType="afterGroup">
                            <p:stCondLst>
                              <p:cond delay="2000"/>
                            </p:stCondLst>
                            <p:childTnLst>
                              <p:par>
                                <p:cTn id="36" presetID="1" presetClass="entr" presetSubtype="0" fill="hold" nodeType="afterEffect">
                                  <p:stCondLst>
                                    <p:cond delay="0"/>
                                  </p:stCondLst>
                                  <p:childTnLst>
                                    <p:set>
                                      <p:cBhvr>
                                        <p:cTn id="37" dur="1" fill="hold">
                                          <p:stCondLst>
                                            <p:cond delay="0"/>
                                          </p:stCondLst>
                                        </p:cTn>
                                        <p:tgtEl>
                                          <p:spTgt spid="1401980"/>
                                        </p:tgtEl>
                                        <p:attrNameLst>
                                          <p:attrName>style.visibility</p:attrName>
                                        </p:attrNameLst>
                                      </p:cBhvr>
                                      <p:to>
                                        <p:strVal val="visible"/>
                                      </p:to>
                                    </p:set>
                                  </p:childTnLst>
                                </p:cTn>
                              </p:par>
                            </p:childTnLst>
                          </p:cTn>
                        </p:par>
                        <p:par>
                          <p:cTn id="38" fill="hold" nodeType="afterGroup">
                            <p:stCondLst>
                              <p:cond delay="2000"/>
                            </p:stCondLst>
                            <p:childTnLst>
                              <p:par>
                                <p:cTn id="39" presetID="1" presetClass="entr" presetSubtype="0" fill="hold" nodeType="afterEffect">
                                  <p:stCondLst>
                                    <p:cond delay="1000"/>
                                  </p:stCondLst>
                                  <p:childTnLst>
                                    <p:set>
                                      <p:cBhvr>
                                        <p:cTn id="40" dur="1" fill="hold">
                                          <p:stCondLst>
                                            <p:cond delay="0"/>
                                          </p:stCondLst>
                                        </p:cTn>
                                        <p:tgtEl>
                                          <p:spTgt spid="1401881"/>
                                        </p:tgtEl>
                                        <p:attrNameLst>
                                          <p:attrName>style.visibility</p:attrName>
                                        </p:attrNameLst>
                                      </p:cBhvr>
                                      <p:to>
                                        <p:strVal val="visible"/>
                                      </p:to>
                                    </p:set>
                                  </p:childTnLst>
                                </p:cTn>
                              </p:par>
                            </p:childTnLst>
                          </p:cTn>
                        </p:par>
                        <p:par>
                          <p:cTn id="41" fill="hold" nodeType="afterGroup">
                            <p:stCondLst>
                              <p:cond delay="3000"/>
                            </p:stCondLst>
                            <p:childTnLst>
                              <p:par>
                                <p:cTn id="42" presetID="1" presetClass="entr" presetSubtype="0" fill="hold" nodeType="afterEffect">
                                  <p:stCondLst>
                                    <p:cond delay="0"/>
                                  </p:stCondLst>
                                  <p:childTnLst>
                                    <p:set>
                                      <p:cBhvr>
                                        <p:cTn id="43" dur="1" fill="hold">
                                          <p:stCondLst>
                                            <p:cond delay="0"/>
                                          </p:stCondLst>
                                        </p:cTn>
                                        <p:tgtEl>
                                          <p:spTgt spid="140200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07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4275" name="Text Box 3"/>
          <p:cNvSpPr txBox="1">
            <a:spLocks noChangeArrowheads="1"/>
          </p:cNvSpPr>
          <p:nvPr/>
        </p:nvSpPr>
        <p:spPr bwMode="auto">
          <a:xfrm>
            <a:off x="6019800" y="990600"/>
            <a:ext cx="2262158" cy="1354217"/>
          </a:xfrm>
          <a:prstGeom prst="rect">
            <a:avLst/>
          </a:prstGeom>
          <a:noFill/>
          <a:ln w="9525" algn="ctr">
            <a:noFill/>
            <a:miter lim="800000"/>
            <a:headEnd/>
            <a:tailEnd/>
          </a:ln>
        </p:spPr>
        <p:txBody>
          <a:bodyPr wrap="none">
            <a:spAutoFit/>
          </a:bodyPr>
          <a:lstStyle/>
          <a:p>
            <a:r>
              <a:rPr lang="en-US" sz="2800" b="1" dirty="0">
                <a:solidFill>
                  <a:schemeClr val="hlink"/>
                </a:solidFill>
              </a:rPr>
              <a:t>Inference</a:t>
            </a:r>
            <a:endParaRPr lang="en-US" dirty="0">
              <a:solidFill>
                <a:schemeClr val="hlink"/>
              </a:solidFill>
            </a:endParaRPr>
          </a:p>
          <a:p>
            <a:endParaRPr lang="en-US" dirty="0">
              <a:solidFill>
                <a:schemeClr val="hlink"/>
              </a:solidFill>
            </a:endParaRPr>
          </a:p>
          <a:p>
            <a:r>
              <a:rPr lang="en-US" dirty="0" err="1">
                <a:solidFill>
                  <a:schemeClr val="hlink"/>
                </a:solidFill>
              </a:rPr>
              <a:t>exp</a:t>
            </a:r>
            <a:r>
              <a:rPr lang="en-US" dirty="0">
                <a:solidFill>
                  <a:schemeClr val="hlink"/>
                </a:solidFill>
              </a:rPr>
              <a:t>(w*) time/space</a:t>
            </a:r>
          </a:p>
          <a:p>
            <a:pPr>
              <a:buFontTx/>
              <a:buChar char="•"/>
            </a:pPr>
            <a:endParaRPr lang="en-US" dirty="0">
              <a:solidFill>
                <a:schemeClr val="hlink"/>
              </a:solidFill>
            </a:endParaRPr>
          </a:p>
        </p:txBody>
      </p:sp>
      <p:grpSp>
        <p:nvGrpSpPr>
          <p:cNvPr id="2" name="Group 4"/>
          <p:cNvGrpSpPr>
            <a:grpSpLocks/>
          </p:cNvGrpSpPr>
          <p:nvPr/>
        </p:nvGrpSpPr>
        <p:grpSpPr bwMode="auto">
          <a:xfrm>
            <a:off x="457200" y="3352800"/>
            <a:ext cx="1885950" cy="1689100"/>
            <a:chOff x="1020" y="931"/>
            <a:chExt cx="1188" cy="1064"/>
          </a:xfrm>
        </p:grpSpPr>
        <p:sp>
          <p:nvSpPr>
            <p:cNvPr id="40250" name="Oval 5"/>
            <p:cNvSpPr>
              <a:spLocks noChangeAspect="1" noChangeArrowheads="1"/>
            </p:cNvSpPr>
            <p:nvPr/>
          </p:nvSpPr>
          <p:spPr bwMode="auto">
            <a:xfrm>
              <a:off x="1366" y="931"/>
              <a:ext cx="200" cy="200"/>
            </a:xfrm>
            <a:prstGeom prst="ellipse">
              <a:avLst/>
            </a:prstGeom>
            <a:solidFill>
              <a:srgbClr val="99CCFF"/>
            </a:solidFill>
            <a:ln w="9525">
              <a:solidFill>
                <a:srgbClr val="000000"/>
              </a:solidFill>
              <a:round/>
              <a:headEnd/>
              <a:tailEnd/>
            </a:ln>
          </p:spPr>
          <p:txBody>
            <a:bodyPr wrap="none" anchor="ctr" anchorCtr="1"/>
            <a:lstStyle/>
            <a:p>
              <a:pPr algn="ctr" eaLnBrk="1" hangingPunct="1"/>
              <a:r>
                <a:rPr lang="en-US" sz="1400">
                  <a:cs typeface="Arial" charset="0"/>
                </a:rPr>
                <a:t>A</a:t>
              </a:r>
            </a:p>
          </p:txBody>
        </p:sp>
        <p:sp>
          <p:nvSpPr>
            <p:cNvPr id="40251" name="Oval 6"/>
            <p:cNvSpPr>
              <a:spLocks noChangeAspect="1" noChangeArrowheads="1"/>
            </p:cNvSpPr>
            <p:nvPr/>
          </p:nvSpPr>
          <p:spPr bwMode="auto">
            <a:xfrm>
              <a:off x="1366" y="1795"/>
              <a:ext cx="200" cy="200"/>
            </a:xfrm>
            <a:prstGeom prst="ellipse">
              <a:avLst/>
            </a:prstGeom>
            <a:solidFill>
              <a:srgbClr val="99CCFF"/>
            </a:solidFill>
            <a:ln w="9525">
              <a:solidFill>
                <a:srgbClr val="000000"/>
              </a:solidFill>
              <a:round/>
              <a:headEnd/>
              <a:tailEnd/>
            </a:ln>
          </p:spPr>
          <p:txBody>
            <a:bodyPr wrap="none" anchor="ctr" anchorCtr="1"/>
            <a:lstStyle/>
            <a:p>
              <a:pPr algn="ctr" eaLnBrk="1" hangingPunct="1"/>
              <a:r>
                <a:rPr lang="en-US" sz="1400">
                  <a:cs typeface="Arial" charset="0"/>
                </a:rPr>
                <a:t>D</a:t>
              </a:r>
            </a:p>
          </p:txBody>
        </p:sp>
        <p:sp>
          <p:nvSpPr>
            <p:cNvPr id="40252" name="Oval 7"/>
            <p:cNvSpPr>
              <a:spLocks noChangeAspect="1" noChangeArrowheads="1"/>
            </p:cNvSpPr>
            <p:nvPr/>
          </p:nvSpPr>
          <p:spPr bwMode="auto">
            <a:xfrm>
              <a:off x="1020" y="1363"/>
              <a:ext cx="200" cy="200"/>
            </a:xfrm>
            <a:prstGeom prst="ellipse">
              <a:avLst/>
            </a:prstGeom>
            <a:solidFill>
              <a:srgbClr val="99CCFF"/>
            </a:solidFill>
            <a:ln w="9525">
              <a:solidFill>
                <a:srgbClr val="000000"/>
              </a:solidFill>
              <a:round/>
              <a:headEnd/>
              <a:tailEnd/>
            </a:ln>
          </p:spPr>
          <p:txBody>
            <a:bodyPr wrap="none" anchor="ctr" anchorCtr="1"/>
            <a:lstStyle/>
            <a:p>
              <a:pPr algn="ctr" eaLnBrk="1" hangingPunct="1"/>
              <a:r>
                <a:rPr lang="en-US" sz="1400">
                  <a:cs typeface="Arial" charset="0"/>
                </a:rPr>
                <a:t>B</a:t>
              </a:r>
            </a:p>
          </p:txBody>
        </p:sp>
        <p:sp>
          <p:nvSpPr>
            <p:cNvPr id="40253" name="Oval 8"/>
            <p:cNvSpPr>
              <a:spLocks noChangeAspect="1" noChangeArrowheads="1"/>
            </p:cNvSpPr>
            <p:nvPr/>
          </p:nvSpPr>
          <p:spPr bwMode="auto">
            <a:xfrm>
              <a:off x="1602" y="1363"/>
              <a:ext cx="200" cy="200"/>
            </a:xfrm>
            <a:prstGeom prst="ellipse">
              <a:avLst/>
            </a:prstGeom>
            <a:solidFill>
              <a:srgbClr val="99CCFF"/>
            </a:solidFill>
            <a:ln w="9525">
              <a:solidFill>
                <a:srgbClr val="000000"/>
              </a:solidFill>
              <a:round/>
              <a:headEnd/>
              <a:tailEnd/>
            </a:ln>
          </p:spPr>
          <p:txBody>
            <a:bodyPr wrap="none" anchor="ctr" anchorCtr="1"/>
            <a:lstStyle/>
            <a:p>
              <a:pPr algn="ctr" eaLnBrk="1" hangingPunct="1"/>
              <a:r>
                <a:rPr lang="en-US" sz="1400">
                  <a:cs typeface="Arial" charset="0"/>
                </a:rPr>
                <a:t>C</a:t>
              </a:r>
            </a:p>
          </p:txBody>
        </p:sp>
        <p:cxnSp>
          <p:nvCxnSpPr>
            <p:cNvPr id="40254" name="AutoShape 9"/>
            <p:cNvCxnSpPr>
              <a:cxnSpLocks noChangeAspect="1" noChangeShapeType="1"/>
              <a:stCxn id="40250" idx="3"/>
              <a:endCxn id="40252" idx="0"/>
            </p:cNvCxnSpPr>
            <p:nvPr/>
          </p:nvCxnSpPr>
          <p:spPr bwMode="auto">
            <a:xfrm flipH="1">
              <a:off x="1120" y="1102"/>
              <a:ext cx="275" cy="261"/>
            </a:xfrm>
            <a:prstGeom prst="straightConnector1">
              <a:avLst/>
            </a:prstGeom>
            <a:noFill/>
            <a:ln w="9525">
              <a:solidFill>
                <a:srgbClr val="000000"/>
              </a:solidFill>
              <a:round/>
              <a:headEnd/>
              <a:tailEnd/>
            </a:ln>
          </p:spPr>
        </p:cxnSp>
        <p:cxnSp>
          <p:nvCxnSpPr>
            <p:cNvPr id="40255" name="AutoShape 10"/>
            <p:cNvCxnSpPr>
              <a:cxnSpLocks noChangeAspect="1" noChangeShapeType="1"/>
              <a:stCxn id="40250" idx="5"/>
              <a:endCxn id="40253" idx="0"/>
            </p:cNvCxnSpPr>
            <p:nvPr/>
          </p:nvCxnSpPr>
          <p:spPr bwMode="auto">
            <a:xfrm>
              <a:off x="1537" y="1102"/>
              <a:ext cx="165" cy="261"/>
            </a:xfrm>
            <a:prstGeom prst="straightConnector1">
              <a:avLst/>
            </a:prstGeom>
            <a:noFill/>
            <a:ln w="9525">
              <a:solidFill>
                <a:srgbClr val="000000"/>
              </a:solidFill>
              <a:round/>
              <a:headEnd/>
              <a:tailEnd/>
            </a:ln>
          </p:spPr>
        </p:cxnSp>
        <p:cxnSp>
          <p:nvCxnSpPr>
            <p:cNvPr id="40256" name="AutoShape 11"/>
            <p:cNvCxnSpPr>
              <a:cxnSpLocks noChangeAspect="1" noChangeShapeType="1"/>
              <a:stCxn id="40252" idx="5"/>
              <a:endCxn id="40251" idx="0"/>
            </p:cNvCxnSpPr>
            <p:nvPr/>
          </p:nvCxnSpPr>
          <p:spPr bwMode="auto">
            <a:xfrm>
              <a:off x="1191" y="1534"/>
              <a:ext cx="275" cy="261"/>
            </a:xfrm>
            <a:prstGeom prst="straightConnector1">
              <a:avLst/>
            </a:prstGeom>
            <a:noFill/>
            <a:ln w="9525">
              <a:solidFill>
                <a:srgbClr val="000000"/>
              </a:solidFill>
              <a:round/>
              <a:headEnd/>
              <a:tailEnd/>
            </a:ln>
          </p:spPr>
        </p:cxnSp>
        <p:sp>
          <p:nvSpPr>
            <p:cNvPr id="40257" name="Oval 12"/>
            <p:cNvSpPr>
              <a:spLocks noChangeAspect="1" noChangeArrowheads="1"/>
            </p:cNvSpPr>
            <p:nvPr/>
          </p:nvSpPr>
          <p:spPr bwMode="auto">
            <a:xfrm>
              <a:off x="1020" y="1795"/>
              <a:ext cx="200" cy="200"/>
            </a:xfrm>
            <a:prstGeom prst="ellipse">
              <a:avLst/>
            </a:prstGeom>
            <a:solidFill>
              <a:srgbClr val="99CCFF"/>
            </a:solidFill>
            <a:ln w="9525">
              <a:solidFill>
                <a:srgbClr val="000000"/>
              </a:solidFill>
              <a:round/>
              <a:headEnd/>
              <a:tailEnd/>
            </a:ln>
          </p:spPr>
          <p:txBody>
            <a:bodyPr wrap="none" anchor="ctr" anchorCtr="1"/>
            <a:lstStyle/>
            <a:p>
              <a:pPr algn="ctr" eaLnBrk="1" hangingPunct="1"/>
              <a:r>
                <a:rPr lang="en-US" sz="1400">
                  <a:cs typeface="Arial" charset="0"/>
                </a:rPr>
                <a:t>E</a:t>
              </a:r>
            </a:p>
          </p:txBody>
        </p:sp>
        <p:cxnSp>
          <p:nvCxnSpPr>
            <p:cNvPr id="40258" name="AutoShape 13"/>
            <p:cNvCxnSpPr>
              <a:cxnSpLocks noChangeAspect="1" noChangeShapeType="1"/>
              <a:stCxn id="40253" idx="4"/>
              <a:endCxn id="40251" idx="0"/>
            </p:cNvCxnSpPr>
            <p:nvPr/>
          </p:nvCxnSpPr>
          <p:spPr bwMode="auto">
            <a:xfrm flipH="1">
              <a:off x="1466" y="1563"/>
              <a:ext cx="236" cy="232"/>
            </a:xfrm>
            <a:prstGeom prst="straightConnector1">
              <a:avLst/>
            </a:prstGeom>
            <a:noFill/>
            <a:ln w="9525">
              <a:solidFill>
                <a:srgbClr val="000000"/>
              </a:solidFill>
              <a:round/>
              <a:headEnd/>
              <a:tailEnd/>
            </a:ln>
          </p:spPr>
        </p:cxnSp>
        <p:sp>
          <p:nvSpPr>
            <p:cNvPr id="40259" name="Oval 14"/>
            <p:cNvSpPr>
              <a:spLocks noChangeAspect="1" noChangeArrowheads="1"/>
            </p:cNvSpPr>
            <p:nvPr/>
          </p:nvSpPr>
          <p:spPr bwMode="auto">
            <a:xfrm>
              <a:off x="2008" y="1171"/>
              <a:ext cx="200" cy="200"/>
            </a:xfrm>
            <a:prstGeom prst="ellipse">
              <a:avLst/>
            </a:prstGeom>
            <a:solidFill>
              <a:srgbClr val="99CCFF"/>
            </a:solidFill>
            <a:ln w="9525">
              <a:solidFill>
                <a:srgbClr val="000000"/>
              </a:solidFill>
              <a:round/>
              <a:headEnd/>
              <a:tailEnd/>
            </a:ln>
          </p:spPr>
          <p:txBody>
            <a:bodyPr wrap="none" anchor="ctr" anchorCtr="1"/>
            <a:lstStyle/>
            <a:p>
              <a:pPr algn="ctr" eaLnBrk="1" hangingPunct="1"/>
              <a:r>
                <a:rPr lang="en-US" sz="1400">
                  <a:cs typeface="Arial" charset="0"/>
                </a:rPr>
                <a:t>F</a:t>
              </a:r>
            </a:p>
          </p:txBody>
        </p:sp>
        <p:cxnSp>
          <p:nvCxnSpPr>
            <p:cNvPr id="40260" name="AutoShape 15"/>
            <p:cNvCxnSpPr>
              <a:cxnSpLocks noChangeAspect="1" noChangeShapeType="1"/>
              <a:stCxn id="40259" idx="1"/>
              <a:endCxn id="40250" idx="6"/>
            </p:cNvCxnSpPr>
            <p:nvPr/>
          </p:nvCxnSpPr>
          <p:spPr bwMode="auto">
            <a:xfrm flipH="1" flipV="1">
              <a:off x="1566" y="1031"/>
              <a:ext cx="471" cy="169"/>
            </a:xfrm>
            <a:prstGeom prst="straightConnector1">
              <a:avLst/>
            </a:prstGeom>
            <a:noFill/>
            <a:ln w="9525">
              <a:solidFill>
                <a:srgbClr val="000000"/>
              </a:solidFill>
              <a:round/>
              <a:headEnd/>
              <a:tailEnd/>
            </a:ln>
          </p:spPr>
        </p:cxnSp>
        <p:cxnSp>
          <p:nvCxnSpPr>
            <p:cNvPr id="40261" name="AutoShape 16"/>
            <p:cNvCxnSpPr>
              <a:cxnSpLocks noChangeShapeType="1"/>
              <a:stCxn id="40250" idx="4"/>
              <a:endCxn id="40257" idx="0"/>
            </p:cNvCxnSpPr>
            <p:nvPr/>
          </p:nvCxnSpPr>
          <p:spPr bwMode="auto">
            <a:xfrm flipH="1">
              <a:off x="1120" y="1131"/>
              <a:ext cx="346" cy="664"/>
            </a:xfrm>
            <a:prstGeom prst="straightConnector1">
              <a:avLst/>
            </a:prstGeom>
            <a:noFill/>
            <a:ln w="9525">
              <a:solidFill>
                <a:srgbClr val="000000"/>
              </a:solidFill>
              <a:round/>
              <a:headEnd/>
              <a:tailEnd/>
            </a:ln>
          </p:spPr>
        </p:cxnSp>
        <p:cxnSp>
          <p:nvCxnSpPr>
            <p:cNvPr id="40262" name="AutoShape 17"/>
            <p:cNvCxnSpPr>
              <a:cxnSpLocks noChangeShapeType="1"/>
              <a:stCxn id="40259" idx="3"/>
              <a:endCxn id="40253" idx="7"/>
            </p:cNvCxnSpPr>
            <p:nvPr/>
          </p:nvCxnSpPr>
          <p:spPr bwMode="auto">
            <a:xfrm flipH="1">
              <a:off x="1773" y="1342"/>
              <a:ext cx="264" cy="50"/>
            </a:xfrm>
            <a:prstGeom prst="straightConnector1">
              <a:avLst/>
            </a:prstGeom>
            <a:noFill/>
            <a:ln w="9525">
              <a:solidFill>
                <a:srgbClr val="000000"/>
              </a:solidFill>
              <a:round/>
              <a:headEnd/>
              <a:tailEnd/>
            </a:ln>
          </p:spPr>
        </p:cxnSp>
        <p:cxnSp>
          <p:nvCxnSpPr>
            <p:cNvPr id="40263" name="AutoShape 18"/>
            <p:cNvCxnSpPr>
              <a:cxnSpLocks noChangeShapeType="1"/>
              <a:stCxn id="40252" idx="6"/>
              <a:endCxn id="40253" idx="2"/>
            </p:cNvCxnSpPr>
            <p:nvPr/>
          </p:nvCxnSpPr>
          <p:spPr bwMode="auto">
            <a:xfrm>
              <a:off x="1220" y="1463"/>
              <a:ext cx="382" cy="0"/>
            </a:xfrm>
            <a:prstGeom prst="straightConnector1">
              <a:avLst/>
            </a:prstGeom>
            <a:noFill/>
            <a:ln w="9525">
              <a:solidFill>
                <a:srgbClr val="000000"/>
              </a:solidFill>
              <a:round/>
              <a:headEnd/>
              <a:tailEnd/>
            </a:ln>
          </p:spPr>
        </p:cxnSp>
        <p:cxnSp>
          <p:nvCxnSpPr>
            <p:cNvPr id="40264" name="AutoShape 19"/>
            <p:cNvCxnSpPr>
              <a:cxnSpLocks noChangeShapeType="1"/>
              <a:stCxn id="40252" idx="4"/>
              <a:endCxn id="40257" idx="0"/>
            </p:cNvCxnSpPr>
            <p:nvPr/>
          </p:nvCxnSpPr>
          <p:spPr bwMode="auto">
            <a:xfrm>
              <a:off x="1120" y="1563"/>
              <a:ext cx="0" cy="232"/>
            </a:xfrm>
            <a:prstGeom prst="straightConnector1">
              <a:avLst/>
            </a:prstGeom>
            <a:noFill/>
            <a:ln w="9525">
              <a:solidFill>
                <a:srgbClr val="000000"/>
              </a:solidFill>
              <a:round/>
              <a:headEnd/>
              <a:tailEnd/>
            </a:ln>
          </p:spPr>
        </p:cxnSp>
      </p:grpSp>
      <p:grpSp>
        <p:nvGrpSpPr>
          <p:cNvPr id="3" name="Group 20"/>
          <p:cNvGrpSpPr>
            <a:grpSpLocks/>
          </p:cNvGrpSpPr>
          <p:nvPr/>
        </p:nvGrpSpPr>
        <p:grpSpPr bwMode="auto">
          <a:xfrm>
            <a:off x="2514600" y="3276599"/>
            <a:ext cx="5078470" cy="1826880"/>
            <a:chOff x="44" y="2351"/>
            <a:chExt cx="5649" cy="1518"/>
          </a:xfrm>
          <a:solidFill>
            <a:srgbClr val="FFE58D"/>
          </a:solidFill>
        </p:grpSpPr>
        <p:cxnSp>
          <p:nvCxnSpPr>
            <p:cNvPr id="39990" name="AutoShape 21"/>
            <p:cNvCxnSpPr>
              <a:cxnSpLocks noChangeShapeType="1"/>
              <a:stCxn id="40230" idx="2"/>
              <a:endCxn id="39991" idx="0"/>
            </p:cNvCxnSpPr>
            <p:nvPr/>
          </p:nvCxnSpPr>
          <p:spPr bwMode="auto">
            <a:xfrm flipH="1">
              <a:off x="684" y="2844"/>
              <a:ext cx="331" cy="139"/>
            </a:xfrm>
            <a:prstGeom prst="straightConnector1">
              <a:avLst/>
            </a:prstGeom>
            <a:grpFill/>
            <a:ln w="9525">
              <a:solidFill>
                <a:srgbClr val="000000"/>
              </a:solidFill>
              <a:round/>
              <a:headEnd/>
              <a:tailEnd/>
            </a:ln>
          </p:spPr>
        </p:cxnSp>
        <p:sp>
          <p:nvSpPr>
            <p:cNvPr id="39991" name="Rectangle 22"/>
            <p:cNvSpPr>
              <a:spLocks noChangeAspect="1" noChangeArrowheads="1"/>
            </p:cNvSpPr>
            <p:nvPr/>
          </p:nvSpPr>
          <p:spPr bwMode="auto">
            <a:xfrm>
              <a:off x="634"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39992" name="AutoShape 23"/>
            <p:cNvCxnSpPr>
              <a:cxnSpLocks noChangeShapeType="1"/>
              <a:stCxn id="39993" idx="0"/>
              <a:endCxn id="40230" idx="2"/>
            </p:cNvCxnSpPr>
            <p:nvPr/>
          </p:nvCxnSpPr>
          <p:spPr bwMode="auto">
            <a:xfrm flipH="1" flipV="1">
              <a:off x="1015" y="2844"/>
              <a:ext cx="331" cy="139"/>
            </a:xfrm>
            <a:prstGeom prst="straightConnector1">
              <a:avLst/>
            </a:prstGeom>
            <a:grpFill/>
            <a:ln w="9525">
              <a:solidFill>
                <a:srgbClr val="000000"/>
              </a:solidFill>
              <a:round/>
              <a:headEnd/>
              <a:tailEnd/>
            </a:ln>
          </p:spPr>
        </p:cxnSp>
        <p:sp>
          <p:nvSpPr>
            <p:cNvPr id="39993" name="Rectangle 24"/>
            <p:cNvSpPr>
              <a:spLocks noChangeAspect="1" noChangeArrowheads="1"/>
            </p:cNvSpPr>
            <p:nvPr/>
          </p:nvSpPr>
          <p:spPr bwMode="auto">
            <a:xfrm>
              <a:off x="1296"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39994" name="AutoShape 25"/>
            <p:cNvCxnSpPr>
              <a:cxnSpLocks noChangeShapeType="1"/>
              <a:stCxn id="40232" idx="2"/>
              <a:endCxn id="39995" idx="0"/>
            </p:cNvCxnSpPr>
            <p:nvPr/>
          </p:nvCxnSpPr>
          <p:spPr bwMode="auto">
            <a:xfrm flipH="1">
              <a:off x="2013" y="2844"/>
              <a:ext cx="330" cy="139"/>
            </a:xfrm>
            <a:prstGeom prst="straightConnector1">
              <a:avLst/>
            </a:prstGeom>
            <a:grpFill/>
            <a:ln w="9525">
              <a:solidFill>
                <a:srgbClr val="000000"/>
              </a:solidFill>
              <a:round/>
              <a:headEnd/>
              <a:tailEnd/>
            </a:ln>
          </p:spPr>
        </p:cxnSp>
        <p:sp>
          <p:nvSpPr>
            <p:cNvPr id="39995" name="Rectangle 26"/>
            <p:cNvSpPr>
              <a:spLocks noChangeAspect="1" noChangeArrowheads="1"/>
            </p:cNvSpPr>
            <p:nvPr/>
          </p:nvSpPr>
          <p:spPr bwMode="auto">
            <a:xfrm>
              <a:off x="1964"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39996" name="AutoShape 27"/>
            <p:cNvCxnSpPr>
              <a:cxnSpLocks noChangeShapeType="1"/>
              <a:stCxn id="39997" idx="0"/>
              <a:endCxn id="40232" idx="2"/>
            </p:cNvCxnSpPr>
            <p:nvPr/>
          </p:nvCxnSpPr>
          <p:spPr bwMode="auto">
            <a:xfrm flipH="1" flipV="1">
              <a:off x="2344" y="2844"/>
              <a:ext cx="331" cy="139"/>
            </a:xfrm>
            <a:prstGeom prst="straightConnector1">
              <a:avLst/>
            </a:prstGeom>
            <a:grpFill/>
            <a:ln w="9525">
              <a:solidFill>
                <a:srgbClr val="000000"/>
              </a:solidFill>
              <a:round/>
              <a:headEnd/>
              <a:tailEnd/>
            </a:ln>
          </p:spPr>
        </p:cxnSp>
        <p:sp>
          <p:nvSpPr>
            <p:cNvPr id="39997" name="Rectangle 28"/>
            <p:cNvSpPr>
              <a:spLocks noChangeAspect="1" noChangeArrowheads="1"/>
            </p:cNvSpPr>
            <p:nvPr/>
          </p:nvSpPr>
          <p:spPr bwMode="auto">
            <a:xfrm>
              <a:off x="2625"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39998" name="AutoShape 29"/>
            <p:cNvCxnSpPr>
              <a:cxnSpLocks noChangeShapeType="1"/>
              <a:stCxn id="40234" idx="2"/>
              <a:endCxn id="39999" idx="0"/>
            </p:cNvCxnSpPr>
            <p:nvPr/>
          </p:nvCxnSpPr>
          <p:spPr bwMode="auto">
            <a:xfrm flipH="1">
              <a:off x="3364" y="2844"/>
              <a:ext cx="331" cy="139"/>
            </a:xfrm>
            <a:prstGeom prst="straightConnector1">
              <a:avLst/>
            </a:prstGeom>
            <a:grpFill/>
            <a:ln w="9525">
              <a:solidFill>
                <a:srgbClr val="000000"/>
              </a:solidFill>
              <a:round/>
              <a:headEnd/>
              <a:tailEnd/>
            </a:ln>
          </p:spPr>
        </p:cxnSp>
        <p:sp>
          <p:nvSpPr>
            <p:cNvPr id="39999" name="Rectangle 30"/>
            <p:cNvSpPr>
              <a:spLocks noChangeAspect="1" noChangeArrowheads="1"/>
            </p:cNvSpPr>
            <p:nvPr/>
          </p:nvSpPr>
          <p:spPr bwMode="auto">
            <a:xfrm>
              <a:off x="3314"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00" name="AutoShape 31"/>
            <p:cNvCxnSpPr>
              <a:cxnSpLocks noChangeShapeType="1"/>
              <a:stCxn id="40001" idx="0"/>
              <a:endCxn id="40234" idx="2"/>
            </p:cNvCxnSpPr>
            <p:nvPr/>
          </p:nvCxnSpPr>
          <p:spPr bwMode="auto">
            <a:xfrm flipH="1" flipV="1">
              <a:off x="3695" y="2844"/>
              <a:ext cx="331" cy="139"/>
            </a:xfrm>
            <a:prstGeom prst="straightConnector1">
              <a:avLst/>
            </a:prstGeom>
            <a:grpFill/>
            <a:ln w="9525">
              <a:solidFill>
                <a:srgbClr val="000000"/>
              </a:solidFill>
              <a:round/>
              <a:headEnd/>
              <a:tailEnd/>
            </a:ln>
          </p:spPr>
        </p:cxnSp>
        <p:sp>
          <p:nvSpPr>
            <p:cNvPr id="40001" name="Rectangle 32"/>
            <p:cNvSpPr>
              <a:spLocks noChangeAspect="1" noChangeArrowheads="1"/>
            </p:cNvSpPr>
            <p:nvPr/>
          </p:nvSpPr>
          <p:spPr bwMode="auto">
            <a:xfrm>
              <a:off x="3976"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02" name="AutoShape 33"/>
            <p:cNvCxnSpPr>
              <a:cxnSpLocks noChangeShapeType="1"/>
              <a:stCxn id="40236" idx="2"/>
              <a:endCxn id="40003" idx="0"/>
            </p:cNvCxnSpPr>
            <p:nvPr/>
          </p:nvCxnSpPr>
          <p:spPr bwMode="auto">
            <a:xfrm flipH="1">
              <a:off x="4691" y="2844"/>
              <a:ext cx="332" cy="139"/>
            </a:xfrm>
            <a:prstGeom prst="straightConnector1">
              <a:avLst/>
            </a:prstGeom>
            <a:grpFill/>
            <a:ln w="9525">
              <a:solidFill>
                <a:srgbClr val="000000"/>
              </a:solidFill>
              <a:round/>
              <a:headEnd/>
              <a:tailEnd/>
            </a:ln>
          </p:spPr>
        </p:cxnSp>
        <p:sp>
          <p:nvSpPr>
            <p:cNvPr id="40003" name="Rectangle 34"/>
            <p:cNvSpPr>
              <a:spLocks noChangeAspect="1" noChangeArrowheads="1"/>
            </p:cNvSpPr>
            <p:nvPr/>
          </p:nvSpPr>
          <p:spPr bwMode="auto">
            <a:xfrm>
              <a:off x="4642"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04" name="AutoShape 35"/>
            <p:cNvCxnSpPr>
              <a:cxnSpLocks noChangeShapeType="1"/>
              <a:stCxn id="40005" idx="0"/>
              <a:endCxn id="40236" idx="2"/>
            </p:cNvCxnSpPr>
            <p:nvPr/>
          </p:nvCxnSpPr>
          <p:spPr bwMode="auto">
            <a:xfrm flipH="1" flipV="1">
              <a:off x="5024" y="2844"/>
              <a:ext cx="330" cy="139"/>
            </a:xfrm>
            <a:prstGeom prst="straightConnector1">
              <a:avLst/>
            </a:prstGeom>
            <a:grpFill/>
            <a:ln w="9525">
              <a:solidFill>
                <a:srgbClr val="000000"/>
              </a:solidFill>
              <a:round/>
              <a:headEnd/>
              <a:tailEnd/>
            </a:ln>
          </p:spPr>
        </p:cxnSp>
        <p:sp>
          <p:nvSpPr>
            <p:cNvPr id="40005" name="Rectangle 36"/>
            <p:cNvSpPr>
              <a:spLocks noChangeAspect="1" noChangeArrowheads="1"/>
            </p:cNvSpPr>
            <p:nvPr/>
          </p:nvSpPr>
          <p:spPr bwMode="auto">
            <a:xfrm>
              <a:off x="5304"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06" name="Rectangle 37"/>
            <p:cNvSpPr>
              <a:spLocks noChangeAspect="1" noChangeArrowheads="1"/>
            </p:cNvSpPr>
            <p:nvPr/>
          </p:nvSpPr>
          <p:spPr bwMode="auto">
            <a:xfrm>
              <a:off x="468"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07" name="AutoShape 38"/>
            <p:cNvCxnSpPr>
              <a:cxnSpLocks noChangeShapeType="1"/>
              <a:stCxn id="39991" idx="2"/>
              <a:endCxn id="40006" idx="0"/>
            </p:cNvCxnSpPr>
            <p:nvPr/>
          </p:nvCxnSpPr>
          <p:spPr bwMode="auto">
            <a:xfrm flipH="1">
              <a:off x="517" y="3085"/>
              <a:ext cx="166" cy="137"/>
            </a:xfrm>
            <a:prstGeom prst="straightConnector1">
              <a:avLst/>
            </a:prstGeom>
            <a:grpFill/>
            <a:ln w="9525">
              <a:solidFill>
                <a:srgbClr val="000000"/>
              </a:solidFill>
              <a:round/>
              <a:headEnd/>
              <a:tailEnd/>
            </a:ln>
          </p:spPr>
        </p:cxnSp>
        <p:cxnSp>
          <p:nvCxnSpPr>
            <p:cNvPr id="40008" name="AutoShape 39"/>
            <p:cNvCxnSpPr>
              <a:cxnSpLocks noChangeShapeType="1"/>
              <a:stCxn id="39991" idx="2"/>
              <a:endCxn id="40009" idx="0"/>
            </p:cNvCxnSpPr>
            <p:nvPr/>
          </p:nvCxnSpPr>
          <p:spPr bwMode="auto">
            <a:xfrm>
              <a:off x="684" y="3085"/>
              <a:ext cx="168" cy="137"/>
            </a:xfrm>
            <a:prstGeom prst="straightConnector1">
              <a:avLst/>
            </a:prstGeom>
            <a:grpFill/>
            <a:ln w="9525">
              <a:solidFill>
                <a:srgbClr val="000000"/>
              </a:solidFill>
              <a:round/>
              <a:headEnd/>
              <a:tailEnd/>
            </a:ln>
          </p:spPr>
        </p:cxnSp>
        <p:sp>
          <p:nvSpPr>
            <p:cNvPr id="40009" name="Rectangle 40"/>
            <p:cNvSpPr>
              <a:spLocks noChangeAspect="1" noChangeArrowheads="1"/>
            </p:cNvSpPr>
            <p:nvPr/>
          </p:nvSpPr>
          <p:spPr bwMode="auto">
            <a:xfrm>
              <a:off x="802"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10" name="Rectangle 41"/>
            <p:cNvSpPr>
              <a:spLocks noChangeAspect="1" noChangeArrowheads="1"/>
            </p:cNvSpPr>
            <p:nvPr/>
          </p:nvSpPr>
          <p:spPr bwMode="auto">
            <a:xfrm>
              <a:off x="1131"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11" name="AutoShape 42"/>
            <p:cNvCxnSpPr>
              <a:cxnSpLocks noChangeShapeType="1"/>
              <a:stCxn id="39993" idx="2"/>
              <a:endCxn id="40010" idx="0"/>
            </p:cNvCxnSpPr>
            <p:nvPr/>
          </p:nvCxnSpPr>
          <p:spPr bwMode="auto">
            <a:xfrm flipH="1">
              <a:off x="1181" y="3085"/>
              <a:ext cx="165" cy="137"/>
            </a:xfrm>
            <a:prstGeom prst="straightConnector1">
              <a:avLst/>
            </a:prstGeom>
            <a:grpFill/>
            <a:ln w="9525">
              <a:solidFill>
                <a:srgbClr val="000000"/>
              </a:solidFill>
              <a:round/>
              <a:headEnd/>
              <a:tailEnd/>
            </a:ln>
          </p:spPr>
        </p:cxnSp>
        <p:cxnSp>
          <p:nvCxnSpPr>
            <p:cNvPr id="40012" name="AutoShape 43"/>
            <p:cNvCxnSpPr>
              <a:cxnSpLocks noChangeShapeType="1"/>
              <a:stCxn id="39993" idx="2"/>
              <a:endCxn id="40013" idx="0"/>
            </p:cNvCxnSpPr>
            <p:nvPr/>
          </p:nvCxnSpPr>
          <p:spPr bwMode="auto">
            <a:xfrm>
              <a:off x="1346" y="3085"/>
              <a:ext cx="166" cy="137"/>
            </a:xfrm>
            <a:prstGeom prst="straightConnector1">
              <a:avLst/>
            </a:prstGeom>
            <a:grpFill/>
            <a:ln w="9525">
              <a:solidFill>
                <a:srgbClr val="000000"/>
              </a:solidFill>
              <a:round/>
              <a:headEnd/>
              <a:tailEnd/>
            </a:ln>
          </p:spPr>
        </p:cxnSp>
        <p:sp>
          <p:nvSpPr>
            <p:cNvPr id="40013" name="Rectangle 44"/>
            <p:cNvSpPr>
              <a:spLocks noChangeAspect="1" noChangeArrowheads="1"/>
            </p:cNvSpPr>
            <p:nvPr/>
          </p:nvSpPr>
          <p:spPr bwMode="auto">
            <a:xfrm>
              <a:off x="1462"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14" name="Rectangle 45"/>
            <p:cNvSpPr>
              <a:spLocks noChangeAspect="1" noChangeArrowheads="1"/>
            </p:cNvSpPr>
            <p:nvPr/>
          </p:nvSpPr>
          <p:spPr bwMode="auto">
            <a:xfrm>
              <a:off x="1798"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15" name="AutoShape 46"/>
            <p:cNvCxnSpPr>
              <a:cxnSpLocks noChangeShapeType="1"/>
              <a:stCxn id="39995" idx="2"/>
              <a:endCxn id="40014" idx="0"/>
            </p:cNvCxnSpPr>
            <p:nvPr/>
          </p:nvCxnSpPr>
          <p:spPr bwMode="auto">
            <a:xfrm flipH="1">
              <a:off x="1848" y="3085"/>
              <a:ext cx="166" cy="137"/>
            </a:xfrm>
            <a:prstGeom prst="straightConnector1">
              <a:avLst/>
            </a:prstGeom>
            <a:grpFill/>
            <a:ln w="9525">
              <a:solidFill>
                <a:srgbClr val="000000"/>
              </a:solidFill>
              <a:round/>
              <a:headEnd/>
              <a:tailEnd/>
            </a:ln>
          </p:spPr>
        </p:cxnSp>
        <p:cxnSp>
          <p:nvCxnSpPr>
            <p:cNvPr id="40016" name="AutoShape 47"/>
            <p:cNvCxnSpPr>
              <a:cxnSpLocks noChangeShapeType="1"/>
              <a:stCxn id="39995" idx="2"/>
              <a:endCxn id="40017" idx="0"/>
            </p:cNvCxnSpPr>
            <p:nvPr/>
          </p:nvCxnSpPr>
          <p:spPr bwMode="auto">
            <a:xfrm>
              <a:off x="2013" y="3085"/>
              <a:ext cx="167" cy="137"/>
            </a:xfrm>
            <a:prstGeom prst="straightConnector1">
              <a:avLst/>
            </a:prstGeom>
            <a:grpFill/>
            <a:ln w="9525">
              <a:solidFill>
                <a:srgbClr val="000000"/>
              </a:solidFill>
              <a:round/>
              <a:headEnd/>
              <a:tailEnd/>
            </a:ln>
          </p:spPr>
        </p:cxnSp>
        <p:sp>
          <p:nvSpPr>
            <p:cNvPr id="40017" name="Rectangle 48"/>
            <p:cNvSpPr>
              <a:spLocks noChangeAspect="1" noChangeArrowheads="1"/>
            </p:cNvSpPr>
            <p:nvPr/>
          </p:nvSpPr>
          <p:spPr bwMode="auto">
            <a:xfrm>
              <a:off x="2131"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18" name="Rectangle 49"/>
            <p:cNvSpPr>
              <a:spLocks noChangeAspect="1" noChangeArrowheads="1"/>
            </p:cNvSpPr>
            <p:nvPr/>
          </p:nvSpPr>
          <p:spPr bwMode="auto">
            <a:xfrm>
              <a:off x="2458"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19" name="AutoShape 50"/>
            <p:cNvCxnSpPr>
              <a:cxnSpLocks noChangeShapeType="1"/>
              <a:stCxn id="39997" idx="2"/>
              <a:endCxn id="40018" idx="0"/>
            </p:cNvCxnSpPr>
            <p:nvPr/>
          </p:nvCxnSpPr>
          <p:spPr bwMode="auto">
            <a:xfrm flipH="1">
              <a:off x="2508" y="3085"/>
              <a:ext cx="167" cy="137"/>
            </a:xfrm>
            <a:prstGeom prst="straightConnector1">
              <a:avLst/>
            </a:prstGeom>
            <a:grpFill/>
            <a:ln w="9525">
              <a:solidFill>
                <a:srgbClr val="000000"/>
              </a:solidFill>
              <a:round/>
              <a:headEnd/>
              <a:tailEnd/>
            </a:ln>
          </p:spPr>
        </p:cxnSp>
        <p:cxnSp>
          <p:nvCxnSpPr>
            <p:cNvPr id="40020" name="AutoShape 51"/>
            <p:cNvCxnSpPr>
              <a:cxnSpLocks noChangeShapeType="1"/>
              <a:stCxn id="39997" idx="2"/>
              <a:endCxn id="40021" idx="0"/>
            </p:cNvCxnSpPr>
            <p:nvPr/>
          </p:nvCxnSpPr>
          <p:spPr bwMode="auto">
            <a:xfrm>
              <a:off x="2675" y="3085"/>
              <a:ext cx="166" cy="137"/>
            </a:xfrm>
            <a:prstGeom prst="straightConnector1">
              <a:avLst/>
            </a:prstGeom>
            <a:grpFill/>
            <a:ln w="9525">
              <a:solidFill>
                <a:srgbClr val="000000"/>
              </a:solidFill>
              <a:round/>
              <a:headEnd/>
              <a:tailEnd/>
            </a:ln>
          </p:spPr>
        </p:cxnSp>
        <p:sp>
          <p:nvSpPr>
            <p:cNvPr id="40021" name="Rectangle 52"/>
            <p:cNvSpPr>
              <a:spLocks noChangeAspect="1" noChangeArrowheads="1"/>
            </p:cNvSpPr>
            <p:nvPr/>
          </p:nvSpPr>
          <p:spPr bwMode="auto">
            <a:xfrm>
              <a:off x="2791"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22" name="Rectangle 53"/>
            <p:cNvSpPr>
              <a:spLocks noChangeAspect="1" noChangeArrowheads="1"/>
            </p:cNvSpPr>
            <p:nvPr/>
          </p:nvSpPr>
          <p:spPr bwMode="auto">
            <a:xfrm>
              <a:off x="3147"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23" name="AutoShape 54"/>
            <p:cNvCxnSpPr>
              <a:cxnSpLocks noChangeShapeType="1"/>
              <a:stCxn id="39999" idx="2"/>
              <a:endCxn id="40022" idx="0"/>
            </p:cNvCxnSpPr>
            <p:nvPr/>
          </p:nvCxnSpPr>
          <p:spPr bwMode="auto">
            <a:xfrm flipH="1">
              <a:off x="3196" y="3085"/>
              <a:ext cx="167" cy="137"/>
            </a:xfrm>
            <a:prstGeom prst="straightConnector1">
              <a:avLst/>
            </a:prstGeom>
            <a:grpFill/>
            <a:ln w="9525">
              <a:solidFill>
                <a:srgbClr val="000000"/>
              </a:solidFill>
              <a:round/>
              <a:headEnd/>
              <a:tailEnd/>
            </a:ln>
          </p:spPr>
        </p:cxnSp>
        <p:cxnSp>
          <p:nvCxnSpPr>
            <p:cNvPr id="40024" name="AutoShape 55"/>
            <p:cNvCxnSpPr>
              <a:cxnSpLocks noChangeShapeType="1"/>
              <a:stCxn id="39999" idx="2"/>
              <a:endCxn id="40025" idx="0"/>
            </p:cNvCxnSpPr>
            <p:nvPr/>
          </p:nvCxnSpPr>
          <p:spPr bwMode="auto">
            <a:xfrm>
              <a:off x="3364" y="3085"/>
              <a:ext cx="168" cy="137"/>
            </a:xfrm>
            <a:prstGeom prst="straightConnector1">
              <a:avLst/>
            </a:prstGeom>
            <a:grpFill/>
            <a:ln w="9525">
              <a:solidFill>
                <a:srgbClr val="000000"/>
              </a:solidFill>
              <a:round/>
              <a:headEnd/>
              <a:tailEnd/>
            </a:ln>
          </p:spPr>
        </p:cxnSp>
        <p:sp>
          <p:nvSpPr>
            <p:cNvPr id="40025" name="Rectangle 56"/>
            <p:cNvSpPr>
              <a:spLocks noChangeAspect="1" noChangeArrowheads="1"/>
            </p:cNvSpPr>
            <p:nvPr/>
          </p:nvSpPr>
          <p:spPr bwMode="auto">
            <a:xfrm>
              <a:off x="3482"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26" name="Rectangle 57"/>
            <p:cNvSpPr>
              <a:spLocks noChangeAspect="1" noChangeArrowheads="1"/>
            </p:cNvSpPr>
            <p:nvPr/>
          </p:nvSpPr>
          <p:spPr bwMode="auto">
            <a:xfrm>
              <a:off x="3809"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27" name="AutoShape 58"/>
            <p:cNvCxnSpPr>
              <a:cxnSpLocks noChangeShapeType="1"/>
              <a:stCxn id="40001" idx="2"/>
              <a:endCxn id="40026" idx="0"/>
            </p:cNvCxnSpPr>
            <p:nvPr/>
          </p:nvCxnSpPr>
          <p:spPr bwMode="auto">
            <a:xfrm flipH="1">
              <a:off x="3859" y="3085"/>
              <a:ext cx="167" cy="137"/>
            </a:xfrm>
            <a:prstGeom prst="straightConnector1">
              <a:avLst/>
            </a:prstGeom>
            <a:grpFill/>
            <a:ln w="9525">
              <a:solidFill>
                <a:srgbClr val="000000"/>
              </a:solidFill>
              <a:round/>
              <a:headEnd/>
              <a:tailEnd/>
            </a:ln>
          </p:spPr>
        </p:cxnSp>
        <p:cxnSp>
          <p:nvCxnSpPr>
            <p:cNvPr id="40028" name="AutoShape 59"/>
            <p:cNvCxnSpPr>
              <a:cxnSpLocks noChangeShapeType="1"/>
              <a:stCxn id="40001" idx="2"/>
              <a:endCxn id="40029" idx="0"/>
            </p:cNvCxnSpPr>
            <p:nvPr/>
          </p:nvCxnSpPr>
          <p:spPr bwMode="auto">
            <a:xfrm>
              <a:off x="4026" y="3085"/>
              <a:ext cx="166" cy="137"/>
            </a:xfrm>
            <a:prstGeom prst="straightConnector1">
              <a:avLst/>
            </a:prstGeom>
            <a:grpFill/>
            <a:ln w="9525">
              <a:solidFill>
                <a:srgbClr val="000000"/>
              </a:solidFill>
              <a:round/>
              <a:headEnd/>
              <a:tailEnd/>
            </a:ln>
          </p:spPr>
        </p:cxnSp>
        <p:sp>
          <p:nvSpPr>
            <p:cNvPr id="40029" name="Rectangle 60"/>
            <p:cNvSpPr>
              <a:spLocks noChangeAspect="1" noChangeArrowheads="1"/>
            </p:cNvSpPr>
            <p:nvPr/>
          </p:nvSpPr>
          <p:spPr bwMode="auto">
            <a:xfrm>
              <a:off x="4142"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30" name="Rectangle 61"/>
            <p:cNvSpPr>
              <a:spLocks noChangeAspect="1" noChangeArrowheads="1"/>
            </p:cNvSpPr>
            <p:nvPr/>
          </p:nvSpPr>
          <p:spPr bwMode="auto">
            <a:xfrm>
              <a:off x="4476"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31" name="AutoShape 62"/>
            <p:cNvCxnSpPr>
              <a:cxnSpLocks noChangeShapeType="1"/>
              <a:stCxn id="40003" idx="2"/>
              <a:endCxn id="40030" idx="0"/>
            </p:cNvCxnSpPr>
            <p:nvPr/>
          </p:nvCxnSpPr>
          <p:spPr bwMode="auto">
            <a:xfrm flipH="1">
              <a:off x="4526" y="3085"/>
              <a:ext cx="166" cy="137"/>
            </a:xfrm>
            <a:prstGeom prst="straightConnector1">
              <a:avLst/>
            </a:prstGeom>
            <a:grpFill/>
            <a:ln w="9525">
              <a:solidFill>
                <a:srgbClr val="000000"/>
              </a:solidFill>
              <a:round/>
              <a:headEnd/>
              <a:tailEnd/>
            </a:ln>
          </p:spPr>
        </p:cxnSp>
        <p:cxnSp>
          <p:nvCxnSpPr>
            <p:cNvPr id="40032" name="AutoShape 63"/>
            <p:cNvCxnSpPr>
              <a:cxnSpLocks noChangeShapeType="1"/>
              <a:stCxn id="40003" idx="2"/>
              <a:endCxn id="40033" idx="0"/>
            </p:cNvCxnSpPr>
            <p:nvPr/>
          </p:nvCxnSpPr>
          <p:spPr bwMode="auto">
            <a:xfrm>
              <a:off x="4691" y="3085"/>
              <a:ext cx="168" cy="137"/>
            </a:xfrm>
            <a:prstGeom prst="straightConnector1">
              <a:avLst/>
            </a:prstGeom>
            <a:grpFill/>
            <a:ln w="9525">
              <a:solidFill>
                <a:srgbClr val="000000"/>
              </a:solidFill>
              <a:round/>
              <a:headEnd/>
              <a:tailEnd/>
            </a:ln>
          </p:spPr>
        </p:cxnSp>
        <p:sp>
          <p:nvSpPr>
            <p:cNvPr id="40033" name="Rectangle 64"/>
            <p:cNvSpPr>
              <a:spLocks noChangeAspect="1" noChangeArrowheads="1"/>
            </p:cNvSpPr>
            <p:nvPr/>
          </p:nvSpPr>
          <p:spPr bwMode="auto">
            <a:xfrm>
              <a:off x="4810"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34" name="Rectangle 65"/>
            <p:cNvSpPr>
              <a:spLocks noChangeAspect="1" noChangeArrowheads="1"/>
            </p:cNvSpPr>
            <p:nvPr/>
          </p:nvSpPr>
          <p:spPr bwMode="auto">
            <a:xfrm>
              <a:off x="5138"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35" name="AutoShape 66"/>
            <p:cNvCxnSpPr>
              <a:cxnSpLocks noChangeShapeType="1"/>
              <a:stCxn id="40005" idx="2"/>
              <a:endCxn id="40034" idx="0"/>
            </p:cNvCxnSpPr>
            <p:nvPr/>
          </p:nvCxnSpPr>
          <p:spPr bwMode="auto">
            <a:xfrm flipH="1">
              <a:off x="5188" y="3085"/>
              <a:ext cx="166" cy="137"/>
            </a:xfrm>
            <a:prstGeom prst="straightConnector1">
              <a:avLst/>
            </a:prstGeom>
            <a:grpFill/>
            <a:ln w="9525">
              <a:solidFill>
                <a:srgbClr val="000000"/>
              </a:solidFill>
              <a:round/>
              <a:headEnd/>
              <a:tailEnd/>
            </a:ln>
          </p:spPr>
        </p:cxnSp>
        <p:cxnSp>
          <p:nvCxnSpPr>
            <p:cNvPr id="40036" name="AutoShape 67"/>
            <p:cNvCxnSpPr>
              <a:cxnSpLocks noChangeShapeType="1"/>
              <a:stCxn id="40005" idx="2"/>
              <a:endCxn id="40037" idx="0"/>
            </p:cNvCxnSpPr>
            <p:nvPr/>
          </p:nvCxnSpPr>
          <p:spPr bwMode="auto">
            <a:xfrm>
              <a:off x="5354" y="3085"/>
              <a:ext cx="168" cy="137"/>
            </a:xfrm>
            <a:prstGeom prst="straightConnector1">
              <a:avLst/>
            </a:prstGeom>
            <a:grpFill/>
            <a:ln w="9525">
              <a:solidFill>
                <a:srgbClr val="000000"/>
              </a:solidFill>
              <a:round/>
              <a:headEnd/>
              <a:tailEnd/>
            </a:ln>
          </p:spPr>
        </p:cxnSp>
        <p:sp>
          <p:nvSpPr>
            <p:cNvPr id="40037" name="Rectangle 68"/>
            <p:cNvSpPr>
              <a:spLocks noChangeAspect="1" noChangeArrowheads="1"/>
            </p:cNvSpPr>
            <p:nvPr/>
          </p:nvSpPr>
          <p:spPr bwMode="auto">
            <a:xfrm>
              <a:off x="5472"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38" name="Rectangle 69"/>
            <p:cNvSpPr>
              <a:spLocks noChangeAspect="1" noChangeArrowheads="1"/>
            </p:cNvSpPr>
            <p:nvPr/>
          </p:nvSpPr>
          <p:spPr bwMode="auto">
            <a:xfrm>
              <a:off x="34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39" name="Rectangle 70"/>
            <p:cNvSpPr>
              <a:spLocks noChangeAspect="1" noChangeArrowheads="1"/>
            </p:cNvSpPr>
            <p:nvPr/>
          </p:nvSpPr>
          <p:spPr bwMode="auto">
            <a:xfrm>
              <a:off x="42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40" name="AutoShape 71"/>
            <p:cNvCxnSpPr>
              <a:cxnSpLocks noChangeShapeType="1"/>
              <a:stCxn id="40168" idx="2"/>
              <a:endCxn id="40038" idx="0"/>
            </p:cNvCxnSpPr>
            <p:nvPr/>
          </p:nvCxnSpPr>
          <p:spPr bwMode="auto">
            <a:xfrm flipH="1">
              <a:off x="394" y="3564"/>
              <a:ext cx="43" cy="138"/>
            </a:xfrm>
            <a:prstGeom prst="straightConnector1">
              <a:avLst/>
            </a:prstGeom>
            <a:grpFill/>
            <a:ln w="9525">
              <a:solidFill>
                <a:srgbClr val="000000"/>
              </a:solidFill>
              <a:round/>
              <a:headEnd/>
              <a:tailEnd/>
            </a:ln>
          </p:spPr>
        </p:cxnSp>
        <p:cxnSp>
          <p:nvCxnSpPr>
            <p:cNvPr id="40041" name="AutoShape 72"/>
            <p:cNvCxnSpPr>
              <a:cxnSpLocks noChangeShapeType="1"/>
              <a:stCxn id="40168" idx="2"/>
              <a:endCxn id="40039" idx="0"/>
            </p:cNvCxnSpPr>
            <p:nvPr/>
          </p:nvCxnSpPr>
          <p:spPr bwMode="auto">
            <a:xfrm>
              <a:off x="437" y="3564"/>
              <a:ext cx="40" cy="138"/>
            </a:xfrm>
            <a:prstGeom prst="straightConnector1">
              <a:avLst/>
            </a:prstGeom>
            <a:grpFill/>
            <a:ln w="9525">
              <a:solidFill>
                <a:srgbClr val="000000"/>
              </a:solidFill>
              <a:round/>
              <a:headEnd/>
              <a:tailEnd/>
            </a:ln>
          </p:spPr>
        </p:cxnSp>
        <p:sp>
          <p:nvSpPr>
            <p:cNvPr id="40042" name="Rectangle 73"/>
            <p:cNvSpPr>
              <a:spLocks noChangeAspect="1" noChangeArrowheads="1"/>
            </p:cNvSpPr>
            <p:nvPr/>
          </p:nvSpPr>
          <p:spPr bwMode="auto">
            <a:xfrm>
              <a:off x="512"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43" name="Rectangle 74"/>
            <p:cNvSpPr>
              <a:spLocks noChangeAspect="1" noChangeArrowheads="1"/>
            </p:cNvSpPr>
            <p:nvPr/>
          </p:nvSpPr>
          <p:spPr bwMode="auto">
            <a:xfrm>
              <a:off x="59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44" name="AutoShape 75"/>
            <p:cNvCxnSpPr>
              <a:cxnSpLocks noChangeShapeType="1"/>
              <a:stCxn id="40169" idx="2"/>
              <a:endCxn id="40042" idx="0"/>
            </p:cNvCxnSpPr>
            <p:nvPr/>
          </p:nvCxnSpPr>
          <p:spPr bwMode="auto">
            <a:xfrm flipH="1">
              <a:off x="562" y="3564"/>
              <a:ext cx="42" cy="138"/>
            </a:xfrm>
            <a:prstGeom prst="straightConnector1">
              <a:avLst/>
            </a:prstGeom>
            <a:grpFill/>
            <a:ln w="9525">
              <a:solidFill>
                <a:srgbClr val="000000"/>
              </a:solidFill>
              <a:round/>
              <a:headEnd/>
              <a:tailEnd/>
            </a:ln>
          </p:spPr>
        </p:cxnSp>
        <p:cxnSp>
          <p:nvCxnSpPr>
            <p:cNvPr id="40045" name="AutoShape 76"/>
            <p:cNvCxnSpPr>
              <a:cxnSpLocks noChangeShapeType="1"/>
              <a:stCxn id="40169" idx="2"/>
              <a:endCxn id="40043" idx="0"/>
            </p:cNvCxnSpPr>
            <p:nvPr/>
          </p:nvCxnSpPr>
          <p:spPr bwMode="auto">
            <a:xfrm>
              <a:off x="604" y="3564"/>
              <a:ext cx="37" cy="138"/>
            </a:xfrm>
            <a:prstGeom prst="straightConnector1">
              <a:avLst/>
            </a:prstGeom>
            <a:grpFill/>
            <a:ln w="9525">
              <a:solidFill>
                <a:srgbClr val="000000"/>
              </a:solidFill>
              <a:round/>
              <a:headEnd/>
              <a:tailEnd/>
            </a:ln>
          </p:spPr>
        </p:cxnSp>
        <p:sp>
          <p:nvSpPr>
            <p:cNvPr id="40046" name="Rectangle 77"/>
            <p:cNvSpPr>
              <a:spLocks noChangeAspect="1" noChangeArrowheads="1"/>
            </p:cNvSpPr>
            <p:nvPr/>
          </p:nvSpPr>
          <p:spPr bwMode="auto">
            <a:xfrm>
              <a:off x="67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47" name="Rectangle 78"/>
            <p:cNvSpPr>
              <a:spLocks noChangeAspect="1" noChangeArrowheads="1"/>
            </p:cNvSpPr>
            <p:nvPr/>
          </p:nvSpPr>
          <p:spPr bwMode="auto">
            <a:xfrm>
              <a:off x="759"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48" name="AutoShape 79"/>
            <p:cNvCxnSpPr>
              <a:cxnSpLocks noChangeShapeType="1"/>
              <a:stCxn id="40172" idx="2"/>
              <a:endCxn id="40046" idx="0"/>
            </p:cNvCxnSpPr>
            <p:nvPr/>
          </p:nvCxnSpPr>
          <p:spPr bwMode="auto">
            <a:xfrm flipH="1">
              <a:off x="727" y="3564"/>
              <a:ext cx="41" cy="138"/>
            </a:xfrm>
            <a:prstGeom prst="straightConnector1">
              <a:avLst/>
            </a:prstGeom>
            <a:grpFill/>
            <a:ln w="9525">
              <a:solidFill>
                <a:srgbClr val="000000"/>
              </a:solidFill>
              <a:round/>
              <a:headEnd/>
              <a:tailEnd/>
            </a:ln>
          </p:spPr>
        </p:cxnSp>
        <p:cxnSp>
          <p:nvCxnSpPr>
            <p:cNvPr id="40049" name="AutoShape 80"/>
            <p:cNvCxnSpPr>
              <a:cxnSpLocks noChangeShapeType="1"/>
              <a:stCxn id="40172" idx="2"/>
              <a:endCxn id="40047" idx="0"/>
            </p:cNvCxnSpPr>
            <p:nvPr/>
          </p:nvCxnSpPr>
          <p:spPr bwMode="auto">
            <a:xfrm>
              <a:off x="768" y="3564"/>
              <a:ext cx="41" cy="138"/>
            </a:xfrm>
            <a:prstGeom prst="straightConnector1">
              <a:avLst/>
            </a:prstGeom>
            <a:grpFill/>
            <a:ln w="9525">
              <a:solidFill>
                <a:srgbClr val="000000"/>
              </a:solidFill>
              <a:round/>
              <a:headEnd/>
              <a:tailEnd/>
            </a:ln>
          </p:spPr>
        </p:cxnSp>
        <p:sp>
          <p:nvSpPr>
            <p:cNvPr id="40050" name="Rectangle 81"/>
            <p:cNvSpPr>
              <a:spLocks noChangeAspect="1" noChangeArrowheads="1"/>
            </p:cNvSpPr>
            <p:nvPr/>
          </p:nvSpPr>
          <p:spPr bwMode="auto">
            <a:xfrm>
              <a:off x="84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51" name="Rectangle 82"/>
            <p:cNvSpPr>
              <a:spLocks noChangeAspect="1" noChangeArrowheads="1"/>
            </p:cNvSpPr>
            <p:nvPr/>
          </p:nvSpPr>
          <p:spPr bwMode="auto">
            <a:xfrm>
              <a:off x="92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52" name="AutoShape 83"/>
            <p:cNvCxnSpPr>
              <a:cxnSpLocks noChangeShapeType="1"/>
              <a:stCxn id="40173" idx="2"/>
              <a:endCxn id="40050" idx="0"/>
            </p:cNvCxnSpPr>
            <p:nvPr/>
          </p:nvCxnSpPr>
          <p:spPr bwMode="auto">
            <a:xfrm flipH="1">
              <a:off x="897" y="3564"/>
              <a:ext cx="39" cy="138"/>
            </a:xfrm>
            <a:prstGeom prst="straightConnector1">
              <a:avLst/>
            </a:prstGeom>
            <a:grpFill/>
            <a:ln w="9525">
              <a:solidFill>
                <a:srgbClr val="000000"/>
              </a:solidFill>
              <a:round/>
              <a:headEnd/>
              <a:tailEnd/>
            </a:ln>
          </p:spPr>
        </p:cxnSp>
        <p:cxnSp>
          <p:nvCxnSpPr>
            <p:cNvPr id="40053" name="AutoShape 84"/>
            <p:cNvCxnSpPr>
              <a:cxnSpLocks noChangeShapeType="1"/>
              <a:stCxn id="40173" idx="2"/>
              <a:endCxn id="40051" idx="0"/>
            </p:cNvCxnSpPr>
            <p:nvPr/>
          </p:nvCxnSpPr>
          <p:spPr bwMode="auto">
            <a:xfrm>
              <a:off x="936" y="3564"/>
              <a:ext cx="41" cy="138"/>
            </a:xfrm>
            <a:prstGeom prst="straightConnector1">
              <a:avLst/>
            </a:prstGeom>
            <a:grpFill/>
            <a:ln w="9525">
              <a:solidFill>
                <a:srgbClr val="000000"/>
              </a:solidFill>
              <a:round/>
              <a:headEnd/>
              <a:tailEnd/>
            </a:ln>
          </p:spPr>
        </p:cxnSp>
        <p:sp>
          <p:nvSpPr>
            <p:cNvPr id="40054" name="Rectangle 85"/>
            <p:cNvSpPr>
              <a:spLocks noChangeAspect="1" noChangeArrowheads="1"/>
            </p:cNvSpPr>
            <p:nvPr/>
          </p:nvSpPr>
          <p:spPr bwMode="auto">
            <a:xfrm>
              <a:off x="100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55" name="Rectangle 86"/>
            <p:cNvSpPr>
              <a:spLocks noChangeAspect="1" noChangeArrowheads="1"/>
            </p:cNvSpPr>
            <p:nvPr/>
          </p:nvSpPr>
          <p:spPr bwMode="auto">
            <a:xfrm>
              <a:off x="108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56" name="AutoShape 87"/>
            <p:cNvCxnSpPr>
              <a:cxnSpLocks noChangeShapeType="1"/>
              <a:stCxn id="40176" idx="2"/>
              <a:endCxn id="40054" idx="0"/>
            </p:cNvCxnSpPr>
            <p:nvPr/>
          </p:nvCxnSpPr>
          <p:spPr bwMode="auto">
            <a:xfrm flipH="1">
              <a:off x="1054" y="3564"/>
              <a:ext cx="42" cy="138"/>
            </a:xfrm>
            <a:prstGeom prst="straightConnector1">
              <a:avLst/>
            </a:prstGeom>
            <a:grpFill/>
            <a:ln w="9525">
              <a:solidFill>
                <a:srgbClr val="000000"/>
              </a:solidFill>
              <a:round/>
              <a:headEnd/>
              <a:tailEnd/>
            </a:ln>
          </p:spPr>
        </p:cxnSp>
        <p:cxnSp>
          <p:nvCxnSpPr>
            <p:cNvPr id="40057" name="AutoShape 88"/>
            <p:cNvCxnSpPr>
              <a:cxnSpLocks noChangeShapeType="1"/>
              <a:stCxn id="40176" idx="2"/>
              <a:endCxn id="40055" idx="0"/>
            </p:cNvCxnSpPr>
            <p:nvPr/>
          </p:nvCxnSpPr>
          <p:spPr bwMode="auto">
            <a:xfrm>
              <a:off x="1095" y="3564"/>
              <a:ext cx="39" cy="138"/>
            </a:xfrm>
            <a:prstGeom prst="straightConnector1">
              <a:avLst/>
            </a:prstGeom>
            <a:grpFill/>
            <a:ln w="9525">
              <a:solidFill>
                <a:srgbClr val="000000"/>
              </a:solidFill>
              <a:round/>
              <a:headEnd/>
              <a:tailEnd/>
            </a:ln>
          </p:spPr>
        </p:cxnSp>
        <p:sp>
          <p:nvSpPr>
            <p:cNvPr id="40058" name="Rectangle 89"/>
            <p:cNvSpPr>
              <a:spLocks noChangeAspect="1" noChangeArrowheads="1"/>
            </p:cNvSpPr>
            <p:nvPr/>
          </p:nvSpPr>
          <p:spPr bwMode="auto">
            <a:xfrm>
              <a:off x="117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59" name="Rectangle 90"/>
            <p:cNvSpPr>
              <a:spLocks noChangeAspect="1" noChangeArrowheads="1"/>
            </p:cNvSpPr>
            <p:nvPr/>
          </p:nvSpPr>
          <p:spPr bwMode="auto">
            <a:xfrm>
              <a:off x="125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60" name="AutoShape 91"/>
            <p:cNvCxnSpPr>
              <a:cxnSpLocks noChangeShapeType="1"/>
              <a:stCxn id="40177" idx="2"/>
              <a:endCxn id="40058" idx="0"/>
            </p:cNvCxnSpPr>
            <p:nvPr/>
          </p:nvCxnSpPr>
          <p:spPr bwMode="auto">
            <a:xfrm flipH="1">
              <a:off x="1224" y="3564"/>
              <a:ext cx="40" cy="138"/>
            </a:xfrm>
            <a:prstGeom prst="straightConnector1">
              <a:avLst/>
            </a:prstGeom>
            <a:grpFill/>
            <a:ln w="9525">
              <a:solidFill>
                <a:srgbClr val="000000"/>
              </a:solidFill>
              <a:round/>
              <a:headEnd/>
              <a:tailEnd/>
            </a:ln>
          </p:spPr>
        </p:cxnSp>
        <p:cxnSp>
          <p:nvCxnSpPr>
            <p:cNvPr id="40061" name="AutoShape 92"/>
            <p:cNvCxnSpPr>
              <a:cxnSpLocks noChangeShapeType="1"/>
              <a:stCxn id="40177" idx="2"/>
              <a:endCxn id="40059" idx="0"/>
            </p:cNvCxnSpPr>
            <p:nvPr/>
          </p:nvCxnSpPr>
          <p:spPr bwMode="auto">
            <a:xfrm>
              <a:off x="1264" y="3564"/>
              <a:ext cx="37" cy="138"/>
            </a:xfrm>
            <a:prstGeom prst="straightConnector1">
              <a:avLst/>
            </a:prstGeom>
            <a:grpFill/>
            <a:ln w="9525">
              <a:solidFill>
                <a:srgbClr val="000000"/>
              </a:solidFill>
              <a:round/>
              <a:headEnd/>
              <a:tailEnd/>
            </a:ln>
          </p:spPr>
        </p:cxnSp>
        <p:sp>
          <p:nvSpPr>
            <p:cNvPr id="40062" name="Rectangle 93"/>
            <p:cNvSpPr>
              <a:spLocks noChangeAspect="1" noChangeArrowheads="1"/>
            </p:cNvSpPr>
            <p:nvPr/>
          </p:nvSpPr>
          <p:spPr bwMode="auto">
            <a:xfrm>
              <a:off x="133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63" name="Rectangle 94"/>
            <p:cNvSpPr>
              <a:spLocks noChangeAspect="1" noChangeArrowheads="1"/>
            </p:cNvSpPr>
            <p:nvPr/>
          </p:nvSpPr>
          <p:spPr bwMode="auto">
            <a:xfrm>
              <a:off x="1419"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64" name="AutoShape 95"/>
            <p:cNvCxnSpPr>
              <a:cxnSpLocks noChangeShapeType="1"/>
              <a:stCxn id="40180" idx="2"/>
              <a:endCxn id="40062" idx="0"/>
            </p:cNvCxnSpPr>
            <p:nvPr/>
          </p:nvCxnSpPr>
          <p:spPr bwMode="auto">
            <a:xfrm flipH="1">
              <a:off x="1386" y="3564"/>
              <a:ext cx="43" cy="138"/>
            </a:xfrm>
            <a:prstGeom prst="straightConnector1">
              <a:avLst/>
            </a:prstGeom>
            <a:grpFill/>
            <a:ln w="9525">
              <a:solidFill>
                <a:srgbClr val="000000"/>
              </a:solidFill>
              <a:round/>
              <a:headEnd/>
              <a:tailEnd/>
            </a:ln>
          </p:spPr>
        </p:cxnSp>
        <p:cxnSp>
          <p:nvCxnSpPr>
            <p:cNvPr id="40065" name="AutoShape 96"/>
            <p:cNvCxnSpPr>
              <a:cxnSpLocks noChangeShapeType="1"/>
              <a:stCxn id="40180" idx="2"/>
              <a:endCxn id="40063" idx="0"/>
            </p:cNvCxnSpPr>
            <p:nvPr/>
          </p:nvCxnSpPr>
          <p:spPr bwMode="auto">
            <a:xfrm>
              <a:off x="1429" y="3564"/>
              <a:ext cx="39" cy="138"/>
            </a:xfrm>
            <a:prstGeom prst="straightConnector1">
              <a:avLst/>
            </a:prstGeom>
            <a:grpFill/>
            <a:ln w="9525">
              <a:solidFill>
                <a:srgbClr val="000000"/>
              </a:solidFill>
              <a:round/>
              <a:headEnd/>
              <a:tailEnd/>
            </a:ln>
          </p:spPr>
        </p:cxnSp>
        <p:sp>
          <p:nvSpPr>
            <p:cNvPr id="40066" name="Rectangle 97"/>
            <p:cNvSpPr>
              <a:spLocks noChangeAspect="1" noChangeArrowheads="1"/>
            </p:cNvSpPr>
            <p:nvPr/>
          </p:nvSpPr>
          <p:spPr bwMode="auto">
            <a:xfrm>
              <a:off x="150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67" name="Rectangle 98"/>
            <p:cNvSpPr>
              <a:spLocks noChangeAspect="1" noChangeArrowheads="1"/>
            </p:cNvSpPr>
            <p:nvPr/>
          </p:nvSpPr>
          <p:spPr bwMode="auto">
            <a:xfrm>
              <a:off x="158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68" name="AutoShape 99"/>
            <p:cNvCxnSpPr>
              <a:cxnSpLocks noChangeShapeType="1"/>
              <a:stCxn id="40181" idx="2"/>
              <a:endCxn id="40066" idx="0"/>
            </p:cNvCxnSpPr>
            <p:nvPr/>
          </p:nvCxnSpPr>
          <p:spPr bwMode="auto">
            <a:xfrm flipH="1">
              <a:off x="1555" y="3564"/>
              <a:ext cx="41" cy="138"/>
            </a:xfrm>
            <a:prstGeom prst="straightConnector1">
              <a:avLst/>
            </a:prstGeom>
            <a:grpFill/>
            <a:ln w="9525">
              <a:solidFill>
                <a:srgbClr val="000000"/>
              </a:solidFill>
              <a:round/>
              <a:headEnd/>
              <a:tailEnd/>
            </a:ln>
          </p:spPr>
        </p:cxnSp>
        <p:cxnSp>
          <p:nvCxnSpPr>
            <p:cNvPr id="40069" name="AutoShape 100"/>
            <p:cNvCxnSpPr>
              <a:cxnSpLocks noChangeShapeType="1"/>
              <a:stCxn id="40181" idx="2"/>
              <a:endCxn id="40067" idx="0"/>
            </p:cNvCxnSpPr>
            <p:nvPr/>
          </p:nvCxnSpPr>
          <p:spPr bwMode="auto">
            <a:xfrm>
              <a:off x="1596" y="3564"/>
              <a:ext cx="41" cy="138"/>
            </a:xfrm>
            <a:prstGeom prst="straightConnector1">
              <a:avLst/>
            </a:prstGeom>
            <a:grpFill/>
            <a:ln w="9525">
              <a:solidFill>
                <a:srgbClr val="000000"/>
              </a:solidFill>
              <a:round/>
              <a:headEnd/>
              <a:tailEnd/>
            </a:ln>
          </p:spPr>
        </p:cxnSp>
        <p:sp>
          <p:nvSpPr>
            <p:cNvPr id="40070" name="Rectangle 101"/>
            <p:cNvSpPr>
              <a:spLocks noChangeAspect="1" noChangeArrowheads="1"/>
            </p:cNvSpPr>
            <p:nvPr/>
          </p:nvSpPr>
          <p:spPr bwMode="auto">
            <a:xfrm>
              <a:off x="1673"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71" name="Rectangle 102"/>
            <p:cNvSpPr>
              <a:spLocks noChangeAspect="1" noChangeArrowheads="1"/>
            </p:cNvSpPr>
            <p:nvPr/>
          </p:nvSpPr>
          <p:spPr bwMode="auto">
            <a:xfrm>
              <a:off x="175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72" name="AutoShape 103"/>
            <p:cNvCxnSpPr>
              <a:cxnSpLocks noChangeShapeType="1"/>
              <a:stCxn id="40184" idx="2"/>
              <a:endCxn id="40070" idx="0"/>
            </p:cNvCxnSpPr>
            <p:nvPr/>
          </p:nvCxnSpPr>
          <p:spPr bwMode="auto">
            <a:xfrm flipH="1">
              <a:off x="1722" y="3564"/>
              <a:ext cx="40" cy="138"/>
            </a:xfrm>
            <a:prstGeom prst="straightConnector1">
              <a:avLst/>
            </a:prstGeom>
            <a:grpFill/>
            <a:ln w="9525">
              <a:solidFill>
                <a:srgbClr val="000000"/>
              </a:solidFill>
              <a:round/>
              <a:headEnd/>
              <a:tailEnd/>
            </a:ln>
          </p:spPr>
        </p:cxnSp>
        <p:cxnSp>
          <p:nvCxnSpPr>
            <p:cNvPr id="40073" name="AutoShape 104"/>
            <p:cNvCxnSpPr>
              <a:cxnSpLocks noChangeShapeType="1"/>
              <a:stCxn id="40184" idx="2"/>
              <a:endCxn id="40071" idx="0"/>
            </p:cNvCxnSpPr>
            <p:nvPr/>
          </p:nvCxnSpPr>
          <p:spPr bwMode="auto">
            <a:xfrm>
              <a:off x="1763" y="3564"/>
              <a:ext cx="42" cy="138"/>
            </a:xfrm>
            <a:prstGeom prst="straightConnector1">
              <a:avLst/>
            </a:prstGeom>
            <a:grpFill/>
            <a:ln w="9525">
              <a:solidFill>
                <a:srgbClr val="000000"/>
              </a:solidFill>
              <a:round/>
              <a:headEnd/>
              <a:tailEnd/>
            </a:ln>
          </p:spPr>
        </p:cxnSp>
        <p:sp>
          <p:nvSpPr>
            <p:cNvPr id="40074" name="Rectangle 105"/>
            <p:cNvSpPr>
              <a:spLocks noChangeAspect="1" noChangeArrowheads="1"/>
            </p:cNvSpPr>
            <p:nvPr/>
          </p:nvSpPr>
          <p:spPr bwMode="auto">
            <a:xfrm>
              <a:off x="184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75" name="Rectangle 106"/>
            <p:cNvSpPr>
              <a:spLocks noChangeAspect="1" noChangeArrowheads="1"/>
            </p:cNvSpPr>
            <p:nvPr/>
          </p:nvSpPr>
          <p:spPr bwMode="auto">
            <a:xfrm>
              <a:off x="1922"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76" name="AutoShape 107"/>
            <p:cNvCxnSpPr>
              <a:cxnSpLocks noChangeShapeType="1"/>
              <a:stCxn id="40185" idx="2"/>
              <a:endCxn id="40074" idx="0"/>
            </p:cNvCxnSpPr>
            <p:nvPr/>
          </p:nvCxnSpPr>
          <p:spPr bwMode="auto">
            <a:xfrm flipH="1">
              <a:off x="1891" y="3564"/>
              <a:ext cx="41" cy="138"/>
            </a:xfrm>
            <a:prstGeom prst="straightConnector1">
              <a:avLst/>
            </a:prstGeom>
            <a:grpFill/>
            <a:ln w="9525">
              <a:solidFill>
                <a:srgbClr val="000000"/>
              </a:solidFill>
              <a:round/>
              <a:headEnd/>
              <a:tailEnd/>
            </a:ln>
          </p:spPr>
        </p:cxnSp>
        <p:cxnSp>
          <p:nvCxnSpPr>
            <p:cNvPr id="40077" name="AutoShape 108"/>
            <p:cNvCxnSpPr>
              <a:cxnSpLocks noChangeShapeType="1"/>
              <a:stCxn id="40185" idx="2"/>
              <a:endCxn id="40075" idx="0"/>
            </p:cNvCxnSpPr>
            <p:nvPr/>
          </p:nvCxnSpPr>
          <p:spPr bwMode="auto">
            <a:xfrm>
              <a:off x="1932" y="3564"/>
              <a:ext cx="40" cy="138"/>
            </a:xfrm>
            <a:prstGeom prst="straightConnector1">
              <a:avLst/>
            </a:prstGeom>
            <a:grpFill/>
            <a:ln w="9525">
              <a:solidFill>
                <a:srgbClr val="000000"/>
              </a:solidFill>
              <a:round/>
              <a:headEnd/>
              <a:tailEnd/>
            </a:ln>
          </p:spPr>
        </p:cxnSp>
        <p:sp>
          <p:nvSpPr>
            <p:cNvPr id="40078" name="Rectangle 109"/>
            <p:cNvSpPr>
              <a:spLocks noChangeAspect="1" noChangeArrowheads="1"/>
            </p:cNvSpPr>
            <p:nvPr/>
          </p:nvSpPr>
          <p:spPr bwMode="auto">
            <a:xfrm>
              <a:off x="200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79" name="Rectangle 110"/>
            <p:cNvSpPr>
              <a:spLocks noChangeAspect="1" noChangeArrowheads="1"/>
            </p:cNvSpPr>
            <p:nvPr/>
          </p:nvSpPr>
          <p:spPr bwMode="auto">
            <a:xfrm>
              <a:off x="2086"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80" name="AutoShape 111"/>
            <p:cNvCxnSpPr>
              <a:cxnSpLocks noChangeShapeType="1"/>
              <a:stCxn id="40188" idx="2"/>
              <a:endCxn id="40078" idx="0"/>
            </p:cNvCxnSpPr>
            <p:nvPr/>
          </p:nvCxnSpPr>
          <p:spPr bwMode="auto">
            <a:xfrm flipH="1">
              <a:off x="2057" y="3564"/>
              <a:ext cx="42" cy="138"/>
            </a:xfrm>
            <a:prstGeom prst="straightConnector1">
              <a:avLst/>
            </a:prstGeom>
            <a:grpFill/>
            <a:ln w="9525">
              <a:solidFill>
                <a:srgbClr val="000000"/>
              </a:solidFill>
              <a:round/>
              <a:headEnd/>
              <a:tailEnd/>
            </a:ln>
          </p:spPr>
        </p:cxnSp>
        <p:cxnSp>
          <p:nvCxnSpPr>
            <p:cNvPr id="40081" name="AutoShape 112"/>
            <p:cNvCxnSpPr>
              <a:cxnSpLocks noChangeShapeType="1"/>
              <a:stCxn id="40188" idx="2"/>
              <a:endCxn id="40079" idx="0"/>
            </p:cNvCxnSpPr>
            <p:nvPr/>
          </p:nvCxnSpPr>
          <p:spPr bwMode="auto">
            <a:xfrm>
              <a:off x="2099" y="3564"/>
              <a:ext cx="37" cy="138"/>
            </a:xfrm>
            <a:prstGeom prst="straightConnector1">
              <a:avLst/>
            </a:prstGeom>
            <a:grpFill/>
            <a:ln w="9525">
              <a:solidFill>
                <a:srgbClr val="000000"/>
              </a:solidFill>
              <a:round/>
              <a:headEnd/>
              <a:tailEnd/>
            </a:ln>
          </p:spPr>
        </p:cxnSp>
        <p:sp>
          <p:nvSpPr>
            <p:cNvPr id="40082" name="Rectangle 113"/>
            <p:cNvSpPr>
              <a:spLocks noChangeAspect="1" noChangeArrowheads="1"/>
            </p:cNvSpPr>
            <p:nvPr/>
          </p:nvSpPr>
          <p:spPr bwMode="auto">
            <a:xfrm>
              <a:off x="217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83" name="Rectangle 114"/>
            <p:cNvSpPr>
              <a:spLocks noChangeAspect="1" noChangeArrowheads="1"/>
            </p:cNvSpPr>
            <p:nvPr/>
          </p:nvSpPr>
          <p:spPr bwMode="auto">
            <a:xfrm>
              <a:off x="225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84" name="AutoShape 115"/>
            <p:cNvCxnSpPr>
              <a:cxnSpLocks noChangeShapeType="1"/>
              <a:stCxn id="40189" idx="2"/>
              <a:endCxn id="40082" idx="0"/>
            </p:cNvCxnSpPr>
            <p:nvPr/>
          </p:nvCxnSpPr>
          <p:spPr bwMode="auto">
            <a:xfrm flipH="1">
              <a:off x="2224" y="3564"/>
              <a:ext cx="41" cy="138"/>
            </a:xfrm>
            <a:prstGeom prst="straightConnector1">
              <a:avLst/>
            </a:prstGeom>
            <a:grpFill/>
            <a:ln w="9525">
              <a:solidFill>
                <a:srgbClr val="000000"/>
              </a:solidFill>
              <a:round/>
              <a:headEnd/>
              <a:tailEnd/>
            </a:ln>
          </p:spPr>
        </p:cxnSp>
        <p:cxnSp>
          <p:nvCxnSpPr>
            <p:cNvPr id="40085" name="AutoShape 116"/>
            <p:cNvCxnSpPr>
              <a:cxnSpLocks noChangeShapeType="1"/>
              <a:stCxn id="40189" idx="2"/>
              <a:endCxn id="40083" idx="0"/>
            </p:cNvCxnSpPr>
            <p:nvPr/>
          </p:nvCxnSpPr>
          <p:spPr bwMode="auto">
            <a:xfrm>
              <a:off x="2265" y="3564"/>
              <a:ext cx="39" cy="138"/>
            </a:xfrm>
            <a:prstGeom prst="straightConnector1">
              <a:avLst/>
            </a:prstGeom>
            <a:grpFill/>
            <a:ln w="9525">
              <a:solidFill>
                <a:srgbClr val="000000"/>
              </a:solidFill>
              <a:round/>
              <a:headEnd/>
              <a:tailEnd/>
            </a:ln>
          </p:spPr>
        </p:cxnSp>
        <p:sp>
          <p:nvSpPr>
            <p:cNvPr id="40086" name="Rectangle 117"/>
            <p:cNvSpPr>
              <a:spLocks noChangeAspect="1" noChangeArrowheads="1"/>
            </p:cNvSpPr>
            <p:nvPr/>
          </p:nvSpPr>
          <p:spPr bwMode="auto">
            <a:xfrm>
              <a:off x="2333"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87" name="Rectangle 118"/>
            <p:cNvSpPr>
              <a:spLocks noChangeAspect="1" noChangeArrowheads="1"/>
            </p:cNvSpPr>
            <p:nvPr/>
          </p:nvSpPr>
          <p:spPr bwMode="auto">
            <a:xfrm>
              <a:off x="241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88" name="AutoShape 119"/>
            <p:cNvCxnSpPr>
              <a:cxnSpLocks noChangeShapeType="1"/>
              <a:stCxn id="40192" idx="2"/>
              <a:endCxn id="40086" idx="0"/>
            </p:cNvCxnSpPr>
            <p:nvPr/>
          </p:nvCxnSpPr>
          <p:spPr bwMode="auto">
            <a:xfrm flipH="1">
              <a:off x="2383" y="3564"/>
              <a:ext cx="41" cy="138"/>
            </a:xfrm>
            <a:prstGeom prst="straightConnector1">
              <a:avLst/>
            </a:prstGeom>
            <a:grpFill/>
            <a:ln w="9525">
              <a:solidFill>
                <a:srgbClr val="000000"/>
              </a:solidFill>
              <a:round/>
              <a:headEnd/>
              <a:tailEnd/>
            </a:ln>
          </p:spPr>
        </p:cxnSp>
        <p:cxnSp>
          <p:nvCxnSpPr>
            <p:cNvPr id="40089" name="AutoShape 120"/>
            <p:cNvCxnSpPr>
              <a:cxnSpLocks noChangeShapeType="1"/>
              <a:stCxn id="40192" idx="2"/>
              <a:endCxn id="40087" idx="0"/>
            </p:cNvCxnSpPr>
            <p:nvPr/>
          </p:nvCxnSpPr>
          <p:spPr bwMode="auto">
            <a:xfrm>
              <a:off x="2424" y="3564"/>
              <a:ext cx="41" cy="138"/>
            </a:xfrm>
            <a:prstGeom prst="straightConnector1">
              <a:avLst/>
            </a:prstGeom>
            <a:grpFill/>
            <a:ln w="9525">
              <a:solidFill>
                <a:srgbClr val="000000"/>
              </a:solidFill>
              <a:round/>
              <a:headEnd/>
              <a:tailEnd/>
            </a:ln>
          </p:spPr>
        </p:cxnSp>
        <p:sp>
          <p:nvSpPr>
            <p:cNvPr id="40090" name="Rectangle 121"/>
            <p:cNvSpPr>
              <a:spLocks noChangeAspect="1" noChangeArrowheads="1"/>
            </p:cNvSpPr>
            <p:nvPr/>
          </p:nvSpPr>
          <p:spPr bwMode="auto">
            <a:xfrm>
              <a:off x="2499"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91" name="Rectangle 122"/>
            <p:cNvSpPr>
              <a:spLocks noChangeAspect="1" noChangeArrowheads="1"/>
            </p:cNvSpPr>
            <p:nvPr/>
          </p:nvSpPr>
          <p:spPr bwMode="auto">
            <a:xfrm>
              <a:off x="2582"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92" name="AutoShape 123"/>
            <p:cNvCxnSpPr>
              <a:cxnSpLocks noChangeShapeType="1"/>
              <a:stCxn id="40193" idx="2"/>
              <a:endCxn id="40090" idx="0"/>
            </p:cNvCxnSpPr>
            <p:nvPr/>
          </p:nvCxnSpPr>
          <p:spPr bwMode="auto">
            <a:xfrm flipH="1">
              <a:off x="2549" y="3564"/>
              <a:ext cx="43" cy="138"/>
            </a:xfrm>
            <a:prstGeom prst="straightConnector1">
              <a:avLst/>
            </a:prstGeom>
            <a:grpFill/>
            <a:ln w="9525">
              <a:solidFill>
                <a:srgbClr val="000000"/>
              </a:solidFill>
              <a:round/>
              <a:headEnd/>
              <a:tailEnd/>
            </a:ln>
          </p:spPr>
        </p:cxnSp>
        <p:cxnSp>
          <p:nvCxnSpPr>
            <p:cNvPr id="40093" name="AutoShape 124"/>
            <p:cNvCxnSpPr>
              <a:cxnSpLocks noChangeShapeType="1"/>
              <a:stCxn id="40193" idx="2"/>
              <a:endCxn id="40091" idx="0"/>
            </p:cNvCxnSpPr>
            <p:nvPr/>
          </p:nvCxnSpPr>
          <p:spPr bwMode="auto">
            <a:xfrm>
              <a:off x="2591" y="3564"/>
              <a:ext cx="40" cy="138"/>
            </a:xfrm>
            <a:prstGeom prst="straightConnector1">
              <a:avLst/>
            </a:prstGeom>
            <a:grpFill/>
            <a:ln w="9525">
              <a:solidFill>
                <a:srgbClr val="000000"/>
              </a:solidFill>
              <a:round/>
              <a:headEnd/>
              <a:tailEnd/>
            </a:ln>
          </p:spPr>
        </p:cxnSp>
        <p:sp>
          <p:nvSpPr>
            <p:cNvPr id="40094" name="Rectangle 125"/>
            <p:cNvSpPr>
              <a:spLocks noChangeAspect="1" noChangeArrowheads="1"/>
            </p:cNvSpPr>
            <p:nvPr/>
          </p:nvSpPr>
          <p:spPr bwMode="auto">
            <a:xfrm>
              <a:off x="266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95" name="Rectangle 126"/>
            <p:cNvSpPr>
              <a:spLocks noChangeAspect="1" noChangeArrowheads="1"/>
            </p:cNvSpPr>
            <p:nvPr/>
          </p:nvSpPr>
          <p:spPr bwMode="auto">
            <a:xfrm>
              <a:off x="2748"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96" name="AutoShape 127"/>
            <p:cNvCxnSpPr>
              <a:cxnSpLocks noChangeShapeType="1"/>
              <a:stCxn id="40196" idx="2"/>
              <a:endCxn id="40094" idx="0"/>
            </p:cNvCxnSpPr>
            <p:nvPr/>
          </p:nvCxnSpPr>
          <p:spPr bwMode="auto">
            <a:xfrm flipH="1">
              <a:off x="2717" y="3564"/>
              <a:ext cx="42" cy="138"/>
            </a:xfrm>
            <a:prstGeom prst="straightConnector1">
              <a:avLst/>
            </a:prstGeom>
            <a:grpFill/>
            <a:ln w="9525">
              <a:solidFill>
                <a:srgbClr val="000000"/>
              </a:solidFill>
              <a:round/>
              <a:headEnd/>
              <a:tailEnd/>
            </a:ln>
          </p:spPr>
        </p:cxnSp>
        <p:cxnSp>
          <p:nvCxnSpPr>
            <p:cNvPr id="40097" name="AutoShape 128"/>
            <p:cNvCxnSpPr>
              <a:cxnSpLocks noChangeShapeType="1"/>
              <a:stCxn id="40196" idx="2"/>
              <a:endCxn id="40095" idx="0"/>
            </p:cNvCxnSpPr>
            <p:nvPr/>
          </p:nvCxnSpPr>
          <p:spPr bwMode="auto">
            <a:xfrm>
              <a:off x="2759" y="3564"/>
              <a:ext cx="39" cy="138"/>
            </a:xfrm>
            <a:prstGeom prst="straightConnector1">
              <a:avLst/>
            </a:prstGeom>
            <a:grpFill/>
            <a:ln w="9525">
              <a:solidFill>
                <a:srgbClr val="000000"/>
              </a:solidFill>
              <a:round/>
              <a:headEnd/>
              <a:tailEnd/>
            </a:ln>
          </p:spPr>
        </p:cxnSp>
        <p:sp>
          <p:nvSpPr>
            <p:cNvPr id="40098" name="Rectangle 129"/>
            <p:cNvSpPr>
              <a:spLocks noChangeAspect="1" noChangeArrowheads="1"/>
            </p:cNvSpPr>
            <p:nvPr/>
          </p:nvSpPr>
          <p:spPr bwMode="auto">
            <a:xfrm>
              <a:off x="283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99" name="Rectangle 130"/>
            <p:cNvSpPr>
              <a:spLocks noChangeAspect="1" noChangeArrowheads="1"/>
            </p:cNvSpPr>
            <p:nvPr/>
          </p:nvSpPr>
          <p:spPr bwMode="auto">
            <a:xfrm>
              <a:off x="291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00" name="AutoShape 131"/>
            <p:cNvCxnSpPr>
              <a:cxnSpLocks noChangeShapeType="1"/>
              <a:stCxn id="40197" idx="2"/>
              <a:endCxn id="40098" idx="0"/>
            </p:cNvCxnSpPr>
            <p:nvPr/>
          </p:nvCxnSpPr>
          <p:spPr bwMode="auto">
            <a:xfrm flipH="1">
              <a:off x="2884" y="3564"/>
              <a:ext cx="42" cy="138"/>
            </a:xfrm>
            <a:prstGeom prst="straightConnector1">
              <a:avLst/>
            </a:prstGeom>
            <a:grpFill/>
            <a:ln w="9525">
              <a:solidFill>
                <a:srgbClr val="000000"/>
              </a:solidFill>
              <a:round/>
              <a:headEnd/>
              <a:tailEnd/>
            </a:ln>
          </p:spPr>
        </p:cxnSp>
        <p:cxnSp>
          <p:nvCxnSpPr>
            <p:cNvPr id="40101" name="AutoShape 132"/>
            <p:cNvCxnSpPr>
              <a:cxnSpLocks noChangeShapeType="1"/>
              <a:stCxn id="40197" idx="2"/>
              <a:endCxn id="40099" idx="0"/>
            </p:cNvCxnSpPr>
            <p:nvPr/>
          </p:nvCxnSpPr>
          <p:spPr bwMode="auto">
            <a:xfrm>
              <a:off x="2927" y="3564"/>
              <a:ext cx="37" cy="138"/>
            </a:xfrm>
            <a:prstGeom prst="straightConnector1">
              <a:avLst/>
            </a:prstGeom>
            <a:grpFill/>
            <a:ln w="9525">
              <a:solidFill>
                <a:srgbClr val="000000"/>
              </a:solidFill>
              <a:round/>
              <a:headEnd/>
              <a:tailEnd/>
            </a:ln>
          </p:spPr>
        </p:cxnSp>
        <p:sp>
          <p:nvSpPr>
            <p:cNvPr id="40102" name="Rectangle 133"/>
            <p:cNvSpPr>
              <a:spLocks noChangeAspect="1" noChangeArrowheads="1"/>
            </p:cNvSpPr>
            <p:nvPr/>
          </p:nvSpPr>
          <p:spPr bwMode="auto">
            <a:xfrm>
              <a:off x="3022"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03" name="Rectangle 134"/>
            <p:cNvSpPr>
              <a:spLocks noChangeAspect="1" noChangeArrowheads="1"/>
            </p:cNvSpPr>
            <p:nvPr/>
          </p:nvSpPr>
          <p:spPr bwMode="auto">
            <a:xfrm>
              <a:off x="3106"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04" name="AutoShape 135"/>
            <p:cNvCxnSpPr>
              <a:cxnSpLocks noChangeShapeType="1"/>
              <a:stCxn id="40200" idx="2"/>
              <a:endCxn id="40102" idx="0"/>
            </p:cNvCxnSpPr>
            <p:nvPr/>
          </p:nvCxnSpPr>
          <p:spPr bwMode="auto">
            <a:xfrm flipH="1">
              <a:off x="3072" y="3564"/>
              <a:ext cx="42" cy="138"/>
            </a:xfrm>
            <a:prstGeom prst="straightConnector1">
              <a:avLst/>
            </a:prstGeom>
            <a:grpFill/>
            <a:ln w="9525">
              <a:solidFill>
                <a:srgbClr val="000000"/>
              </a:solidFill>
              <a:round/>
              <a:headEnd/>
              <a:tailEnd/>
            </a:ln>
          </p:spPr>
        </p:cxnSp>
        <p:cxnSp>
          <p:nvCxnSpPr>
            <p:cNvPr id="40105" name="AutoShape 136"/>
            <p:cNvCxnSpPr>
              <a:cxnSpLocks noChangeShapeType="1"/>
              <a:stCxn id="40200" idx="2"/>
              <a:endCxn id="40103" idx="0"/>
            </p:cNvCxnSpPr>
            <p:nvPr/>
          </p:nvCxnSpPr>
          <p:spPr bwMode="auto">
            <a:xfrm>
              <a:off x="3114" y="3564"/>
              <a:ext cx="42" cy="138"/>
            </a:xfrm>
            <a:prstGeom prst="straightConnector1">
              <a:avLst/>
            </a:prstGeom>
            <a:grpFill/>
            <a:ln w="9525">
              <a:solidFill>
                <a:srgbClr val="000000"/>
              </a:solidFill>
              <a:round/>
              <a:headEnd/>
              <a:tailEnd/>
            </a:ln>
          </p:spPr>
        </p:cxnSp>
        <p:sp>
          <p:nvSpPr>
            <p:cNvPr id="40106" name="Rectangle 137"/>
            <p:cNvSpPr>
              <a:spLocks noChangeAspect="1" noChangeArrowheads="1"/>
            </p:cNvSpPr>
            <p:nvPr/>
          </p:nvSpPr>
          <p:spPr bwMode="auto">
            <a:xfrm>
              <a:off x="3192"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07" name="Rectangle 138"/>
            <p:cNvSpPr>
              <a:spLocks noChangeAspect="1" noChangeArrowheads="1"/>
            </p:cNvSpPr>
            <p:nvPr/>
          </p:nvSpPr>
          <p:spPr bwMode="auto">
            <a:xfrm>
              <a:off x="327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08" name="AutoShape 139"/>
            <p:cNvCxnSpPr>
              <a:cxnSpLocks noChangeShapeType="1"/>
              <a:stCxn id="40201" idx="2"/>
              <a:endCxn id="40106" idx="0"/>
            </p:cNvCxnSpPr>
            <p:nvPr/>
          </p:nvCxnSpPr>
          <p:spPr bwMode="auto">
            <a:xfrm flipH="1">
              <a:off x="3242" y="3564"/>
              <a:ext cx="40" cy="138"/>
            </a:xfrm>
            <a:prstGeom prst="straightConnector1">
              <a:avLst/>
            </a:prstGeom>
            <a:grpFill/>
            <a:ln w="9525">
              <a:solidFill>
                <a:srgbClr val="000000"/>
              </a:solidFill>
              <a:round/>
              <a:headEnd/>
              <a:tailEnd/>
            </a:ln>
          </p:spPr>
        </p:cxnSp>
        <p:cxnSp>
          <p:nvCxnSpPr>
            <p:cNvPr id="40109" name="AutoShape 140"/>
            <p:cNvCxnSpPr>
              <a:cxnSpLocks noChangeShapeType="1"/>
              <a:stCxn id="40201" idx="2"/>
              <a:endCxn id="40107" idx="0"/>
            </p:cNvCxnSpPr>
            <p:nvPr/>
          </p:nvCxnSpPr>
          <p:spPr bwMode="auto">
            <a:xfrm>
              <a:off x="3282" y="3564"/>
              <a:ext cx="39" cy="138"/>
            </a:xfrm>
            <a:prstGeom prst="straightConnector1">
              <a:avLst/>
            </a:prstGeom>
            <a:grpFill/>
            <a:ln w="9525">
              <a:solidFill>
                <a:srgbClr val="000000"/>
              </a:solidFill>
              <a:round/>
              <a:headEnd/>
              <a:tailEnd/>
            </a:ln>
          </p:spPr>
        </p:cxnSp>
        <p:sp>
          <p:nvSpPr>
            <p:cNvPr id="40110" name="Rectangle 141"/>
            <p:cNvSpPr>
              <a:spLocks noChangeAspect="1" noChangeArrowheads="1"/>
            </p:cNvSpPr>
            <p:nvPr/>
          </p:nvSpPr>
          <p:spPr bwMode="auto">
            <a:xfrm>
              <a:off x="335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11" name="Rectangle 142"/>
            <p:cNvSpPr>
              <a:spLocks noChangeAspect="1" noChangeArrowheads="1"/>
            </p:cNvSpPr>
            <p:nvPr/>
          </p:nvSpPr>
          <p:spPr bwMode="auto">
            <a:xfrm>
              <a:off x="343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12" name="AutoShape 143"/>
            <p:cNvCxnSpPr>
              <a:cxnSpLocks noChangeShapeType="1"/>
              <a:stCxn id="40204" idx="2"/>
              <a:endCxn id="40110" idx="0"/>
            </p:cNvCxnSpPr>
            <p:nvPr/>
          </p:nvCxnSpPr>
          <p:spPr bwMode="auto">
            <a:xfrm flipH="1">
              <a:off x="3407" y="3564"/>
              <a:ext cx="39" cy="138"/>
            </a:xfrm>
            <a:prstGeom prst="straightConnector1">
              <a:avLst/>
            </a:prstGeom>
            <a:grpFill/>
            <a:ln w="9525">
              <a:solidFill>
                <a:srgbClr val="000000"/>
              </a:solidFill>
              <a:round/>
              <a:headEnd/>
              <a:tailEnd/>
            </a:ln>
          </p:spPr>
        </p:cxnSp>
        <p:cxnSp>
          <p:nvCxnSpPr>
            <p:cNvPr id="40113" name="AutoShape 144"/>
            <p:cNvCxnSpPr>
              <a:cxnSpLocks noChangeShapeType="1"/>
              <a:stCxn id="40204" idx="2"/>
              <a:endCxn id="40111" idx="0"/>
            </p:cNvCxnSpPr>
            <p:nvPr/>
          </p:nvCxnSpPr>
          <p:spPr bwMode="auto">
            <a:xfrm>
              <a:off x="3446" y="3564"/>
              <a:ext cx="41" cy="138"/>
            </a:xfrm>
            <a:prstGeom prst="straightConnector1">
              <a:avLst/>
            </a:prstGeom>
            <a:grpFill/>
            <a:ln w="9525">
              <a:solidFill>
                <a:srgbClr val="000000"/>
              </a:solidFill>
              <a:round/>
              <a:headEnd/>
              <a:tailEnd/>
            </a:ln>
          </p:spPr>
        </p:cxnSp>
        <p:sp>
          <p:nvSpPr>
            <p:cNvPr id="40114" name="Rectangle 145"/>
            <p:cNvSpPr>
              <a:spLocks noChangeAspect="1" noChangeArrowheads="1"/>
            </p:cNvSpPr>
            <p:nvPr/>
          </p:nvSpPr>
          <p:spPr bwMode="auto">
            <a:xfrm>
              <a:off x="352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15" name="Rectangle 146"/>
            <p:cNvSpPr>
              <a:spLocks noChangeAspect="1" noChangeArrowheads="1"/>
            </p:cNvSpPr>
            <p:nvPr/>
          </p:nvSpPr>
          <p:spPr bwMode="auto">
            <a:xfrm>
              <a:off x="360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16" name="AutoShape 147"/>
            <p:cNvCxnSpPr>
              <a:cxnSpLocks noChangeShapeType="1"/>
              <a:stCxn id="40205" idx="2"/>
              <a:endCxn id="40114" idx="0"/>
            </p:cNvCxnSpPr>
            <p:nvPr/>
          </p:nvCxnSpPr>
          <p:spPr bwMode="auto">
            <a:xfrm flipH="1">
              <a:off x="3575" y="3564"/>
              <a:ext cx="39" cy="138"/>
            </a:xfrm>
            <a:prstGeom prst="straightConnector1">
              <a:avLst/>
            </a:prstGeom>
            <a:grpFill/>
            <a:ln w="9525">
              <a:solidFill>
                <a:srgbClr val="000000"/>
              </a:solidFill>
              <a:round/>
              <a:headEnd/>
              <a:tailEnd/>
            </a:ln>
          </p:spPr>
        </p:cxnSp>
        <p:cxnSp>
          <p:nvCxnSpPr>
            <p:cNvPr id="40117" name="AutoShape 148"/>
            <p:cNvCxnSpPr>
              <a:cxnSpLocks noChangeShapeType="1"/>
              <a:stCxn id="40205" idx="2"/>
              <a:endCxn id="40115" idx="0"/>
            </p:cNvCxnSpPr>
            <p:nvPr/>
          </p:nvCxnSpPr>
          <p:spPr bwMode="auto">
            <a:xfrm>
              <a:off x="3614" y="3564"/>
              <a:ext cx="41" cy="138"/>
            </a:xfrm>
            <a:prstGeom prst="straightConnector1">
              <a:avLst/>
            </a:prstGeom>
            <a:grpFill/>
            <a:ln w="9525">
              <a:solidFill>
                <a:srgbClr val="000000"/>
              </a:solidFill>
              <a:round/>
              <a:headEnd/>
              <a:tailEnd/>
            </a:ln>
          </p:spPr>
        </p:cxnSp>
        <p:sp>
          <p:nvSpPr>
            <p:cNvPr id="40118" name="Rectangle 149"/>
            <p:cNvSpPr>
              <a:spLocks noChangeAspect="1" noChangeArrowheads="1"/>
            </p:cNvSpPr>
            <p:nvPr/>
          </p:nvSpPr>
          <p:spPr bwMode="auto">
            <a:xfrm>
              <a:off x="368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19" name="Rectangle 150"/>
            <p:cNvSpPr>
              <a:spLocks noChangeAspect="1" noChangeArrowheads="1"/>
            </p:cNvSpPr>
            <p:nvPr/>
          </p:nvSpPr>
          <p:spPr bwMode="auto">
            <a:xfrm>
              <a:off x="376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20" name="AutoShape 151"/>
            <p:cNvCxnSpPr>
              <a:cxnSpLocks noChangeShapeType="1"/>
              <a:stCxn id="40208" idx="2"/>
              <a:endCxn id="40118" idx="0"/>
            </p:cNvCxnSpPr>
            <p:nvPr/>
          </p:nvCxnSpPr>
          <p:spPr bwMode="auto">
            <a:xfrm flipH="1">
              <a:off x="3734" y="3564"/>
              <a:ext cx="40" cy="138"/>
            </a:xfrm>
            <a:prstGeom prst="straightConnector1">
              <a:avLst/>
            </a:prstGeom>
            <a:grpFill/>
            <a:ln w="9525">
              <a:solidFill>
                <a:srgbClr val="000000"/>
              </a:solidFill>
              <a:round/>
              <a:headEnd/>
              <a:tailEnd/>
            </a:ln>
          </p:spPr>
        </p:cxnSp>
        <p:cxnSp>
          <p:nvCxnSpPr>
            <p:cNvPr id="40121" name="AutoShape 152"/>
            <p:cNvCxnSpPr>
              <a:cxnSpLocks noChangeShapeType="1"/>
              <a:stCxn id="40208" idx="2"/>
              <a:endCxn id="40119" idx="0"/>
            </p:cNvCxnSpPr>
            <p:nvPr/>
          </p:nvCxnSpPr>
          <p:spPr bwMode="auto">
            <a:xfrm>
              <a:off x="3773" y="3564"/>
              <a:ext cx="41" cy="138"/>
            </a:xfrm>
            <a:prstGeom prst="straightConnector1">
              <a:avLst/>
            </a:prstGeom>
            <a:grpFill/>
            <a:ln w="9525">
              <a:solidFill>
                <a:srgbClr val="000000"/>
              </a:solidFill>
              <a:round/>
              <a:headEnd/>
              <a:tailEnd/>
            </a:ln>
          </p:spPr>
        </p:cxnSp>
        <p:sp>
          <p:nvSpPr>
            <p:cNvPr id="40122" name="Rectangle 153"/>
            <p:cNvSpPr>
              <a:spLocks noChangeAspect="1" noChangeArrowheads="1"/>
            </p:cNvSpPr>
            <p:nvPr/>
          </p:nvSpPr>
          <p:spPr bwMode="auto">
            <a:xfrm>
              <a:off x="3850"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23" name="Rectangle 154"/>
            <p:cNvSpPr>
              <a:spLocks noChangeAspect="1" noChangeArrowheads="1"/>
            </p:cNvSpPr>
            <p:nvPr/>
          </p:nvSpPr>
          <p:spPr bwMode="auto">
            <a:xfrm>
              <a:off x="393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24" name="AutoShape 155"/>
            <p:cNvCxnSpPr>
              <a:cxnSpLocks noChangeShapeType="1"/>
              <a:stCxn id="40209" idx="2"/>
              <a:endCxn id="40122" idx="0"/>
            </p:cNvCxnSpPr>
            <p:nvPr/>
          </p:nvCxnSpPr>
          <p:spPr bwMode="auto">
            <a:xfrm flipH="1">
              <a:off x="3900" y="3564"/>
              <a:ext cx="42" cy="138"/>
            </a:xfrm>
            <a:prstGeom prst="straightConnector1">
              <a:avLst/>
            </a:prstGeom>
            <a:grpFill/>
            <a:ln w="9525">
              <a:solidFill>
                <a:srgbClr val="000000"/>
              </a:solidFill>
              <a:round/>
              <a:headEnd/>
              <a:tailEnd/>
            </a:ln>
          </p:spPr>
        </p:cxnSp>
        <p:cxnSp>
          <p:nvCxnSpPr>
            <p:cNvPr id="40125" name="AutoShape 156"/>
            <p:cNvCxnSpPr>
              <a:cxnSpLocks noChangeShapeType="1"/>
              <a:stCxn id="40209" idx="2"/>
              <a:endCxn id="40123" idx="0"/>
            </p:cNvCxnSpPr>
            <p:nvPr/>
          </p:nvCxnSpPr>
          <p:spPr bwMode="auto">
            <a:xfrm>
              <a:off x="3942" y="3564"/>
              <a:ext cx="39" cy="138"/>
            </a:xfrm>
            <a:prstGeom prst="straightConnector1">
              <a:avLst/>
            </a:prstGeom>
            <a:grpFill/>
            <a:ln w="9525">
              <a:solidFill>
                <a:srgbClr val="000000"/>
              </a:solidFill>
              <a:round/>
              <a:headEnd/>
              <a:tailEnd/>
            </a:ln>
          </p:spPr>
        </p:cxnSp>
        <p:sp>
          <p:nvSpPr>
            <p:cNvPr id="40126" name="Rectangle 157"/>
            <p:cNvSpPr>
              <a:spLocks noChangeAspect="1" noChangeArrowheads="1"/>
            </p:cNvSpPr>
            <p:nvPr/>
          </p:nvSpPr>
          <p:spPr bwMode="auto">
            <a:xfrm>
              <a:off x="401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27" name="Rectangle 158"/>
            <p:cNvSpPr>
              <a:spLocks noChangeAspect="1" noChangeArrowheads="1"/>
            </p:cNvSpPr>
            <p:nvPr/>
          </p:nvSpPr>
          <p:spPr bwMode="auto">
            <a:xfrm>
              <a:off x="409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28" name="AutoShape 159"/>
            <p:cNvCxnSpPr>
              <a:cxnSpLocks noChangeShapeType="1"/>
              <a:stCxn id="40212" idx="2"/>
              <a:endCxn id="40126" idx="0"/>
            </p:cNvCxnSpPr>
            <p:nvPr/>
          </p:nvCxnSpPr>
          <p:spPr bwMode="auto">
            <a:xfrm flipH="1">
              <a:off x="4066" y="3564"/>
              <a:ext cx="39" cy="138"/>
            </a:xfrm>
            <a:prstGeom prst="straightConnector1">
              <a:avLst/>
            </a:prstGeom>
            <a:grpFill/>
            <a:ln w="9525">
              <a:solidFill>
                <a:srgbClr val="000000"/>
              </a:solidFill>
              <a:round/>
              <a:headEnd/>
              <a:tailEnd/>
            </a:ln>
          </p:spPr>
        </p:cxnSp>
        <p:cxnSp>
          <p:nvCxnSpPr>
            <p:cNvPr id="40129" name="AutoShape 160"/>
            <p:cNvCxnSpPr>
              <a:cxnSpLocks noChangeShapeType="1"/>
              <a:stCxn id="40212" idx="2"/>
              <a:endCxn id="40127" idx="0"/>
            </p:cNvCxnSpPr>
            <p:nvPr/>
          </p:nvCxnSpPr>
          <p:spPr bwMode="auto">
            <a:xfrm>
              <a:off x="4105" y="3564"/>
              <a:ext cx="41" cy="138"/>
            </a:xfrm>
            <a:prstGeom prst="straightConnector1">
              <a:avLst/>
            </a:prstGeom>
            <a:grpFill/>
            <a:ln w="9525">
              <a:solidFill>
                <a:srgbClr val="000000"/>
              </a:solidFill>
              <a:round/>
              <a:headEnd/>
              <a:tailEnd/>
            </a:ln>
          </p:spPr>
        </p:cxnSp>
        <p:sp>
          <p:nvSpPr>
            <p:cNvPr id="40130" name="Rectangle 161"/>
            <p:cNvSpPr>
              <a:spLocks noChangeAspect="1" noChangeArrowheads="1"/>
            </p:cNvSpPr>
            <p:nvPr/>
          </p:nvSpPr>
          <p:spPr bwMode="auto">
            <a:xfrm>
              <a:off x="418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31" name="Rectangle 162"/>
            <p:cNvSpPr>
              <a:spLocks noChangeAspect="1" noChangeArrowheads="1"/>
            </p:cNvSpPr>
            <p:nvPr/>
          </p:nvSpPr>
          <p:spPr bwMode="auto">
            <a:xfrm>
              <a:off x="426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32" name="AutoShape 163"/>
            <p:cNvCxnSpPr>
              <a:cxnSpLocks noChangeShapeType="1"/>
              <a:stCxn id="40213" idx="2"/>
              <a:endCxn id="40130" idx="0"/>
            </p:cNvCxnSpPr>
            <p:nvPr/>
          </p:nvCxnSpPr>
          <p:spPr bwMode="auto">
            <a:xfrm flipH="1">
              <a:off x="4235" y="3564"/>
              <a:ext cx="41" cy="138"/>
            </a:xfrm>
            <a:prstGeom prst="straightConnector1">
              <a:avLst/>
            </a:prstGeom>
            <a:grpFill/>
            <a:ln w="9525">
              <a:solidFill>
                <a:srgbClr val="000000"/>
              </a:solidFill>
              <a:round/>
              <a:headEnd/>
              <a:tailEnd/>
            </a:ln>
          </p:spPr>
        </p:cxnSp>
        <p:cxnSp>
          <p:nvCxnSpPr>
            <p:cNvPr id="40133" name="AutoShape 164"/>
            <p:cNvCxnSpPr>
              <a:cxnSpLocks noChangeShapeType="1"/>
              <a:stCxn id="40213" idx="2"/>
              <a:endCxn id="40131" idx="0"/>
            </p:cNvCxnSpPr>
            <p:nvPr/>
          </p:nvCxnSpPr>
          <p:spPr bwMode="auto">
            <a:xfrm>
              <a:off x="4276" y="3564"/>
              <a:ext cx="39" cy="138"/>
            </a:xfrm>
            <a:prstGeom prst="straightConnector1">
              <a:avLst/>
            </a:prstGeom>
            <a:grpFill/>
            <a:ln w="9525">
              <a:solidFill>
                <a:srgbClr val="000000"/>
              </a:solidFill>
              <a:round/>
              <a:headEnd/>
              <a:tailEnd/>
            </a:ln>
          </p:spPr>
        </p:cxnSp>
        <p:sp>
          <p:nvSpPr>
            <p:cNvPr id="40134" name="Rectangle 165"/>
            <p:cNvSpPr>
              <a:spLocks noChangeAspect="1" noChangeArrowheads="1"/>
            </p:cNvSpPr>
            <p:nvPr/>
          </p:nvSpPr>
          <p:spPr bwMode="auto">
            <a:xfrm>
              <a:off x="435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35" name="Rectangle 166"/>
            <p:cNvSpPr>
              <a:spLocks noChangeAspect="1" noChangeArrowheads="1"/>
            </p:cNvSpPr>
            <p:nvPr/>
          </p:nvSpPr>
          <p:spPr bwMode="auto">
            <a:xfrm>
              <a:off x="4433"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36" name="AutoShape 167"/>
            <p:cNvCxnSpPr>
              <a:cxnSpLocks noChangeShapeType="1"/>
              <a:stCxn id="40216" idx="2"/>
              <a:endCxn id="40134" idx="0"/>
            </p:cNvCxnSpPr>
            <p:nvPr/>
          </p:nvCxnSpPr>
          <p:spPr bwMode="auto">
            <a:xfrm flipH="1">
              <a:off x="4400" y="3564"/>
              <a:ext cx="43" cy="138"/>
            </a:xfrm>
            <a:prstGeom prst="straightConnector1">
              <a:avLst/>
            </a:prstGeom>
            <a:grpFill/>
            <a:ln w="9525">
              <a:solidFill>
                <a:srgbClr val="000000"/>
              </a:solidFill>
              <a:round/>
              <a:headEnd/>
              <a:tailEnd/>
            </a:ln>
          </p:spPr>
        </p:cxnSp>
        <p:cxnSp>
          <p:nvCxnSpPr>
            <p:cNvPr id="40137" name="AutoShape 168"/>
            <p:cNvCxnSpPr>
              <a:cxnSpLocks noChangeShapeType="1"/>
              <a:stCxn id="40216" idx="2"/>
              <a:endCxn id="40135" idx="0"/>
            </p:cNvCxnSpPr>
            <p:nvPr/>
          </p:nvCxnSpPr>
          <p:spPr bwMode="auto">
            <a:xfrm>
              <a:off x="4444" y="3564"/>
              <a:ext cx="39" cy="138"/>
            </a:xfrm>
            <a:prstGeom prst="straightConnector1">
              <a:avLst/>
            </a:prstGeom>
            <a:grpFill/>
            <a:ln w="9525">
              <a:solidFill>
                <a:srgbClr val="000000"/>
              </a:solidFill>
              <a:round/>
              <a:headEnd/>
              <a:tailEnd/>
            </a:ln>
          </p:spPr>
        </p:cxnSp>
        <p:sp>
          <p:nvSpPr>
            <p:cNvPr id="40138" name="Rectangle 169"/>
            <p:cNvSpPr>
              <a:spLocks noChangeAspect="1" noChangeArrowheads="1"/>
            </p:cNvSpPr>
            <p:nvPr/>
          </p:nvSpPr>
          <p:spPr bwMode="auto">
            <a:xfrm>
              <a:off x="452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39" name="Rectangle 170"/>
            <p:cNvSpPr>
              <a:spLocks noChangeAspect="1" noChangeArrowheads="1"/>
            </p:cNvSpPr>
            <p:nvPr/>
          </p:nvSpPr>
          <p:spPr bwMode="auto">
            <a:xfrm>
              <a:off x="460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40" name="AutoShape 171"/>
            <p:cNvCxnSpPr>
              <a:cxnSpLocks noChangeShapeType="1"/>
              <a:stCxn id="40217" idx="2"/>
              <a:endCxn id="40138" idx="0"/>
            </p:cNvCxnSpPr>
            <p:nvPr/>
          </p:nvCxnSpPr>
          <p:spPr bwMode="auto">
            <a:xfrm flipH="1">
              <a:off x="4571" y="3564"/>
              <a:ext cx="41" cy="138"/>
            </a:xfrm>
            <a:prstGeom prst="straightConnector1">
              <a:avLst/>
            </a:prstGeom>
            <a:grpFill/>
            <a:ln w="9525">
              <a:solidFill>
                <a:srgbClr val="000000"/>
              </a:solidFill>
              <a:round/>
              <a:headEnd/>
              <a:tailEnd/>
            </a:ln>
          </p:spPr>
        </p:cxnSp>
        <p:cxnSp>
          <p:nvCxnSpPr>
            <p:cNvPr id="40141" name="AutoShape 172"/>
            <p:cNvCxnSpPr>
              <a:cxnSpLocks noChangeShapeType="1"/>
              <a:stCxn id="40217" idx="2"/>
              <a:endCxn id="40139" idx="0"/>
            </p:cNvCxnSpPr>
            <p:nvPr/>
          </p:nvCxnSpPr>
          <p:spPr bwMode="auto">
            <a:xfrm>
              <a:off x="4612" y="3564"/>
              <a:ext cx="39" cy="138"/>
            </a:xfrm>
            <a:prstGeom prst="straightConnector1">
              <a:avLst/>
            </a:prstGeom>
            <a:grpFill/>
            <a:ln w="9525">
              <a:solidFill>
                <a:srgbClr val="000000"/>
              </a:solidFill>
              <a:round/>
              <a:headEnd/>
              <a:tailEnd/>
            </a:ln>
          </p:spPr>
        </p:cxnSp>
        <p:sp>
          <p:nvSpPr>
            <p:cNvPr id="40142" name="Rectangle 173"/>
            <p:cNvSpPr>
              <a:spLocks noChangeAspect="1" noChangeArrowheads="1"/>
            </p:cNvSpPr>
            <p:nvPr/>
          </p:nvSpPr>
          <p:spPr bwMode="auto">
            <a:xfrm>
              <a:off x="468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43" name="Rectangle 174"/>
            <p:cNvSpPr>
              <a:spLocks noChangeAspect="1" noChangeArrowheads="1"/>
            </p:cNvSpPr>
            <p:nvPr/>
          </p:nvSpPr>
          <p:spPr bwMode="auto">
            <a:xfrm>
              <a:off x="4766"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44" name="AutoShape 175"/>
            <p:cNvCxnSpPr>
              <a:cxnSpLocks noChangeShapeType="1"/>
              <a:stCxn id="40220" idx="2"/>
              <a:endCxn id="40142" idx="0"/>
            </p:cNvCxnSpPr>
            <p:nvPr/>
          </p:nvCxnSpPr>
          <p:spPr bwMode="auto">
            <a:xfrm flipH="1">
              <a:off x="4735" y="3564"/>
              <a:ext cx="42" cy="138"/>
            </a:xfrm>
            <a:prstGeom prst="straightConnector1">
              <a:avLst/>
            </a:prstGeom>
            <a:grpFill/>
            <a:ln w="9525">
              <a:solidFill>
                <a:srgbClr val="000000"/>
              </a:solidFill>
              <a:round/>
              <a:headEnd/>
              <a:tailEnd/>
            </a:ln>
          </p:spPr>
        </p:cxnSp>
        <p:cxnSp>
          <p:nvCxnSpPr>
            <p:cNvPr id="40145" name="AutoShape 176"/>
            <p:cNvCxnSpPr>
              <a:cxnSpLocks noChangeShapeType="1"/>
              <a:stCxn id="40220" idx="2"/>
              <a:endCxn id="40143" idx="0"/>
            </p:cNvCxnSpPr>
            <p:nvPr/>
          </p:nvCxnSpPr>
          <p:spPr bwMode="auto">
            <a:xfrm>
              <a:off x="4777" y="3564"/>
              <a:ext cx="39" cy="138"/>
            </a:xfrm>
            <a:prstGeom prst="straightConnector1">
              <a:avLst/>
            </a:prstGeom>
            <a:grpFill/>
            <a:ln w="9525">
              <a:solidFill>
                <a:srgbClr val="000000"/>
              </a:solidFill>
              <a:round/>
              <a:headEnd/>
              <a:tailEnd/>
            </a:ln>
          </p:spPr>
        </p:cxnSp>
        <p:sp>
          <p:nvSpPr>
            <p:cNvPr id="40146" name="Rectangle 177"/>
            <p:cNvSpPr>
              <a:spLocks noChangeAspect="1" noChangeArrowheads="1"/>
            </p:cNvSpPr>
            <p:nvPr/>
          </p:nvSpPr>
          <p:spPr bwMode="auto">
            <a:xfrm>
              <a:off x="485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47" name="Rectangle 178"/>
            <p:cNvSpPr>
              <a:spLocks noChangeAspect="1" noChangeArrowheads="1"/>
            </p:cNvSpPr>
            <p:nvPr/>
          </p:nvSpPr>
          <p:spPr bwMode="auto">
            <a:xfrm>
              <a:off x="493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48" name="AutoShape 179"/>
            <p:cNvCxnSpPr>
              <a:cxnSpLocks noChangeShapeType="1"/>
              <a:stCxn id="40221" idx="2"/>
              <a:endCxn id="40146" idx="0"/>
            </p:cNvCxnSpPr>
            <p:nvPr/>
          </p:nvCxnSpPr>
          <p:spPr bwMode="auto">
            <a:xfrm flipH="1">
              <a:off x="4905" y="3564"/>
              <a:ext cx="38" cy="138"/>
            </a:xfrm>
            <a:prstGeom prst="straightConnector1">
              <a:avLst/>
            </a:prstGeom>
            <a:grpFill/>
            <a:ln w="9525">
              <a:solidFill>
                <a:srgbClr val="000000"/>
              </a:solidFill>
              <a:round/>
              <a:headEnd/>
              <a:tailEnd/>
            </a:ln>
          </p:spPr>
        </p:cxnSp>
        <p:cxnSp>
          <p:nvCxnSpPr>
            <p:cNvPr id="40149" name="AutoShape 180"/>
            <p:cNvCxnSpPr>
              <a:cxnSpLocks noChangeShapeType="1"/>
              <a:stCxn id="40221" idx="2"/>
              <a:endCxn id="40147" idx="0"/>
            </p:cNvCxnSpPr>
            <p:nvPr/>
          </p:nvCxnSpPr>
          <p:spPr bwMode="auto">
            <a:xfrm>
              <a:off x="4943" y="3564"/>
              <a:ext cx="41" cy="138"/>
            </a:xfrm>
            <a:prstGeom prst="straightConnector1">
              <a:avLst/>
            </a:prstGeom>
            <a:grpFill/>
            <a:ln w="9525">
              <a:solidFill>
                <a:srgbClr val="000000"/>
              </a:solidFill>
              <a:round/>
              <a:headEnd/>
              <a:tailEnd/>
            </a:ln>
          </p:spPr>
        </p:cxnSp>
        <p:sp>
          <p:nvSpPr>
            <p:cNvPr id="40150" name="Rectangle 181"/>
            <p:cNvSpPr>
              <a:spLocks noChangeAspect="1" noChangeArrowheads="1"/>
            </p:cNvSpPr>
            <p:nvPr/>
          </p:nvSpPr>
          <p:spPr bwMode="auto">
            <a:xfrm>
              <a:off x="501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51" name="Rectangle 182"/>
            <p:cNvSpPr>
              <a:spLocks noChangeAspect="1" noChangeArrowheads="1"/>
            </p:cNvSpPr>
            <p:nvPr/>
          </p:nvSpPr>
          <p:spPr bwMode="auto">
            <a:xfrm>
              <a:off x="5092"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52" name="AutoShape 183"/>
            <p:cNvCxnSpPr>
              <a:cxnSpLocks noChangeShapeType="1"/>
              <a:stCxn id="40224" idx="2"/>
              <a:endCxn id="40150" idx="0"/>
            </p:cNvCxnSpPr>
            <p:nvPr/>
          </p:nvCxnSpPr>
          <p:spPr bwMode="auto">
            <a:xfrm flipH="1">
              <a:off x="5065" y="3564"/>
              <a:ext cx="37" cy="138"/>
            </a:xfrm>
            <a:prstGeom prst="straightConnector1">
              <a:avLst/>
            </a:prstGeom>
            <a:grpFill/>
            <a:ln w="9525">
              <a:solidFill>
                <a:srgbClr val="000000"/>
              </a:solidFill>
              <a:round/>
              <a:headEnd/>
              <a:tailEnd/>
            </a:ln>
          </p:spPr>
        </p:cxnSp>
        <p:cxnSp>
          <p:nvCxnSpPr>
            <p:cNvPr id="40153" name="AutoShape 184"/>
            <p:cNvCxnSpPr>
              <a:cxnSpLocks noChangeShapeType="1"/>
              <a:stCxn id="40224" idx="2"/>
              <a:endCxn id="40151" idx="0"/>
            </p:cNvCxnSpPr>
            <p:nvPr/>
          </p:nvCxnSpPr>
          <p:spPr bwMode="auto">
            <a:xfrm>
              <a:off x="5102" y="3564"/>
              <a:ext cx="40" cy="138"/>
            </a:xfrm>
            <a:prstGeom prst="straightConnector1">
              <a:avLst/>
            </a:prstGeom>
            <a:grpFill/>
            <a:ln w="9525">
              <a:solidFill>
                <a:srgbClr val="000000"/>
              </a:solidFill>
              <a:round/>
              <a:headEnd/>
              <a:tailEnd/>
            </a:ln>
          </p:spPr>
        </p:cxnSp>
        <p:sp>
          <p:nvSpPr>
            <p:cNvPr id="40154" name="Rectangle 185"/>
            <p:cNvSpPr>
              <a:spLocks noChangeAspect="1" noChangeArrowheads="1"/>
            </p:cNvSpPr>
            <p:nvPr/>
          </p:nvSpPr>
          <p:spPr bwMode="auto">
            <a:xfrm>
              <a:off x="518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55" name="Rectangle 186"/>
            <p:cNvSpPr>
              <a:spLocks noChangeAspect="1" noChangeArrowheads="1"/>
            </p:cNvSpPr>
            <p:nvPr/>
          </p:nvSpPr>
          <p:spPr bwMode="auto">
            <a:xfrm>
              <a:off x="526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56" name="AutoShape 187"/>
            <p:cNvCxnSpPr>
              <a:cxnSpLocks noChangeShapeType="1"/>
              <a:stCxn id="40225" idx="2"/>
              <a:endCxn id="40154" idx="0"/>
            </p:cNvCxnSpPr>
            <p:nvPr/>
          </p:nvCxnSpPr>
          <p:spPr bwMode="auto">
            <a:xfrm flipH="1">
              <a:off x="5231" y="3564"/>
              <a:ext cx="41" cy="138"/>
            </a:xfrm>
            <a:prstGeom prst="straightConnector1">
              <a:avLst/>
            </a:prstGeom>
            <a:grpFill/>
            <a:ln w="9525">
              <a:solidFill>
                <a:srgbClr val="000000"/>
              </a:solidFill>
              <a:round/>
              <a:headEnd/>
              <a:tailEnd/>
            </a:ln>
          </p:spPr>
        </p:cxnSp>
        <p:cxnSp>
          <p:nvCxnSpPr>
            <p:cNvPr id="40157" name="AutoShape 188"/>
            <p:cNvCxnSpPr>
              <a:cxnSpLocks noChangeShapeType="1"/>
              <a:stCxn id="40225" idx="2"/>
              <a:endCxn id="40155" idx="0"/>
            </p:cNvCxnSpPr>
            <p:nvPr/>
          </p:nvCxnSpPr>
          <p:spPr bwMode="auto">
            <a:xfrm>
              <a:off x="5271" y="3564"/>
              <a:ext cx="39" cy="138"/>
            </a:xfrm>
            <a:prstGeom prst="straightConnector1">
              <a:avLst/>
            </a:prstGeom>
            <a:grpFill/>
            <a:ln w="9525">
              <a:solidFill>
                <a:srgbClr val="000000"/>
              </a:solidFill>
              <a:round/>
              <a:headEnd/>
              <a:tailEnd/>
            </a:ln>
          </p:spPr>
        </p:cxnSp>
        <p:sp>
          <p:nvSpPr>
            <p:cNvPr id="40158" name="Rectangle 189"/>
            <p:cNvSpPr>
              <a:spLocks noChangeAspect="1" noChangeArrowheads="1"/>
            </p:cNvSpPr>
            <p:nvPr/>
          </p:nvSpPr>
          <p:spPr bwMode="auto">
            <a:xfrm>
              <a:off x="534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59" name="Rectangle 190"/>
            <p:cNvSpPr>
              <a:spLocks noChangeAspect="1" noChangeArrowheads="1"/>
            </p:cNvSpPr>
            <p:nvPr/>
          </p:nvSpPr>
          <p:spPr bwMode="auto">
            <a:xfrm>
              <a:off x="5428"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60" name="AutoShape 191"/>
            <p:cNvCxnSpPr>
              <a:cxnSpLocks noChangeShapeType="1"/>
              <a:stCxn id="40228" idx="2"/>
              <a:endCxn id="40158" idx="0"/>
            </p:cNvCxnSpPr>
            <p:nvPr/>
          </p:nvCxnSpPr>
          <p:spPr bwMode="auto">
            <a:xfrm flipH="1">
              <a:off x="5395" y="3564"/>
              <a:ext cx="42" cy="138"/>
            </a:xfrm>
            <a:prstGeom prst="straightConnector1">
              <a:avLst/>
            </a:prstGeom>
            <a:grpFill/>
            <a:ln w="9525">
              <a:solidFill>
                <a:srgbClr val="000000"/>
              </a:solidFill>
              <a:round/>
              <a:headEnd/>
              <a:tailEnd/>
            </a:ln>
          </p:spPr>
        </p:cxnSp>
        <p:cxnSp>
          <p:nvCxnSpPr>
            <p:cNvPr id="40161" name="AutoShape 192"/>
            <p:cNvCxnSpPr>
              <a:cxnSpLocks noChangeShapeType="1"/>
              <a:stCxn id="40228" idx="2"/>
              <a:endCxn id="40159" idx="0"/>
            </p:cNvCxnSpPr>
            <p:nvPr/>
          </p:nvCxnSpPr>
          <p:spPr bwMode="auto">
            <a:xfrm>
              <a:off x="5437" y="3564"/>
              <a:ext cx="41" cy="138"/>
            </a:xfrm>
            <a:prstGeom prst="straightConnector1">
              <a:avLst/>
            </a:prstGeom>
            <a:grpFill/>
            <a:ln w="9525">
              <a:solidFill>
                <a:srgbClr val="000000"/>
              </a:solidFill>
              <a:round/>
              <a:headEnd/>
              <a:tailEnd/>
            </a:ln>
          </p:spPr>
        </p:cxnSp>
        <p:sp>
          <p:nvSpPr>
            <p:cNvPr id="40162" name="Rectangle 193"/>
            <p:cNvSpPr>
              <a:spLocks noChangeAspect="1" noChangeArrowheads="1"/>
            </p:cNvSpPr>
            <p:nvPr/>
          </p:nvSpPr>
          <p:spPr bwMode="auto">
            <a:xfrm>
              <a:off x="5513"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63" name="Rectangle 194"/>
            <p:cNvSpPr>
              <a:spLocks noChangeAspect="1" noChangeArrowheads="1"/>
            </p:cNvSpPr>
            <p:nvPr/>
          </p:nvSpPr>
          <p:spPr bwMode="auto">
            <a:xfrm>
              <a:off x="559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64" name="AutoShape 195"/>
            <p:cNvCxnSpPr>
              <a:cxnSpLocks noChangeShapeType="1"/>
              <a:stCxn id="40229" idx="2"/>
              <a:endCxn id="40162" idx="0"/>
            </p:cNvCxnSpPr>
            <p:nvPr/>
          </p:nvCxnSpPr>
          <p:spPr bwMode="auto">
            <a:xfrm flipH="1">
              <a:off x="5562" y="3564"/>
              <a:ext cx="40" cy="138"/>
            </a:xfrm>
            <a:prstGeom prst="straightConnector1">
              <a:avLst/>
            </a:prstGeom>
            <a:grpFill/>
            <a:ln w="9525">
              <a:solidFill>
                <a:srgbClr val="000000"/>
              </a:solidFill>
              <a:round/>
              <a:headEnd/>
              <a:tailEnd/>
            </a:ln>
          </p:spPr>
        </p:cxnSp>
        <p:cxnSp>
          <p:nvCxnSpPr>
            <p:cNvPr id="40165" name="AutoShape 196"/>
            <p:cNvCxnSpPr>
              <a:cxnSpLocks noChangeShapeType="1"/>
              <a:stCxn id="40229" idx="2"/>
              <a:endCxn id="40163" idx="0"/>
            </p:cNvCxnSpPr>
            <p:nvPr/>
          </p:nvCxnSpPr>
          <p:spPr bwMode="auto">
            <a:xfrm>
              <a:off x="5603" y="3564"/>
              <a:ext cx="41" cy="138"/>
            </a:xfrm>
            <a:prstGeom prst="straightConnector1">
              <a:avLst/>
            </a:prstGeom>
            <a:grpFill/>
            <a:ln w="9525">
              <a:solidFill>
                <a:srgbClr val="000000"/>
              </a:solidFill>
              <a:round/>
              <a:headEnd/>
              <a:tailEnd/>
            </a:ln>
          </p:spPr>
        </p:cxnSp>
        <p:cxnSp>
          <p:nvCxnSpPr>
            <p:cNvPr id="40166" name="AutoShape 197"/>
            <p:cNvCxnSpPr>
              <a:cxnSpLocks noChangeShapeType="1"/>
              <a:stCxn id="40006" idx="2"/>
              <a:endCxn id="40168" idx="0"/>
            </p:cNvCxnSpPr>
            <p:nvPr/>
          </p:nvCxnSpPr>
          <p:spPr bwMode="auto">
            <a:xfrm flipH="1">
              <a:off x="437" y="3324"/>
              <a:ext cx="81" cy="138"/>
            </a:xfrm>
            <a:prstGeom prst="straightConnector1">
              <a:avLst/>
            </a:prstGeom>
            <a:grpFill/>
            <a:ln w="9525">
              <a:solidFill>
                <a:srgbClr val="000000"/>
              </a:solidFill>
              <a:round/>
              <a:headEnd/>
              <a:tailEnd/>
            </a:ln>
          </p:spPr>
        </p:cxnSp>
        <p:cxnSp>
          <p:nvCxnSpPr>
            <p:cNvPr id="40167" name="AutoShape 198"/>
            <p:cNvCxnSpPr>
              <a:cxnSpLocks noChangeShapeType="1"/>
              <a:stCxn id="40006" idx="2"/>
              <a:endCxn id="40169" idx="0"/>
            </p:cNvCxnSpPr>
            <p:nvPr/>
          </p:nvCxnSpPr>
          <p:spPr bwMode="auto">
            <a:xfrm>
              <a:off x="517" y="3324"/>
              <a:ext cx="86" cy="138"/>
            </a:xfrm>
            <a:prstGeom prst="straightConnector1">
              <a:avLst/>
            </a:prstGeom>
            <a:grpFill/>
            <a:ln w="9525">
              <a:solidFill>
                <a:srgbClr val="000000"/>
              </a:solidFill>
              <a:round/>
              <a:headEnd/>
              <a:tailEnd/>
            </a:ln>
          </p:spPr>
        </p:cxnSp>
        <p:sp>
          <p:nvSpPr>
            <p:cNvPr id="40168" name="Rectangle 199"/>
            <p:cNvSpPr>
              <a:spLocks noChangeAspect="1" noChangeArrowheads="1"/>
            </p:cNvSpPr>
            <p:nvPr/>
          </p:nvSpPr>
          <p:spPr bwMode="auto">
            <a:xfrm>
              <a:off x="387"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69" name="Rectangle 200"/>
            <p:cNvSpPr>
              <a:spLocks noChangeAspect="1" noChangeArrowheads="1"/>
            </p:cNvSpPr>
            <p:nvPr/>
          </p:nvSpPr>
          <p:spPr bwMode="auto">
            <a:xfrm>
              <a:off x="554"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70" name="AutoShape 201"/>
            <p:cNvCxnSpPr>
              <a:cxnSpLocks noChangeShapeType="1"/>
              <a:stCxn id="40009" idx="2"/>
              <a:endCxn id="40172" idx="0"/>
            </p:cNvCxnSpPr>
            <p:nvPr/>
          </p:nvCxnSpPr>
          <p:spPr bwMode="auto">
            <a:xfrm flipH="1">
              <a:off x="768" y="3324"/>
              <a:ext cx="84" cy="138"/>
            </a:xfrm>
            <a:prstGeom prst="straightConnector1">
              <a:avLst/>
            </a:prstGeom>
            <a:grpFill/>
            <a:ln w="9525">
              <a:solidFill>
                <a:srgbClr val="000000"/>
              </a:solidFill>
              <a:round/>
              <a:headEnd/>
              <a:tailEnd/>
            </a:ln>
          </p:spPr>
        </p:cxnSp>
        <p:cxnSp>
          <p:nvCxnSpPr>
            <p:cNvPr id="40171" name="AutoShape 202"/>
            <p:cNvCxnSpPr>
              <a:cxnSpLocks noChangeShapeType="1"/>
              <a:stCxn id="40009" idx="2"/>
              <a:endCxn id="40173" idx="0"/>
            </p:cNvCxnSpPr>
            <p:nvPr/>
          </p:nvCxnSpPr>
          <p:spPr bwMode="auto">
            <a:xfrm>
              <a:off x="852" y="3324"/>
              <a:ext cx="84" cy="138"/>
            </a:xfrm>
            <a:prstGeom prst="straightConnector1">
              <a:avLst/>
            </a:prstGeom>
            <a:grpFill/>
            <a:ln w="9525">
              <a:solidFill>
                <a:srgbClr val="000000"/>
              </a:solidFill>
              <a:round/>
              <a:headEnd/>
              <a:tailEnd/>
            </a:ln>
          </p:spPr>
        </p:cxnSp>
        <p:sp>
          <p:nvSpPr>
            <p:cNvPr id="40172" name="Rectangle 203"/>
            <p:cNvSpPr>
              <a:spLocks noChangeAspect="1" noChangeArrowheads="1"/>
            </p:cNvSpPr>
            <p:nvPr/>
          </p:nvSpPr>
          <p:spPr bwMode="auto">
            <a:xfrm>
              <a:off x="718"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73" name="Rectangle 204"/>
            <p:cNvSpPr>
              <a:spLocks noChangeAspect="1" noChangeArrowheads="1"/>
            </p:cNvSpPr>
            <p:nvPr/>
          </p:nvSpPr>
          <p:spPr bwMode="auto">
            <a:xfrm>
              <a:off x="886"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74" name="AutoShape 205"/>
            <p:cNvCxnSpPr>
              <a:cxnSpLocks noChangeShapeType="1"/>
              <a:stCxn id="40010" idx="2"/>
              <a:endCxn id="40176" idx="0"/>
            </p:cNvCxnSpPr>
            <p:nvPr/>
          </p:nvCxnSpPr>
          <p:spPr bwMode="auto">
            <a:xfrm flipH="1">
              <a:off x="1095" y="3324"/>
              <a:ext cx="85" cy="138"/>
            </a:xfrm>
            <a:prstGeom prst="straightConnector1">
              <a:avLst/>
            </a:prstGeom>
            <a:grpFill/>
            <a:ln w="9525">
              <a:solidFill>
                <a:srgbClr val="000000"/>
              </a:solidFill>
              <a:round/>
              <a:headEnd/>
              <a:tailEnd/>
            </a:ln>
          </p:spPr>
        </p:cxnSp>
        <p:cxnSp>
          <p:nvCxnSpPr>
            <p:cNvPr id="40175" name="AutoShape 206"/>
            <p:cNvCxnSpPr>
              <a:cxnSpLocks noChangeShapeType="1"/>
              <a:stCxn id="40010" idx="2"/>
              <a:endCxn id="40177" idx="0"/>
            </p:cNvCxnSpPr>
            <p:nvPr/>
          </p:nvCxnSpPr>
          <p:spPr bwMode="auto">
            <a:xfrm>
              <a:off x="1181" y="3324"/>
              <a:ext cx="83" cy="138"/>
            </a:xfrm>
            <a:prstGeom prst="straightConnector1">
              <a:avLst/>
            </a:prstGeom>
            <a:grpFill/>
            <a:ln w="9525">
              <a:solidFill>
                <a:srgbClr val="000000"/>
              </a:solidFill>
              <a:round/>
              <a:headEnd/>
              <a:tailEnd/>
            </a:ln>
          </p:spPr>
        </p:cxnSp>
        <p:sp>
          <p:nvSpPr>
            <p:cNvPr id="40176" name="Rectangle 207"/>
            <p:cNvSpPr>
              <a:spLocks noChangeAspect="1" noChangeArrowheads="1"/>
            </p:cNvSpPr>
            <p:nvPr/>
          </p:nvSpPr>
          <p:spPr bwMode="auto">
            <a:xfrm>
              <a:off x="1046"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77" name="Rectangle 208"/>
            <p:cNvSpPr>
              <a:spLocks noChangeAspect="1" noChangeArrowheads="1"/>
            </p:cNvSpPr>
            <p:nvPr/>
          </p:nvSpPr>
          <p:spPr bwMode="auto">
            <a:xfrm>
              <a:off x="1214"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78" name="AutoShape 209"/>
            <p:cNvCxnSpPr>
              <a:cxnSpLocks noChangeShapeType="1"/>
              <a:stCxn id="40013" idx="2"/>
              <a:endCxn id="40180" idx="0"/>
            </p:cNvCxnSpPr>
            <p:nvPr/>
          </p:nvCxnSpPr>
          <p:spPr bwMode="auto">
            <a:xfrm flipH="1">
              <a:off x="1429" y="3324"/>
              <a:ext cx="82" cy="138"/>
            </a:xfrm>
            <a:prstGeom prst="straightConnector1">
              <a:avLst/>
            </a:prstGeom>
            <a:grpFill/>
            <a:ln w="9525">
              <a:solidFill>
                <a:srgbClr val="000000"/>
              </a:solidFill>
              <a:round/>
              <a:headEnd/>
              <a:tailEnd/>
            </a:ln>
          </p:spPr>
        </p:cxnSp>
        <p:cxnSp>
          <p:nvCxnSpPr>
            <p:cNvPr id="40179" name="AutoShape 210"/>
            <p:cNvCxnSpPr>
              <a:cxnSpLocks noChangeShapeType="1"/>
              <a:stCxn id="40013" idx="2"/>
              <a:endCxn id="40181" idx="0"/>
            </p:cNvCxnSpPr>
            <p:nvPr/>
          </p:nvCxnSpPr>
          <p:spPr bwMode="auto">
            <a:xfrm>
              <a:off x="1512" y="3324"/>
              <a:ext cx="84" cy="138"/>
            </a:xfrm>
            <a:prstGeom prst="straightConnector1">
              <a:avLst/>
            </a:prstGeom>
            <a:grpFill/>
            <a:ln w="9525">
              <a:solidFill>
                <a:srgbClr val="000000"/>
              </a:solidFill>
              <a:round/>
              <a:headEnd/>
              <a:tailEnd/>
            </a:ln>
          </p:spPr>
        </p:cxnSp>
        <p:sp>
          <p:nvSpPr>
            <p:cNvPr id="40180" name="Rectangle 211"/>
            <p:cNvSpPr>
              <a:spLocks noChangeAspect="1" noChangeArrowheads="1"/>
            </p:cNvSpPr>
            <p:nvPr/>
          </p:nvSpPr>
          <p:spPr bwMode="auto">
            <a:xfrm>
              <a:off x="1380"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81" name="Rectangle 212"/>
            <p:cNvSpPr>
              <a:spLocks noChangeAspect="1" noChangeArrowheads="1"/>
            </p:cNvSpPr>
            <p:nvPr/>
          </p:nvSpPr>
          <p:spPr bwMode="auto">
            <a:xfrm>
              <a:off x="1546"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82" name="AutoShape 213"/>
            <p:cNvCxnSpPr>
              <a:cxnSpLocks noChangeShapeType="1"/>
              <a:stCxn id="40014" idx="2"/>
              <a:endCxn id="40184" idx="0"/>
            </p:cNvCxnSpPr>
            <p:nvPr/>
          </p:nvCxnSpPr>
          <p:spPr bwMode="auto">
            <a:xfrm flipH="1">
              <a:off x="1763" y="3324"/>
              <a:ext cx="85" cy="138"/>
            </a:xfrm>
            <a:prstGeom prst="straightConnector1">
              <a:avLst/>
            </a:prstGeom>
            <a:grpFill/>
            <a:ln w="9525">
              <a:solidFill>
                <a:srgbClr val="000000"/>
              </a:solidFill>
              <a:round/>
              <a:headEnd/>
              <a:tailEnd/>
            </a:ln>
          </p:spPr>
        </p:cxnSp>
        <p:cxnSp>
          <p:nvCxnSpPr>
            <p:cNvPr id="40183" name="AutoShape 214"/>
            <p:cNvCxnSpPr>
              <a:cxnSpLocks noChangeShapeType="1"/>
              <a:stCxn id="40014" idx="2"/>
              <a:endCxn id="40185" idx="0"/>
            </p:cNvCxnSpPr>
            <p:nvPr/>
          </p:nvCxnSpPr>
          <p:spPr bwMode="auto">
            <a:xfrm>
              <a:off x="1848" y="3324"/>
              <a:ext cx="84" cy="138"/>
            </a:xfrm>
            <a:prstGeom prst="straightConnector1">
              <a:avLst/>
            </a:prstGeom>
            <a:grpFill/>
            <a:ln w="9525">
              <a:solidFill>
                <a:srgbClr val="000000"/>
              </a:solidFill>
              <a:round/>
              <a:headEnd/>
              <a:tailEnd/>
            </a:ln>
          </p:spPr>
        </p:cxnSp>
        <p:sp>
          <p:nvSpPr>
            <p:cNvPr id="40184" name="Rectangle 215"/>
            <p:cNvSpPr>
              <a:spLocks noChangeAspect="1" noChangeArrowheads="1"/>
            </p:cNvSpPr>
            <p:nvPr/>
          </p:nvSpPr>
          <p:spPr bwMode="auto">
            <a:xfrm>
              <a:off x="1713"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85" name="Rectangle 216"/>
            <p:cNvSpPr>
              <a:spLocks noChangeAspect="1" noChangeArrowheads="1"/>
            </p:cNvSpPr>
            <p:nvPr/>
          </p:nvSpPr>
          <p:spPr bwMode="auto">
            <a:xfrm>
              <a:off x="1882"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86" name="AutoShape 217"/>
            <p:cNvCxnSpPr>
              <a:cxnSpLocks noChangeShapeType="1"/>
              <a:stCxn id="40017" idx="2"/>
              <a:endCxn id="40188" idx="0"/>
            </p:cNvCxnSpPr>
            <p:nvPr/>
          </p:nvCxnSpPr>
          <p:spPr bwMode="auto">
            <a:xfrm flipH="1">
              <a:off x="2099" y="3324"/>
              <a:ext cx="82" cy="138"/>
            </a:xfrm>
            <a:prstGeom prst="straightConnector1">
              <a:avLst/>
            </a:prstGeom>
            <a:grpFill/>
            <a:ln w="9525">
              <a:solidFill>
                <a:srgbClr val="000000"/>
              </a:solidFill>
              <a:round/>
              <a:headEnd/>
              <a:tailEnd/>
            </a:ln>
          </p:spPr>
        </p:cxnSp>
        <p:cxnSp>
          <p:nvCxnSpPr>
            <p:cNvPr id="40187" name="AutoShape 218"/>
            <p:cNvCxnSpPr>
              <a:cxnSpLocks noChangeShapeType="1"/>
              <a:stCxn id="40017" idx="2"/>
              <a:endCxn id="40189" idx="0"/>
            </p:cNvCxnSpPr>
            <p:nvPr/>
          </p:nvCxnSpPr>
          <p:spPr bwMode="auto">
            <a:xfrm>
              <a:off x="2181" y="3324"/>
              <a:ext cx="84" cy="138"/>
            </a:xfrm>
            <a:prstGeom prst="straightConnector1">
              <a:avLst/>
            </a:prstGeom>
            <a:grpFill/>
            <a:ln w="9525">
              <a:solidFill>
                <a:srgbClr val="000000"/>
              </a:solidFill>
              <a:round/>
              <a:headEnd/>
              <a:tailEnd/>
            </a:ln>
          </p:spPr>
        </p:cxnSp>
        <p:sp>
          <p:nvSpPr>
            <p:cNvPr id="40188" name="Rectangle 219"/>
            <p:cNvSpPr>
              <a:spLocks noChangeAspect="1" noChangeArrowheads="1"/>
            </p:cNvSpPr>
            <p:nvPr/>
          </p:nvSpPr>
          <p:spPr bwMode="auto">
            <a:xfrm>
              <a:off x="2049"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89" name="Rectangle 220"/>
            <p:cNvSpPr>
              <a:spLocks noChangeAspect="1" noChangeArrowheads="1"/>
            </p:cNvSpPr>
            <p:nvPr/>
          </p:nvSpPr>
          <p:spPr bwMode="auto">
            <a:xfrm>
              <a:off x="2215"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90" name="AutoShape 221"/>
            <p:cNvCxnSpPr>
              <a:cxnSpLocks noChangeShapeType="1"/>
              <a:stCxn id="40018" idx="2"/>
              <a:endCxn id="40192" idx="0"/>
            </p:cNvCxnSpPr>
            <p:nvPr/>
          </p:nvCxnSpPr>
          <p:spPr bwMode="auto">
            <a:xfrm flipH="1">
              <a:off x="2424" y="3324"/>
              <a:ext cx="84" cy="138"/>
            </a:xfrm>
            <a:prstGeom prst="straightConnector1">
              <a:avLst/>
            </a:prstGeom>
            <a:grpFill/>
            <a:ln w="9525">
              <a:solidFill>
                <a:srgbClr val="000000"/>
              </a:solidFill>
              <a:round/>
              <a:headEnd/>
              <a:tailEnd/>
            </a:ln>
          </p:spPr>
        </p:cxnSp>
        <p:cxnSp>
          <p:nvCxnSpPr>
            <p:cNvPr id="40191" name="AutoShape 222"/>
            <p:cNvCxnSpPr>
              <a:cxnSpLocks noChangeShapeType="1"/>
              <a:stCxn id="40018" idx="2"/>
              <a:endCxn id="40193" idx="0"/>
            </p:cNvCxnSpPr>
            <p:nvPr/>
          </p:nvCxnSpPr>
          <p:spPr bwMode="auto">
            <a:xfrm>
              <a:off x="2508" y="3324"/>
              <a:ext cx="84" cy="138"/>
            </a:xfrm>
            <a:prstGeom prst="straightConnector1">
              <a:avLst/>
            </a:prstGeom>
            <a:grpFill/>
            <a:ln w="9525">
              <a:solidFill>
                <a:srgbClr val="000000"/>
              </a:solidFill>
              <a:round/>
              <a:headEnd/>
              <a:tailEnd/>
            </a:ln>
          </p:spPr>
        </p:cxnSp>
        <p:sp>
          <p:nvSpPr>
            <p:cNvPr id="40192" name="Rectangle 223"/>
            <p:cNvSpPr>
              <a:spLocks noChangeAspect="1" noChangeArrowheads="1"/>
            </p:cNvSpPr>
            <p:nvPr/>
          </p:nvSpPr>
          <p:spPr bwMode="auto">
            <a:xfrm>
              <a:off x="2374"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93" name="Rectangle 224"/>
            <p:cNvSpPr>
              <a:spLocks noChangeAspect="1" noChangeArrowheads="1"/>
            </p:cNvSpPr>
            <p:nvPr/>
          </p:nvSpPr>
          <p:spPr bwMode="auto">
            <a:xfrm>
              <a:off x="2542"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94" name="AutoShape 225"/>
            <p:cNvCxnSpPr>
              <a:cxnSpLocks noChangeShapeType="1"/>
              <a:stCxn id="40021" idx="2"/>
              <a:endCxn id="40196" idx="0"/>
            </p:cNvCxnSpPr>
            <p:nvPr/>
          </p:nvCxnSpPr>
          <p:spPr bwMode="auto">
            <a:xfrm flipH="1">
              <a:off x="2759" y="3324"/>
              <a:ext cx="82" cy="138"/>
            </a:xfrm>
            <a:prstGeom prst="straightConnector1">
              <a:avLst/>
            </a:prstGeom>
            <a:grpFill/>
            <a:ln w="9525">
              <a:solidFill>
                <a:srgbClr val="000000"/>
              </a:solidFill>
              <a:round/>
              <a:headEnd/>
              <a:tailEnd/>
            </a:ln>
          </p:spPr>
        </p:cxnSp>
        <p:cxnSp>
          <p:nvCxnSpPr>
            <p:cNvPr id="40195" name="AutoShape 226"/>
            <p:cNvCxnSpPr>
              <a:cxnSpLocks noChangeShapeType="1"/>
              <a:stCxn id="40021" idx="2"/>
              <a:endCxn id="40197" idx="0"/>
            </p:cNvCxnSpPr>
            <p:nvPr/>
          </p:nvCxnSpPr>
          <p:spPr bwMode="auto">
            <a:xfrm>
              <a:off x="2841" y="3324"/>
              <a:ext cx="86" cy="138"/>
            </a:xfrm>
            <a:prstGeom prst="straightConnector1">
              <a:avLst/>
            </a:prstGeom>
            <a:grpFill/>
            <a:ln w="9525">
              <a:solidFill>
                <a:srgbClr val="000000"/>
              </a:solidFill>
              <a:round/>
              <a:headEnd/>
              <a:tailEnd/>
            </a:ln>
          </p:spPr>
        </p:cxnSp>
        <p:sp>
          <p:nvSpPr>
            <p:cNvPr id="40196" name="Rectangle 227"/>
            <p:cNvSpPr>
              <a:spLocks noChangeAspect="1" noChangeArrowheads="1"/>
            </p:cNvSpPr>
            <p:nvPr/>
          </p:nvSpPr>
          <p:spPr bwMode="auto">
            <a:xfrm>
              <a:off x="2709"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97" name="Rectangle 228"/>
            <p:cNvSpPr>
              <a:spLocks noChangeAspect="1" noChangeArrowheads="1"/>
            </p:cNvSpPr>
            <p:nvPr/>
          </p:nvSpPr>
          <p:spPr bwMode="auto">
            <a:xfrm>
              <a:off x="2877"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98" name="AutoShape 229"/>
            <p:cNvCxnSpPr>
              <a:cxnSpLocks noChangeShapeType="1"/>
              <a:stCxn id="40022" idx="2"/>
              <a:endCxn id="40200" idx="0"/>
            </p:cNvCxnSpPr>
            <p:nvPr/>
          </p:nvCxnSpPr>
          <p:spPr bwMode="auto">
            <a:xfrm flipH="1">
              <a:off x="3114" y="3324"/>
              <a:ext cx="83" cy="138"/>
            </a:xfrm>
            <a:prstGeom prst="straightConnector1">
              <a:avLst/>
            </a:prstGeom>
            <a:grpFill/>
            <a:ln w="9525">
              <a:solidFill>
                <a:srgbClr val="000000"/>
              </a:solidFill>
              <a:round/>
              <a:headEnd/>
              <a:tailEnd/>
            </a:ln>
          </p:spPr>
        </p:cxnSp>
        <p:cxnSp>
          <p:nvCxnSpPr>
            <p:cNvPr id="40199" name="AutoShape 230"/>
            <p:cNvCxnSpPr>
              <a:cxnSpLocks noChangeShapeType="1"/>
              <a:stCxn id="40022" idx="2"/>
              <a:endCxn id="40201" idx="0"/>
            </p:cNvCxnSpPr>
            <p:nvPr/>
          </p:nvCxnSpPr>
          <p:spPr bwMode="auto">
            <a:xfrm>
              <a:off x="3196" y="3324"/>
              <a:ext cx="85" cy="138"/>
            </a:xfrm>
            <a:prstGeom prst="straightConnector1">
              <a:avLst/>
            </a:prstGeom>
            <a:grpFill/>
            <a:ln w="9525">
              <a:solidFill>
                <a:srgbClr val="000000"/>
              </a:solidFill>
              <a:round/>
              <a:headEnd/>
              <a:tailEnd/>
            </a:ln>
          </p:spPr>
        </p:cxnSp>
        <p:sp>
          <p:nvSpPr>
            <p:cNvPr id="40200" name="Rectangle 231"/>
            <p:cNvSpPr>
              <a:spLocks noChangeAspect="1" noChangeArrowheads="1"/>
            </p:cNvSpPr>
            <p:nvPr/>
          </p:nvSpPr>
          <p:spPr bwMode="auto">
            <a:xfrm>
              <a:off x="3064"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01" name="Rectangle 232"/>
            <p:cNvSpPr>
              <a:spLocks noChangeAspect="1" noChangeArrowheads="1"/>
            </p:cNvSpPr>
            <p:nvPr/>
          </p:nvSpPr>
          <p:spPr bwMode="auto">
            <a:xfrm>
              <a:off x="3232"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02" name="AutoShape 233"/>
            <p:cNvCxnSpPr>
              <a:cxnSpLocks noChangeShapeType="1"/>
              <a:stCxn id="40025" idx="2"/>
              <a:endCxn id="40204" idx="0"/>
            </p:cNvCxnSpPr>
            <p:nvPr/>
          </p:nvCxnSpPr>
          <p:spPr bwMode="auto">
            <a:xfrm flipH="1">
              <a:off x="3446" y="3324"/>
              <a:ext cx="86" cy="138"/>
            </a:xfrm>
            <a:prstGeom prst="straightConnector1">
              <a:avLst/>
            </a:prstGeom>
            <a:grpFill/>
            <a:ln w="9525">
              <a:solidFill>
                <a:srgbClr val="000000"/>
              </a:solidFill>
              <a:round/>
              <a:headEnd/>
              <a:tailEnd/>
            </a:ln>
          </p:spPr>
        </p:cxnSp>
        <p:cxnSp>
          <p:nvCxnSpPr>
            <p:cNvPr id="40203" name="AutoShape 234"/>
            <p:cNvCxnSpPr>
              <a:cxnSpLocks noChangeShapeType="1"/>
              <a:stCxn id="40025" idx="2"/>
              <a:endCxn id="40205" idx="0"/>
            </p:cNvCxnSpPr>
            <p:nvPr/>
          </p:nvCxnSpPr>
          <p:spPr bwMode="auto">
            <a:xfrm>
              <a:off x="3532" y="3324"/>
              <a:ext cx="82" cy="138"/>
            </a:xfrm>
            <a:prstGeom prst="straightConnector1">
              <a:avLst/>
            </a:prstGeom>
            <a:grpFill/>
            <a:ln w="9525">
              <a:solidFill>
                <a:srgbClr val="000000"/>
              </a:solidFill>
              <a:round/>
              <a:headEnd/>
              <a:tailEnd/>
            </a:ln>
          </p:spPr>
        </p:cxnSp>
        <p:sp>
          <p:nvSpPr>
            <p:cNvPr id="40204" name="Rectangle 235"/>
            <p:cNvSpPr>
              <a:spLocks noChangeAspect="1" noChangeArrowheads="1"/>
            </p:cNvSpPr>
            <p:nvPr/>
          </p:nvSpPr>
          <p:spPr bwMode="auto">
            <a:xfrm>
              <a:off x="3396"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05" name="Rectangle 236"/>
            <p:cNvSpPr>
              <a:spLocks noChangeAspect="1" noChangeArrowheads="1"/>
            </p:cNvSpPr>
            <p:nvPr/>
          </p:nvSpPr>
          <p:spPr bwMode="auto">
            <a:xfrm>
              <a:off x="3564"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06" name="AutoShape 237"/>
            <p:cNvCxnSpPr>
              <a:cxnSpLocks noChangeShapeType="1"/>
              <a:stCxn id="40026" idx="2"/>
              <a:endCxn id="40208" idx="0"/>
            </p:cNvCxnSpPr>
            <p:nvPr/>
          </p:nvCxnSpPr>
          <p:spPr bwMode="auto">
            <a:xfrm flipH="1">
              <a:off x="3773" y="3324"/>
              <a:ext cx="85" cy="138"/>
            </a:xfrm>
            <a:prstGeom prst="straightConnector1">
              <a:avLst/>
            </a:prstGeom>
            <a:grpFill/>
            <a:ln w="9525">
              <a:solidFill>
                <a:srgbClr val="000000"/>
              </a:solidFill>
              <a:round/>
              <a:headEnd/>
              <a:tailEnd/>
            </a:ln>
          </p:spPr>
        </p:cxnSp>
        <p:cxnSp>
          <p:nvCxnSpPr>
            <p:cNvPr id="40207" name="AutoShape 238"/>
            <p:cNvCxnSpPr>
              <a:cxnSpLocks noChangeShapeType="1"/>
              <a:stCxn id="40026" idx="2"/>
              <a:endCxn id="40209" idx="0"/>
            </p:cNvCxnSpPr>
            <p:nvPr/>
          </p:nvCxnSpPr>
          <p:spPr bwMode="auto">
            <a:xfrm>
              <a:off x="3859" y="3324"/>
              <a:ext cx="83" cy="138"/>
            </a:xfrm>
            <a:prstGeom prst="straightConnector1">
              <a:avLst/>
            </a:prstGeom>
            <a:grpFill/>
            <a:ln w="9525">
              <a:solidFill>
                <a:srgbClr val="000000"/>
              </a:solidFill>
              <a:round/>
              <a:headEnd/>
              <a:tailEnd/>
            </a:ln>
          </p:spPr>
        </p:cxnSp>
        <p:sp>
          <p:nvSpPr>
            <p:cNvPr id="40208" name="Rectangle 239"/>
            <p:cNvSpPr>
              <a:spLocks noChangeAspect="1" noChangeArrowheads="1"/>
            </p:cNvSpPr>
            <p:nvPr/>
          </p:nvSpPr>
          <p:spPr bwMode="auto">
            <a:xfrm>
              <a:off x="3724"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09" name="Rectangle 240"/>
            <p:cNvSpPr>
              <a:spLocks noChangeAspect="1" noChangeArrowheads="1"/>
            </p:cNvSpPr>
            <p:nvPr/>
          </p:nvSpPr>
          <p:spPr bwMode="auto">
            <a:xfrm>
              <a:off x="3892"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10" name="AutoShape 241"/>
            <p:cNvCxnSpPr>
              <a:cxnSpLocks noChangeShapeType="1"/>
              <a:stCxn id="40029" idx="2"/>
              <a:endCxn id="40212" idx="0"/>
            </p:cNvCxnSpPr>
            <p:nvPr/>
          </p:nvCxnSpPr>
          <p:spPr bwMode="auto">
            <a:xfrm flipH="1">
              <a:off x="4105" y="3324"/>
              <a:ext cx="86" cy="138"/>
            </a:xfrm>
            <a:prstGeom prst="straightConnector1">
              <a:avLst/>
            </a:prstGeom>
            <a:grpFill/>
            <a:ln w="9525">
              <a:solidFill>
                <a:srgbClr val="000000"/>
              </a:solidFill>
              <a:round/>
              <a:headEnd/>
              <a:tailEnd/>
            </a:ln>
          </p:spPr>
        </p:cxnSp>
        <p:cxnSp>
          <p:nvCxnSpPr>
            <p:cNvPr id="40211" name="AutoShape 242"/>
            <p:cNvCxnSpPr>
              <a:cxnSpLocks noChangeShapeType="1"/>
              <a:stCxn id="40029" idx="2"/>
              <a:endCxn id="40213" idx="0"/>
            </p:cNvCxnSpPr>
            <p:nvPr/>
          </p:nvCxnSpPr>
          <p:spPr bwMode="auto">
            <a:xfrm>
              <a:off x="4192" y="3324"/>
              <a:ext cx="84" cy="138"/>
            </a:xfrm>
            <a:prstGeom prst="straightConnector1">
              <a:avLst/>
            </a:prstGeom>
            <a:grpFill/>
            <a:ln w="9525">
              <a:solidFill>
                <a:srgbClr val="000000"/>
              </a:solidFill>
              <a:round/>
              <a:headEnd/>
              <a:tailEnd/>
            </a:ln>
          </p:spPr>
        </p:cxnSp>
        <p:sp>
          <p:nvSpPr>
            <p:cNvPr id="40212" name="Rectangle 243"/>
            <p:cNvSpPr>
              <a:spLocks noChangeAspect="1" noChangeArrowheads="1"/>
            </p:cNvSpPr>
            <p:nvPr/>
          </p:nvSpPr>
          <p:spPr bwMode="auto">
            <a:xfrm>
              <a:off x="4056"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13" name="Rectangle 244"/>
            <p:cNvSpPr>
              <a:spLocks noChangeAspect="1" noChangeArrowheads="1"/>
            </p:cNvSpPr>
            <p:nvPr/>
          </p:nvSpPr>
          <p:spPr bwMode="auto">
            <a:xfrm>
              <a:off x="4226"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14" name="AutoShape 245"/>
            <p:cNvCxnSpPr>
              <a:cxnSpLocks noChangeShapeType="1"/>
              <a:stCxn id="40030" idx="2"/>
              <a:endCxn id="40216" idx="0"/>
            </p:cNvCxnSpPr>
            <p:nvPr/>
          </p:nvCxnSpPr>
          <p:spPr bwMode="auto">
            <a:xfrm flipH="1">
              <a:off x="4444" y="3324"/>
              <a:ext cx="82" cy="138"/>
            </a:xfrm>
            <a:prstGeom prst="straightConnector1">
              <a:avLst/>
            </a:prstGeom>
            <a:grpFill/>
            <a:ln w="9525">
              <a:solidFill>
                <a:srgbClr val="000000"/>
              </a:solidFill>
              <a:round/>
              <a:headEnd/>
              <a:tailEnd/>
            </a:ln>
          </p:spPr>
        </p:cxnSp>
        <p:cxnSp>
          <p:nvCxnSpPr>
            <p:cNvPr id="40215" name="AutoShape 246"/>
            <p:cNvCxnSpPr>
              <a:cxnSpLocks noChangeShapeType="1"/>
              <a:stCxn id="40030" idx="2"/>
              <a:endCxn id="40217" idx="0"/>
            </p:cNvCxnSpPr>
            <p:nvPr/>
          </p:nvCxnSpPr>
          <p:spPr bwMode="auto">
            <a:xfrm>
              <a:off x="4526" y="3324"/>
              <a:ext cx="86" cy="138"/>
            </a:xfrm>
            <a:prstGeom prst="straightConnector1">
              <a:avLst/>
            </a:prstGeom>
            <a:grpFill/>
            <a:ln w="9525">
              <a:solidFill>
                <a:srgbClr val="000000"/>
              </a:solidFill>
              <a:round/>
              <a:headEnd/>
              <a:tailEnd/>
            </a:ln>
          </p:spPr>
        </p:cxnSp>
        <p:sp>
          <p:nvSpPr>
            <p:cNvPr id="40216" name="Rectangle 247"/>
            <p:cNvSpPr>
              <a:spLocks noChangeAspect="1" noChangeArrowheads="1"/>
            </p:cNvSpPr>
            <p:nvPr/>
          </p:nvSpPr>
          <p:spPr bwMode="auto">
            <a:xfrm>
              <a:off x="4394"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17" name="Rectangle 248"/>
            <p:cNvSpPr>
              <a:spLocks noChangeAspect="1" noChangeArrowheads="1"/>
            </p:cNvSpPr>
            <p:nvPr/>
          </p:nvSpPr>
          <p:spPr bwMode="auto">
            <a:xfrm>
              <a:off x="4562"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18" name="AutoShape 249"/>
            <p:cNvCxnSpPr>
              <a:cxnSpLocks noChangeShapeType="1"/>
              <a:stCxn id="40033" idx="2"/>
              <a:endCxn id="40220" idx="0"/>
            </p:cNvCxnSpPr>
            <p:nvPr/>
          </p:nvCxnSpPr>
          <p:spPr bwMode="auto">
            <a:xfrm flipH="1">
              <a:off x="4777" y="3324"/>
              <a:ext cx="83" cy="138"/>
            </a:xfrm>
            <a:prstGeom prst="straightConnector1">
              <a:avLst/>
            </a:prstGeom>
            <a:grpFill/>
            <a:ln w="9525">
              <a:solidFill>
                <a:srgbClr val="000000"/>
              </a:solidFill>
              <a:round/>
              <a:headEnd/>
              <a:tailEnd/>
            </a:ln>
          </p:spPr>
        </p:cxnSp>
        <p:cxnSp>
          <p:nvCxnSpPr>
            <p:cNvPr id="40219" name="AutoShape 250"/>
            <p:cNvCxnSpPr>
              <a:cxnSpLocks noChangeShapeType="1"/>
              <a:stCxn id="40033" idx="2"/>
              <a:endCxn id="40221" idx="0"/>
            </p:cNvCxnSpPr>
            <p:nvPr/>
          </p:nvCxnSpPr>
          <p:spPr bwMode="auto">
            <a:xfrm>
              <a:off x="4860" y="3324"/>
              <a:ext cx="83" cy="138"/>
            </a:xfrm>
            <a:prstGeom prst="straightConnector1">
              <a:avLst/>
            </a:prstGeom>
            <a:grpFill/>
            <a:ln w="9525">
              <a:solidFill>
                <a:srgbClr val="000000"/>
              </a:solidFill>
              <a:round/>
              <a:headEnd/>
              <a:tailEnd/>
            </a:ln>
          </p:spPr>
        </p:cxnSp>
        <p:sp>
          <p:nvSpPr>
            <p:cNvPr id="40220" name="Rectangle 251"/>
            <p:cNvSpPr>
              <a:spLocks noChangeAspect="1" noChangeArrowheads="1"/>
            </p:cNvSpPr>
            <p:nvPr/>
          </p:nvSpPr>
          <p:spPr bwMode="auto">
            <a:xfrm>
              <a:off x="4727"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21" name="Rectangle 252"/>
            <p:cNvSpPr>
              <a:spLocks noChangeAspect="1" noChangeArrowheads="1"/>
            </p:cNvSpPr>
            <p:nvPr/>
          </p:nvSpPr>
          <p:spPr bwMode="auto">
            <a:xfrm>
              <a:off x="4893"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22" name="AutoShape 253"/>
            <p:cNvCxnSpPr>
              <a:cxnSpLocks noChangeShapeType="1"/>
              <a:stCxn id="40034" idx="2"/>
              <a:endCxn id="40224" idx="0"/>
            </p:cNvCxnSpPr>
            <p:nvPr/>
          </p:nvCxnSpPr>
          <p:spPr bwMode="auto">
            <a:xfrm flipH="1">
              <a:off x="5102" y="3324"/>
              <a:ext cx="86" cy="138"/>
            </a:xfrm>
            <a:prstGeom prst="straightConnector1">
              <a:avLst/>
            </a:prstGeom>
            <a:grpFill/>
            <a:ln w="9525">
              <a:solidFill>
                <a:srgbClr val="000000"/>
              </a:solidFill>
              <a:round/>
              <a:headEnd/>
              <a:tailEnd/>
            </a:ln>
          </p:spPr>
        </p:cxnSp>
        <p:cxnSp>
          <p:nvCxnSpPr>
            <p:cNvPr id="40223" name="AutoShape 254"/>
            <p:cNvCxnSpPr>
              <a:cxnSpLocks noChangeShapeType="1"/>
              <a:stCxn id="40034" idx="2"/>
              <a:endCxn id="40225" idx="0"/>
            </p:cNvCxnSpPr>
            <p:nvPr/>
          </p:nvCxnSpPr>
          <p:spPr bwMode="auto">
            <a:xfrm>
              <a:off x="5188" y="3324"/>
              <a:ext cx="84" cy="138"/>
            </a:xfrm>
            <a:prstGeom prst="straightConnector1">
              <a:avLst/>
            </a:prstGeom>
            <a:grpFill/>
            <a:ln w="9525">
              <a:solidFill>
                <a:srgbClr val="000000"/>
              </a:solidFill>
              <a:round/>
              <a:headEnd/>
              <a:tailEnd/>
            </a:ln>
          </p:spPr>
        </p:cxnSp>
        <p:sp>
          <p:nvSpPr>
            <p:cNvPr id="40224" name="Rectangle 255"/>
            <p:cNvSpPr>
              <a:spLocks noChangeAspect="1" noChangeArrowheads="1"/>
            </p:cNvSpPr>
            <p:nvPr/>
          </p:nvSpPr>
          <p:spPr bwMode="auto">
            <a:xfrm>
              <a:off x="5052"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25" name="Rectangle 256"/>
            <p:cNvSpPr>
              <a:spLocks noChangeAspect="1" noChangeArrowheads="1"/>
            </p:cNvSpPr>
            <p:nvPr/>
          </p:nvSpPr>
          <p:spPr bwMode="auto">
            <a:xfrm>
              <a:off x="5222"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26" name="AutoShape 257"/>
            <p:cNvCxnSpPr>
              <a:cxnSpLocks noChangeShapeType="1"/>
              <a:stCxn id="40037" idx="2"/>
              <a:endCxn id="40228" idx="0"/>
            </p:cNvCxnSpPr>
            <p:nvPr/>
          </p:nvCxnSpPr>
          <p:spPr bwMode="auto">
            <a:xfrm flipH="1">
              <a:off x="5437" y="3324"/>
              <a:ext cx="85" cy="138"/>
            </a:xfrm>
            <a:prstGeom prst="straightConnector1">
              <a:avLst/>
            </a:prstGeom>
            <a:grpFill/>
            <a:ln w="9525">
              <a:solidFill>
                <a:srgbClr val="000000"/>
              </a:solidFill>
              <a:round/>
              <a:headEnd/>
              <a:tailEnd/>
            </a:ln>
          </p:spPr>
        </p:cxnSp>
        <p:cxnSp>
          <p:nvCxnSpPr>
            <p:cNvPr id="40227" name="AutoShape 258"/>
            <p:cNvCxnSpPr>
              <a:cxnSpLocks noChangeShapeType="1"/>
              <a:stCxn id="40037" idx="2"/>
              <a:endCxn id="40229" idx="0"/>
            </p:cNvCxnSpPr>
            <p:nvPr/>
          </p:nvCxnSpPr>
          <p:spPr bwMode="auto">
            <a:xfrm>
              <a:off x="5522" y="3324"/>
              <a:ext cx="81" cy="138"/>
            </a:xfrm>
            <a:prstGeom prst="straightConnector1">
              <a:avLst/>
            </a:prstGeom>
            <a:grpFill/>
            <a:ln w="9525">
              <a:solidFill>
                <a:srgbClr val="000000"/>
              </a:solidFill>
              <a:round/>
              <a:headEnd/>
              <a:tailEnd/>
            </a:ln>
          </p:spPr>
        </p:cxnSp>
        <p:sp>
          <p:nvSpPr>
            <p:cNvPr id="40228" name="Rectangle 259"/>
            <p:cNvSpPr>
              <a:spLocks noChangeAspect="1" noChangeArrowheads="1"/>
            </p:cNvSpPr>
            <p:nvPr/>
          </p:nvSpPr>
          <p:spPr bwMode="auto">
            <a:xfrm>
              <a:off x="5387"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29" name="Rectangle 260"/>
            <p:cNvSpPr>
              <a:spLocks noChangeAspect="1" noChangeArrowheads="1"/>
            </p:cNvSpPr>
            <p:nvPr/>
          </p:nvSpPr>
          <p:spPr bwMode="auto">
            <a:xfrm>
              <a:off x="5553"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230" name="Rectangle 261"/>
            <p:cNvSpPr>
              <a:spLocks noChangeAspect="1" noChangeArrowheads="1"/>
            </p:cNvSpPr>
            <p:nvPr/>
          </p:nvSpPr>
          <p:spPr bwMode="auto">
            <a:xfrm>
              <a:off x="965" y="274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dirty="0">
                  <a:solidFill>
                    <a:srgbClr val="000000"/>
                  </a:solidFill>
                  <a:cs typeface="Arial" charset="0"/>
                </a:rPr>
                <a:t>0</a:t>
              </a:r>
            </a:p>
          </p:txBody>
        </p:sp>
        <p:cxnSp>
          <p:nvCxnSpPr>
            <p:cNvPr id="40231" name="AutoShape 262"/>
            <p:cNvCxnSpPr>
              <a:cxnSpLocks noChangeShapeType="1"/>
              <a:stCxn id="40239" idx="2"/>
              <a:endCxn id="40230" idx="0"/>
            </p:cNvCxnSpPr>
            <p:nvPr/>
          </p:nvCxnSpPr>
          <p:spPr bwMode="auto">
            <a:xfrm flipH="1">
              <a:off x="1015" y="2605"/>
              <a:ext cx="665" cy="137"/>
            </a:xfrm>
            <a:prstGeom prst="straightConnector1">
              <a:avLst/>
            </a:prstGeom>
            <a:grpFill/>
            <a:ln w="9525">
              <a:solidFill>
                <a:srgbClr val="000000"/>
              </a:solidFill>
              <a:round/>
              <a:headEnd/>
              <a:tailEnd/>
            </a:ln>
          </p:spPr>
        </p:cxnSp>
        <p:sp>
          <p:nvSpPr>
            <p:cNvPr id="40232" name="Rectangle 263"/>
            <p:cNvSpPr>
              <a:spLocks noChangeAspect="1" noChangeArrowheads="1"/>
            </p:cNvSpPr>
            <p:nvPr/>
          </p:nvSpPr>
          <p:spPr bwMode="auto">
            <a:xfrm>
              <a:off x="2294" y="274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33" name="AutoShape 264"/>
            <p:cNvCxnSpPr>
              <a:cxnSpLocks noChangeShapeType="1"/>
              <a:stCxn id="40232" idx="0"/>
              <a:endCxn id="40239" idx="2"/>
            </p:cNvCxnSpPr>
            <p:nvPr/>
          </p:nvCxnSpPr>
          <p:spPr bwMode="auto">
            <a:xfrm flipH="1" flipV="1">
              <a:off x="1679" y="2605"/>
              <a:ext cx="664" cy="137"/>
            </a:xfrm>
            <a:prstGeom prst="straightConnector1">
              <a:avLst/>
            </a:prstGeom>
            <a:grpFill/>
            <a:ln w="9525">
              <a:solidFill>
                <a:srgbClr val="000000"/>
              </a:solidFill>
              <a:round/>
              <a:headEnd/>
              <a:tailEnd/>
            </a:ln>
          </p:spPr>
        </p:cxnSp>
        <p:sp>
          <p:nvSpPr>
            <p:cNvPr id="40234" name="Rectangle 265"/>
            <p:cNvSpPr>
              <a:spLocks noChangeAspect="1" noChangeArrowheads="1"/>
            </p:cNvSpPr>
            <p:nvPr/>
          </p:nvSpPr>
          <p:spPr bwMode="auto">
            <a:xfrm>
              <a:off x="3645" y="274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235" name="AutoShape 266"/>
            <p:cNvCxnSpPr>
              <a:cxnSpLocks noChangeShapeType="1"/>
              <a:stCxn id="40240" idx="2"/>
              <a:endCxn id="40234" idx="0"/>
            </p:cNvCxnSpPr>
            <p:nvPr/>
          </p:nvCxnSpPr>
          <p:spPr bwMode="auto">
            <a:xfrm flipH="1">
              <a:off x="3695" y="2605"/>
              <a:ext cx="663" cy="137"/>
            </a:xfrm>
            <a:prstGeom prst="straightConnector1">
              <a:avLst/>
            </a:prstGeom>
            <a:grpFill/>
            <a:ln w="9525">
              <a:solidFill>
                <a:srgbClr val="000000"/>
              </a:solidFill>
              <a:round/>
              <a:headEnd/>
              <a:tailEnd/>
            </a:ln>
          </p:spPr>
        </p:cxnSp>
        <p:sp>
          <p:nvSpPr>
            <p:cNvPr id="40236" name="Rectangle 267"/>
            <p:cNvSpPr>
              <a:spLocks noChangeAspect="1" noChangeArrowheads="1"/>
            </p:cNvSpPr>
            <p:nvPr/>
          </p:nvSpPr>
          <p:spPr bwMode="auto">
            <a:xfrm>
              <a:off x="4974" y="274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37" name="AutoShape 268"/>
            <p:cNvCxnSpPr>
              <a:cxnSpLocks noChangeShapeType="1"/>
              <a:stCxn id="40236" idx="0"/>
              <a:endCxn id="40240" idx="2"/>
            </p:cNvCxnSpPr>
            <p:nvPr/>
          </p:nvCxnSpPr>
          <p:spPr bwMode="auto">
            <a:xfrm flipH="1" flipV="1">
              <a:off x="4357" y="2605"/>
              <a:ext cx="666" cy="137"/>
            </a:xfrm>
            <a:prstGeom prst="straightConnector1">
              <a:avLst/>
            </a:prstGeom>
            <a:grpFill/>
            <a:ln w="9525">
              <a:solidFill>
                <a:srgbClr val="000000"/>
              </a:solidFill>
              <a:round/>
              <a:headEnd/>
              <a:tailEnd/>
            </a:ln>
          </p:spPr>
        </p:cxnSp>
        <p:grpSp>
          <p:nvGrpSpPr>
            <p:cNvPr id="4" name="Group 269"/>
            <p:cNvGrpSpPr>
              <a:grpSpLocks/>
            </p:cNvGrpSpPr>
            <p:nvPr/>
          </p:nvGrpSpPr>
          <p:grpSpPr bwMode="auto">
            <a:xfrm>
              <a:off x="44" y="2437"/>
              <a:ext cx="313" cy="1432"/>
              <a:chOff x="44" y="2313"/>
              <a:chExt cx="313" cy="1432"/>
            </a:xfrm>
            <a:grpFill/>
          </p:grpSpPr>
          <p:sp>
            <p:nvSpPr>
              <p:cNvPr id="40244" name="Text Box 270"/>
              <p:cNvSpPr txBox="1">
                <a:spLocks noChangeArrowheads="1"/>
              </p:cNvSpPr>
              <p:nvPr/>
            </p:nvSpPr>
            <p:spPr bwMode="auto">
              <a:xfrm>
                <a:off x="46" y="2793"/>
                <a:ext cx="289" cy="230"/>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solidFill>
                      <a:srgbClr val="000000"/>
                    </a:solidFill>
                    <a:cs typeface="Arial" charset="0"/>
                  </a:rPr>
                  <a:t>E</a:t>
                </a:r>
              </a:p>
            </p:txBody>
          </p:sp>
          <p:sp>
            <p:nvSpPr>
              <p:cNvPr id="40245" name="Text Box 271"/>
              <p:cNvSpPr txBox="1">
                <a:spLocks noChangeArrowheads="1"/>
              </p:cNvSpPr>
              <p:nvPr/>
            </p:nvSpPr>
            <p:spPr bwMode="auto">
              <a:xfrm>
                <a:off x="44" y="3034"/>
                <a:ext cx="296" cy="230"/>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solidFill>
                      <a:srgbClr val="000000"/>
                    </a:solidFill>
                    <a:cs typeface="Arial" charset="0"/>
                  </a:rPr>
                  <a:t>C</a:t>
                </a:r>
              </a:p>
            </p:txBody>
          </p:sp>
          <p:sp>
            <p:nvSpPr>
              <p:cNvPr id="40246" name="Text Box 272"/>
              <p:cNvSpPr txBox="1">
                <a:spLocks noChangeArrowheads="1"/>
              </p:cNvSpPr>
              <p:nvPr/>
            </p:nvSpPr>
            <p:spPr bwMode="auto">
              <a:xfrm>
                <a:off x="53" y="3515"/>
                <a:ext cx="284" cy="230"/>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solidFill>
                      <a:srgbClr val="000000"/>
                    </a:solidFill>
                    <a:cs typeface="Arial" charset="0"/>
                  </a:rPr>
                  <a:t>F</a:t>
                </a:r>
              </a:p>
            </p:txBody>
          </p:sp>
          <p:sp>
            <p:nvSpPr>
              <p:cNvPr id="40247" name="Text Box 273"/>
              <p:cNvSpPr txBox="1">
                <a:spLocks noChangeArrowheads="1"/>
              </p:cNvSpPr>
              <p:nvPr/>
            </p:nvSpPr>
            <p:spPr bwMode="auto">
              <a:xfrm>
                <a:off x="44" y="3275"/>
                <a:ext cx="313" cy="230"/>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solidFill>
                      <a:srgbClr val="000000"/>
                    </a:solidFill>
                    <a:cs typeface="Arial" charset="0"/>
                  </a:rPr>
                  <a:t>D</a:t>
                </a:r>
              </a:p>
            </p:txBody>
          </p:sp>
          <p:sp>
            <p:nvSpPr>
              <p:cNvPr id="40248" name="Text Box 274"/>
              <p:cNvSpPr txBox="1">
                <a:spLocks noChangeArrowheads="1"/>
              </p:cNvSpPr>
              <p:nvPr/>
            </p:nvSpPr>
            <p:spPr bwMode="auto">
              <a:xfrm>
                <a:off x="44" y="2552"/>
                <a:ext cx="305" cy="230"/>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solidFill>
                      <a:srgbClr val="000000"/>
                    </a:solidFill>
                    <a:cs typeface="Arial" charset="0"/>
                  </a:rPr>
                  <a:t>B</a:t>
                </a:r>
              </a:p>
            </p:txBody>
          </p:sp>
          <p:sp>
            <p:nvSpPr>
              <p:cNvPr id="40249" name="Text Box 275"/>
              <p:cNvSpPr txBox="1">
                <a:spLocks noChangeArrowheads="1"/>
              </p:cNvSpPr>
              <p:nvPr/>
            </p:nvSpPr>
            <p:spPr bwMode="auto">
              <a:xfrm>
                <a:off x="44" y="2313"/>
                <a:ext cx="309" cy="230"/>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dirty="0">
                    <a:solidFill>
                      <a:srgbClr val="000000"/>
                    </a:solidFill>
                    <a:cs typeface="Arial" charset="0"/>
                  </a:rPr>
                  <a:t>A</a:t>
                </a:r>
              </a:p>
            </p:txBody>
          </p:sp>
        </p:grpSp>
        <p:sp>
          <p:nvSpPr>
            <p:cNvPr id="40239" name="Rectangle 276"/>
            <p:cNvSpPr>
              <a:spLocks noChangeAspect="1" noChangeArrowheads="1"/>
            </p:cNvSpPr>
            <p:nvPr/>
          </p:nvSpPr>
          <p:spPr bwMode="auto">
            <a:xfrm>
              <a:off x="1630" y="250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40" name="Rectangle 277"/>
            <p:cNvSpPr>
              <a:spLocks noChangeAspect="1" noChangeArrowheads="1"/>
            </p:cNvSpPr>
            <p:nvPr/>
          </p:nvSpPr>
          <p:spPr bwMode="auto">
            <a:xfrm>
              <a:off x="4308" y="250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241" name="Oval 278"/>
            <p:cNvSpPr>
              <a:spLocks noChangeArrowheads="1"/>
            </p:cNvSpPr>
            <p:nvPr/>
          </p:nvSpPr>
          <p:spPr bwMode="auto">
            <a:xfrm>
              <a:off x="3003" y="2351"/>
              <a:ext cx="29" cy="29"/>
            </a:xfrm>
            <a:prstGeom prst="ellipse">
              <a:avLst/>
            </a:prstGeom>
            <a:grpFill/>
            <a:ln w="9525">
              <a:solidFill>
                <a:srgbClr val="000000"/>
              </a:solidFill>
              <a:miter lim="800000"/>
              <a:headEnd/>
              <a:tailEnd/>
            </a:ln>
          </p:spPr>
          <p:txBody>
            <a:bodyPr wrap="none" anchor="ctr"/>
            <a:lstStyle/>
            <a:p>
              <a:endParaRPr lang="en-US">
                <a:solidFill>
                  <a:srgbClr val="000000"/>
                </a:solidFill>
              </a:endParaRPr>
            </a:p>
          </p:txBody>
        </p:sp>
        <p:cxnSp>
          <p:nvCxnSpPr>
            <p:cNvPr id="40242" name="AutoShape 279"/>
            <p:cNvCxnSpPr>
              <a:cxnSpLocks noChangeShapeType="1"/>
              <a:stCxn id="40241" idx="4"/>
              <a:endCxn id="40239" idx="0"/>
            </p:cNvCxnSpPr>
            <p:nvPr/>
          </p:nvCxnSpPr>
          <p:spPr bwMode="auto">
            <a:xfrm flipH="1">
              <a:off x="1679" y="2380"/>
              <a:ext cx="1338" cy="123"/>
            </a:xfrm>
            <a:prstGeom prst="straightConnector1">
              <a:avLst/>
            </a:prstGeom>
            <a:grpFill/>
            <a:ln w="9525">
              <a:solidFill>
                <a:srgbClr val="000000"/>
              </a:solidFill>
              <a:round/>
              <a:headEnd/>
              <a:tailEnd/>
            </a:ln>
          </p:spPr>
        </p:cxnSp>
        <p:cxnSp>
          <p:nvCxnSpPr>
            <p:cNvPr id="40243" name="AutoShape 280"/>
            <p:cNvCxnSpPr>
              <a:cxnSpLocks noChangeShapeType="1"/>
              <a:stCxn id="40240" idx="0"/>
              <a:endCxn id="40241" idx="4"/>
            </p:cNvCxnSpPr>
            <p:nvPr/>
          </p:nvCxnSpPr>
          <p:spPr bwMode="auto">
            <a:xfrm flipH="1" flipV="1">
              <a:off x="3018" y="2380"/>
              <a:ext cx="1340" cy="123"/>
            </a:xfrm>
            <a:prstGeom prst="straightConnector1">
              <a:avLst/>
            </a:prstGeom>
            <a:grpFill/>
            <a:ln w="9525">
              <a:solidFill>
                <a:srgbClr val="000000"/>
              </a:solidFill>
              <a:round/>
              <a:headEnd/>
              <a:tailEnd/>
            </a:ln>
          </p:spPr>
        </p:cxnSp>
      </p:grpSp>
      <p:sp>
        <p:nvSpPr>
          <p:cNvPr id="3254553" name="Text Box 281"/>
          <p:cNvSpPr txBox="1">
            <a:spLocks noChangeArrowheads="1"/>
          </p:cNvSpPr>
          <p:nvPr/>
        </p:nvSpPr>
        <p:spPr bwMode="auto">
          <a:xfrm>
            <a:off x="7567613" y="3276600"/>
            <a:ext cx="1720343" cy="1200329"/>
          </a:xfrm>
          <a:prstGeom prst="rect">
            <a:avLst/>
          </a:prstGeom>
          <a:noFill/>
          <a:ln w="9525">
            <a:noFill/>
            <a:miter lim="800000"/>
            <a:headEnd/>
            <a:tailEnd/>
          </a:ln>
        </p:spPr>
        <p:txBody>
          <a:bodyPr wrap="none">
            <a:spAutoFit/>
          </a:bodyPr>
          <a:lstStyle/>
          <a:p>
            <a:r>
              <a:rPr lang="en-US" sz="3200" b="1" dirty="0">
                <a:solidFill>
                  <a:schemeClr val="hlink"/>
                </a:solidFill>
              </a:rPr>
              <a:t>Search</a:t>
            </a:r>
            <a:endParaRPr lang="en-US" sz="2000" dirty="0">
              <a:solidFill>
                <a:schemeClr val="hlink"/>
              </a:solidFill>
            </a:endParaRPr>
          </a:p>
          <a:p>
            <a:r>
              <a:rPr lang="en-US" sz="2000" dirty="0" err="1">
                <a:solidFill>
                  <a:schemeClr val="hlink"/>
                </a:solidFill>
              </a:rPr>
              <a:t>Exp</a:t>
            </a:r>
            <a:r>
              <a:rPr lang="en-US" sz="2000" dirty="0">
                <a:solidFill>
                  <a:schemeClr val="hlink"/>
                </a:solidFill>
              </a:rPr>
              <a:t>(w*) time</a:t>
            </a:r>
          </a:p>
          <a:p>
            <a:r>
              <a:rPr lang="en-US" sz="2000" dirty="0">
                <a:solidFill>
                  <a:schemeClr val="hlink"/>
                </a:solidFill>
              </a:rPr>
              <a:t>O(w*) space</a:t>
            </a:r>
          </a:p>
        </p:txBody>
      </p:sp>
      <p:grpSp>
        <p:nvGrpSpPr>
          <p:cNvPr id="5" name="Group 282"/>
          <p:cNvGrpSpPr>
            <a:grpSpLocks/>
          </p:cNvGrpSpPr>
          <p:nvPr/>
        </p:nvGrpSpPr>
        <p:grpSpPr bwMode="auto">
          <a:xfrm>
            <a:off x="486681" y="1194790"/>
            <a:ext cx="4565650" cy="1912938"/>
            <a:chOff x="915" y="1472"/>
            <a:chExt cx="2513" cy="1056"/>
          </a:xfrm>
        </p:grpSpPr>
        <p:sp>
          <p:nvSpPr>
            <p:cNvPr id="39945" name="Oval 283"/>
            <p:cNvSpPr>
              <a:spLocks noChangeArrowheads="1"/>
            </p:cNvSpPr>
            <p:nvPr/>
          </p:nvSpPr>
          <p:spPr bwMode="auto">
            <a:xfrm>
              <a:off x="1243" y="1939"/>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E</a:t>
              </a:r>
            </a:p>
          </p:txBody>
        </p:sp>
        <p:sp>
          <p:nvSpPr>
            <p:cNvPr id="39946" name="Oval 284"/>
            <p:cNvSpPr>
              <a:spLocks noChangeArrowheads="1"/>
            </p:cNvSpPr>
            <p:nvPr/>
          </p:nvSpPr>
          <p:spPr bwMode="auto">
            <a:xfrm>
              <a:off x="1680" y="1982"/>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K</a:t>
              </a:r>
            </a:p>
          </p:txBody>
        </p:sp>
        <p:sp>
          <p:nvSpPr>
            <p:cNvPr id="39947" name="Oval 285"/>
            <p:cNvSpPr>
              <a:spLocks noChangeArrowheads="1"/>
            </p:cNvSpPr>
            <p:nvPr/>
          </p:nvSpPr>
          <p:spPr bwMode="auto">
            <a:xfrm>
              <a:off x="1500" y="1789"/>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F</a:t>
              </a:r>
            </a:p>
          </p:txBody>
        </p:sp>
        <p:sp>
          <p:nvSpPr>
            <p:cNvPr id="39948" name="Oval 286"/>
            <p:cNvSpPr>
              <a:spLocks noChangeArrowheads="1"/>
            </p:cNvSpPr>
            <p:nvPr/>
          </p:nvSpPr>
          <p:spPr bwMode="auto">
            <a:xfrm>
              <a:off x="1795" y="2185"/>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L</a:t>
              </a:r>
            </a:p>
          </p:txBody>
        </p:sp>
        <p:cxnSp>
          <p:nvCxnSpPr>
            <p:cNvPr id="39949" name="AutoShape 287"/>
            <p:cNvCxnSpPr>
              <a:cxnSpLocks noChangeShapeType="1"/>
              <a:stCxn id="39953" idx="6"/>
              <a:endCxn id="39946" idx="2"/>
            </p:cNvCxnSpPr>
            <p:nvPr/>
          </p:nvCxnSpPr>
          <p:spPr bwMode="auto">
            <a:xfrm flipV="1">
              <a:off x="1563" y="2040"/>
              <a:ext cx="117" cy="55"/>
            </a:xfrm>
            <a:prstGeom prst="straightConnector1">
              <a:avLst/>
            </a:prstGeom>
            <a:noFill/>
            <a:ln w="9525">
              <a:solidFill>
                <a:schemeClr val="tx1"/>
              </a:solidFill>
              <a:round/>
              <a:headEnd/>
              <a:tailEnd/>
            </a:ln>
          </p:spPr>
        </p:cxnSp>
        <p:cxnSp>
          <p:nvCxnSpPr>
            <p:cNvPr id="39950" name="AutoShape 288"/>
            <p:cNvCxnSpPr>
              <a:cxnSpLocks noChangeShapeType="1"/>
              <a:stCxn id="39947" idx="4"/>
              <a:endCxn id="39953" idx="0"/>
            </p:cNvCxnSpPr>
            <p:nvPr/>
          </p:nvCxnSpPr>
          <p:spPr bwMode="auto">
            <a:xfrm flipH="1">
              <a:off x="1506" y="1904"/>
              <a:ext cx="52" cy="133"/>
            </a:xfrm>
            <a:prstGeom prst="straightConnector1">
              <a:avLst/>
            </a:prstGeom>
            <a:noFill/>
            <a:ln w="9525">
              <a:solidFill>
                <a:schemeClr val="tx1"/>
              </a:solidFill>
              <a:round/>
              <a:headEnd/>
              <a:tailEnd/>
            </a:ln>
          </p:spPr>
        </p:cxnSp>
        <p:cxnSp>
          <p:nvCxnSpPr>
            <p:cNvPr id="39951" name="AutoShape 289"/>
            <p:cNvCxnSpPr>
              <a:cxnSpLocks noChangeShapeType="1"/>
              <a:stCxn id="39947" idx="5"/>
              <a:endCxn id="39946" idx="1"/>
            </p:cNvCxnSpPr>
            <p:nvPr/>
          </p:nvCxnSpPr>
          <p:spPr bwMode="auto">
            <a:xfrm>
              <a:off x="1598" y="1887"/>
              <a:ext cx="99" cy="112"/>
            </a:xfrm>
            <a:prstGeom prst="straightConnector1">
              <a:avLst/>
            </a:prstGeom>
            <a:noFill/>
            <a:ln w="9525">
              <a:solidFill>
                <a:schemeClr val="tx1"/>
              </a:solidFill>
              <a:round/>
              <a:headEnd/>
              <a:tailEnd/>
            </a:ln>
          </p:spPr>
        </p:cxnSp>
        <p:cxnSp>
          <p:nvCxnSpPr>
            <p:cNvPr id="39952" name="AutoShape 290"/>
            <p:cNvCxnSpPr>
              <a:cxnSpLocks noChangeShapeType="1"/>
              <a:stCxn id="39948" idx="1"/>
              <a:endCxn id="39946" idx="4"/>
            </p:cNvCxnSpPr>
            <p:nvPr/>
          </p:nvCxnSpPr>
          <p:spPr bwMode="auto">
            <a:xfrm flipH="1" flipV="1">
              <a:off x="1738" y="2097"/>
              <a:ext cx="74" cy="105"/>
            </a:xfrm>
            <a:prstGeom prst="straightConnector1">
              <a:avLst/>
            </a:prstGeom>
            <a:noFill/>
            <a:ln w="9525">
              <a:solidFill>
                <a:schemeClr val="tx1"/>
              </a:solidFill>
              <a:round/>
              <a:headEnd/>
              <a:tailEnd/>
            </a:ln>
          </p:spPr>
        </p:cxnSp>
        <p:sp>
          <p:nvSpPr>
            <p:cNvPr id="39953" name="Oval 291"/>
            <p:cNvSpPr>
              <a:spLocks noChangeArrowheads="1"/>
            </p:cNvSpPr>
            <p:nvPr/>
          </p:nvSpPr>
          <p:spPr bwMode="auto">
            <a:xfrm>
              <a:off x="1448" y="2037"/>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H</a:t>
              </a:r>
            </a:p>
          </p:txBody>
        </p:sp>
        <p:cxnSp>
          <p:nvCxnSpPr>
            <p:cNvPr id="39954" name="AutoShape 292"/>
            <p:cNvCxnSpPr>
              <a:cxnSpLocks noChangeShapeType="1"/>
              <a:stCxn id="39945" idx="5"/>
              <a:endCxn id="39953" idx="2"/>
            </p:cNvCxnSpPr>
            <p:nvPr/>
          </p:nvCxnSpPr>
          <p:spPr bwMode="auto">
            <a:xfrm>
              <a:off x="1341" y="2037"/>
              <a:ext cx="107" cy="58"/>
            </a:xfrm>
            <a:prstGeom prst="straightConnector1">
              <a:avLst/>
            </a:prstGeom>
            <a:noFill/>
            <a:ln w="9525">
              <a:solidFill>
                <a:schemeClr val="tx1"/>
              </a:solidFill>
              <a:round/>
              <a:headEnd/>
              <a:tailEnd/>
            </a:ln>
          </p:spPr>
        </p:cxnSp>
        <p:sp>
          <p:nvSpPr>
            <p:cNvPr id="39955" name="Oval 293"/>
            <p:cNvSpPr>
              <a:spLocks noChangeArrowheads="1"/>
            </p:cNvSpPr>
            <p:nvPr/>
          </p:nvSpPr>
          <p:spPr bwMode="auto">
            <a:xfrm>
              <a:off x="955" y="1866"/>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C</a:t>
              </a:r>
            </a:p>
          </p:txBody>
        </p:sp>
        <p:sp>
          <p:nvSpPr>
            <p:cNvPr id="39956" name="Oval 294"/>
            <p:cNvSpPr>
              <a:spLocks noChangeArrowheads="1"/>
            </p:cNvSpPr>
            <p:nvPr/>
          </p:nvSpPr>
          <p:spPr bwMode="auto">
            <a:xfrm>
              <a:off x="1164" y="1657"/>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B</a:t>
              </a:r>
            </a:p>
          </p:txBody>
        </p:sp>
        <p:cxnSp>
          <p:nvCxnSpPr>
            <p:cNvPr id="39957" name="AutoShape 295"/>
            <p:cNvCxnSpPr>
              <a:cxnSpLocks noChangeShapeType="1"/>
              <a:stCxn id="39956" idx="3"/>
              <a:endCxn id="39955" idx="7"/>
            </p:cNvCxnSpPr>
            <p:nvPr/>
          </p:nvCxnSpPr>
          <p:spPr bwMode="auto">
            <a:xfrm flipH="1">
              <a:off x="1053" y="1755"/>
              <a:ext cx="128" cy="128"/>
            </a:xfrm>
            <a:prstGeom prst="straightConnector1">
              <a:avLst/>
            </a:prstGeom>
            <a:noFill/>
            <a:ln w="9525">
              <a:solidFill>
                <a:schemeClr val="tx1"/>
              </a:solidFill>
              <a:round/>
              <a:headEnd/>
              <a:tailEnd/>
            </a:ln>
          </p:spPr>
        </p:cxnSp>
        <p:cxnSp>
          <p:nvCxnSpPr>
            <p:cNvPr id="39958" name="AutoShape 296"/>
            <p:cNvCxnSpPr>
              <a:cxnSpLocks noChangeShapeType="1"/>
              <a:stCxn id="39956" idx="7"/>
              <a:endCxn id="39965" idx="2"/>
            </p:cNvCxnSpPr>
            <p:nvPr/>
          </p:nvCxnSpPr>
          <p:spPr bwMode="auto">
            <a:xfrm flipV="1">
              <a:off x="1262" y="1652"/>
              <a:ext cx="131" cy="22"/>
            </a:xfrm>
            <a:prstGeom prst="straightConnector1">
              <a:avLst/>
            </a:prstGeom>
            <a:noFill/>
            <a:ln w="9525">
              <a:solidFill>
                <a:schemeClr val="tx1"/>
              </a:solidFill>
              <a:round/>
              <a:headEnd/>
              <a:tailEnd/>
            </a:ln>
          </p:spPr>
        </p:cxnSp>
        <p:sp>
          <p:nvSpPr>
            <p:cNvPr id="39959" name="Oval 297"/>
            <p:cNvSpPr>
              <a:spLocks noChangeArrowheads="1"/>
            </p:cNvSpPr>
            <p:nvPr/>
          </p:nvSpPr>
          <p:spPr bwMode="auto">
            <a:xfrm>
              <a:off x="915" y="1602"/>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A</a:t>
              </a:r>
            </a:p>
          </p:txBody>
        </p:sp>
        <p:cxnSp>
          <p:nvCxnSpPr>
            <p:cNvPr id="39960" name="AutoShape 298"/>
            <p:cNvCxnSpPr>
              <a:cxnSpLocks noChangeShapeType="1"/>
              <a:stCxn id="39959" idx="4"/>
              <a:endCxn id="39955" idx="0"/>
            </p:cNvCxnSpPr>
            <p:nvPr/>
          </p:nvCxnSpPr>
          <p:spPr bwMode="auto">
            <a:xfrm>
              <a:off x="973" y="1717"/>
              <a:ext cx="40" cy="149"/>
            </a:xfrm>
            <a:prstGeom prst="straightConnector1">
              <a:avLst/>
            </a:prstGeom>
            <a:noFill/>
            <a:ln w="9525">
              <a:solidFill>
                <a:schemeClr val="tx1"/>
              </a:solidFill>
              <a:round/>
              <a:headEnd/>
              <a:tailEnd/>
            </a:ln>
          </p:spPr>
        </p:cxnSp>
        <p:sp>
          <p:nvSpPr>
            <p:cNvPr id="39961" name="Oval 299"/>
            <p:cNvSpPr>
              <a:spLocks noChangeArrowheads="1"/>
            </p:cNvSpPr>
            <p:nvPr/>
          </p:nvSpPr>
          <p:spPr bwMode="auto">
            <a:xfrm>
              <a:off x="1886" y="1977"/>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M</a:t>
              </a:r>
            </a:p>
          </p:txBody>
        </p:sp>
        <p:sp>
          <p:nvSpPr>
            <p:cNvPr id="39962" name="Oval 300"/>
            <p:cNvSpPr>
              <a:spLocks noChangeArrowheads="1"/>
            </p:cNvSpPr>
            <p:nvPr/>
          </p:nvSpPr>
          <p:spPr bwMode="auto">
            <a:xfrm>
              <a:off x="1607" y="1584"/>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G</a:t>
              </a:r>
            </a:p>
          </p:txBody>
        </p:sp>
        <p:sp>
          <p:nvSpPr>
            <p:cNvPr id="39963" name="Oval 301"/>
            <p:cNvSpPr>
              <a:spLocks noChangeArrowheads="1"/>
            </p:cNvSpPr>
            <p:nvPr/>
          </p:nvSpPr>
          <p:spPr bwMode="auto">
            <a:xfrm>
              <a:off x="1450" y="2272"/>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J</a:t>
              </a:r>
            </a:p>
          </p:txBody>
        </p:sp>
        <p:cxnSp>
          <p:nvCxnSpPr>
            <p:cNvPr id="39964" name="AutoShape 302"/>
            <p:cNvCxnSpPr>
              <a:cxnSpLocks noChangeShapeType="1"/>
              <a:stCxn id="39963" idx="0"/>
              <a:endCxn id="39953" idx="4"/>
            </p:cNvCxnSpPr>
            <p:nvPr/>
          </p:nvCxnSpPr>
          <p:spPr bwMode="auto">
            <a:xfrm flipH="1" flipV="1">
              <a:off x="1506" y="2152"/>
              <a:ext cx="2" cy="120"/>
            </a:xfrm>
            <a:prstGeom prst="straightConnector1">
              <a:avLst/>
            </a:prstGeom>
            <a:noFill/>
            <a:ln w="9525">
              <a:solidFill>
                <a:schemeClr val="tx1"/>
              </a:solidFill>
              <a:round/>
              <a:headEnd/>
              <a:tailEnd/>
            </a:ln>
          </p:spPr>
        </p:cxnSp>
        <p:sp>
          <p:nvSpPr>
            <p:cNvPr id="39965" name="Oval 303"/>
            <p:cNvSpPr>
              <a:spLocks noChangeArrowheads="1"/>
            </p:cNvSpPr>
            <p:nvPr/>
          </p:nvSpPr>
          <p:spPr bwMode="auto">
            <a:xfrm>
              <a:off x="1393" y="1594"/>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D</a:t>
              </a:r>
            </a:p>
          </p:txBody>
        </p:sp>
        <p:cxnSp>
          <p:nvCxnSpPr>
            <p:cNvPr id="39966" name="AutoShape 304"/>
            <p:cNvCxnSpPr>
              <a:cxnSpLocks noChangeShapeType="1"/>
              <a:stCxn id="39947" idx="1"/>
              <a:endCxn id="39965" idx="5"/>
            </p:cNvCxnSpPr>
            <p:nvPr/>
          </p:nvCxnSpPr>
          <p:spPr bwMode="auto">
            <a:xfrm flipH="1" flipV="1">
              <a:off x="1491" y="1692"/>
              <a:ext cx="26" cy="114"/>
            </a:xfrm>
            <a:prstGeom prst="straightConnector1">
              <a:avLst/>
            </a:prstGeom>
            <a:noFill/>
            <a:ln w="9525">
              <a:solidFill>
                <a:schemeClr val="tx1"/>
              </a:solidFill>
              <a:round/>
              <a:headEnd/>
              <a:tailEnd/>
            </a:ln>
          </p:spPr>
        </p:cxnSp>
        <p:cxnSp>
          <p:nvCxnSpPr>
            <p:cNvPr id="39967" name="AutoShape 305"/>
            <p:cNvCxnSpPr>
              <a:cxnSpLocks noChangeShapeType="1"/>
              <a:stCxn id="39947" idx="7"/>
              <a:endCxn id="39962" idx="3"/>
            </p:cNvCxnSpPr>
            <p:nvPr/>
          </p:nvCxnSpPr>
          <p:spPr bwMode="auto">
            <a:xfrm flipV="1">
              <a:off x="1598" y="1682"/>
              <a:ext cx="26" cy="124"/>
            </a:xfrm>
            <a:prstGeom prst="straightConnector1">
              <a:avLst/>
            </a:prstGeom>
            <a:noFill/>
            <a:ln w="9525">
              <a:solidFill>
                <a:schemeClr val="tx1"/>
              </a:solidFill>
              <a:round/>
              <a:headEnd/>
              <a:tailEnd/>
            </a:ln>
          </p:spPr>
        </p:cxnSp>
        <p:cxnSp>
          <p:nvCxnSpPr>
            <p:cNvPr id="39968" name="AutoShape 306"/>
            <p:cNvCxnSpPr>
              <a:cxnSpLocks noChangeShapeType="1"/>
              <a:stCxn id="39945" idx="0"/>
              <a:endCxn id="39965" idx="3"/>
            </p:cNvCxnSpPr>
            <p:nvPr/>
          </p:nvCxnSpPr>
          <p:spPr bwMode="auto">
            <a:xfrm flipV="1">
              <a:off x="1301" y="1692"/>
              <a:ext cx="109" cy="247"/>
            </a:xfrm>
            <a:prstGeom prst="straightConnector1">
              <a:avLst/>
            </a:prstGeom>
            <a:noFill/>
            <a:ln w="9525">
              <a:solidFill>
                <a:schemeClr val="tx1"/>
              </a:solidFill>
              <a:round/>
              <a:headEnd/>
              <a:tailEnd/>
            </a:ln>
          </p:spPr>
        </p:cxnSp>
        <p:cxnSp>
          <p:nvCxnSpPr>
            <p:cNvPr id="39969" name="AutoShape 307"/>
            <p:cNvCxnSpPr>
              <a:cxnSpLocks noChangeShapeType="1"/>
              <a:stCxn id="39956" idx="4"/>
              <a:endCxn id="39945" idx="1"/>
            </p:cNvCxnSpPr>
            <p:nvPr/>
          </p:nvCxnSpPr>
          <p:spPr bwMode="auto">
            <a:xfrm>
              <a:off x="1222" y="1772"/>
              <a:ext cx="38" cy="184"/>
            </a:xfrm>
            <a:prstGeom prst="straightConnector1">
              <a:avLst/>
            </a:prstGeom>
            <a:noFill/>
            <a:ln w="9525">
              <a:solidFill>
                <a:schemeClr val="tx1"/>
              </a:solidFill>
              <a:round/>
              <a:headEnd/>
              <a:tailEnd/>
            </a:ln>
          </p:spPr>
        </p:cxnSp>
        <p:cxnSp>
          <p:nvCxnSpPr>
            <p:cNvPr id="39970" name="AutoShape 308"/>
            <p:cNvCxnSpPr>
              <a:cxnSpLocks noChangeShapeType="1"/>
              <a:stCxn id="39961" idx="4"/>
              <a:endCxn id="39948" idx="7"/>
            </p:cNvCxnSpPr>
            <p:nvPr/>
          </p:nvCxnSpPr>
          <p:spPr bwMode="auto">
            <a:xfrm flipH="1">
              <a:off x="1893" y="2092"/>
              <a:ext cx="51" cy="110"/>
            </a:xfrm>
            <a:prstGeom prst="straightConnector1">
              <a:avLst/>
            </a:prstGeom>
            <a:noFill/>
            <a:ln w="9525">
              <a:solidFill>
                <a:schemeClr val="tx1"/>
              </a:solidFill>
              <a:round/>
              <a:headEnd/>
              <a:tailEnd/>
            </a:ln>
          </p:spPr>
        </p:cxnSp>
        <p:cxnSp>
          <p:nvCxnSpPr>
            <p:cNvPr id="39971" name="AutoShape 309"/>
            <p:cNvCxnSpPr>
              <a:cxnSpLocks noChangeShapeType="1"/>
              <a:stCxn id="39956" idx="6"/>
              <a:endCxn id="39947" idx="2"/>
            </p:cNvCxnSpPr>
            <p:nvPr/>
          </p:nvCxnSpPr>
          <p:spPr bwMode="auto">
            <a:xfrm>
              <a:off x="1279" y="1715"/>
              <a:ext cx="221" cy="132"/>
            </a:xfrm>
            <a:prstGeom prst="straightConnector1">
              <a:avLst/>
            </a:prstGeom>
            <a:noFill/>
            <a:ln w="9525">
              <a:solidFill>
                <a:schemeClr val="tx1"/>
              </a:solidFill>
              <a:round/>
              <a:headEnd/>
              <a:tailEnd/>
            </a:ln>
          </p:spPr>
        </p:cxnSp>
        <p:cxnSp>
          <p:nvCxnSpPr>
            <p:cNvPr id="39972" name="AutoShape 310"/>
            <p:cNvCxnSpPr>
              <a:cxnSpLocks noChangeShapeType="1"/>
              <a:stCxn id="39961" idx="2"/>
              <a:endCxn id="39946" idx="6"/>
            </p:cNvCxnSpPr>
            <p:nvPr/>
          </p:nvCxnSpPr>
          <p:spPr bwMode="auto">
            <a:xfrm flipH="1">
              <a:off x="1795" y="2035"/>
              <a:ext cx="91" cy="5"/>
            </a:xfrm>
            <a:prstGeom prst="straightConnector1">
              <a:avLst/>
            </a:prstGeom>
            <a:noFill/>
            <a:ln w="9525">
              <a:solidFill>
                <a:schemeClr val="tx1"/>
              </a:solidFill>
              <a:round/>
              <a:headEnd/>
              <a:tailEnd/>
            </a:ln>
          </p:spPr>
        </p:cxnSp>
        <p:cxnSp>
          <p:nvCxnSpPr>
            <p:cNvPr id="39973" name="AutoShape 311"/>
            <p:cNvCxnSpPr>
              <a:cxnSpLocks noChangeShapeType="1"/>
              <a:stCxn id="39947" idx="3"/>
              <a:endCxn id="39945" idx="7"/>
            </p:cNvCxnSpPr>
            <p:nvPr/>
          </p:nvCxnSpPr>
          <p:spPr bwMode="auto">
            <a:xfrm flipH="1">
              <a:off x="1341" y="1887"/>
              <a:ext cx="176" cy="69"/>
            </a:xfrm>
            <a:prstGeom prst="straightConnector1">
              <a:avLst/>
            </a:prstGeom>
            <a:noFill/>
            <a:ln w="9525">
              <a:solidFill>
                <a:schemeClr val="tx1"/>
              </a:solidFill>
              <a:round/>
              <a:headEnd/>
              <a:tailEnd/>
            </a:ln>
          </p:spPr>
        </p:cxnSp>
        <p:cxnSp>
          <p:nvCxnSpPr>
            <p:cNvPr id="39974" name="AutoShape 312"/>
            <p:cNvCxnSpPr>
              <a:cxnSpLocks noChangeShapeType="1"/>
              <a:stCxn id="39959" idx="6"/>
              <a:endCxn id="39956" idx="2"/>
            </p:cNvCxnSpPr>
            <p:nvPr/>
          </p:nvCxnSpPr>
          <p:spPr bwMode="auto">
            <a:xfrm>
              <a:off x="1030" y="1660"/>
              <a:ext cx="134" cy="55"/>
            </a:xfrm>
            <a:prstGeom prst="straightConnector1">
              <a:avLst/>
            </a:prstGeom>
            <a:noFill/>
            <a:ln w="9525">
              <a:solidFill>
                <a:schemeClr val="tx1"/>
              </a:solidFill>
              <a:round/>
              <a:headEnd/>
              <a:tailEnd/>
            </a:ln>
          </p:spPr>
        </p:cxnSp>
        <p:cxnSp>
          <p:nvCxnSpPr>
            <p:cNvPr id="39975" name="AutoShape 313"/>
            <p:cNvCxnSpPr>
              <a:cxnSpLocks noChangeShapeType="1"/>
              <a:stCxn id="39962" idx="2"/>
              <a:endCxn id="39965" idx="6"/>
            </p:cNvCxnSpPr>
            <p:nvPr/>
          </p:nvCxnSpPr>
          <p:spPr bwMode="auto">
            <a:xfrm flipH="1">
              <a:off x="1508" y="1642"/>
              <a:ext cx="99" cy="10"/>
            </a:xfrm>
            <a:prstGeom prst="straightConnector1">
              <a:avLst/>
            </a:prstGeom>
            <a:noFill/>
            <a:ln w="9525">
              <a:solidFill>
                <a:schemeClr val="tx1"/>
              </a:solidFill>
              <a:round/>
              <a:headEnd/>
              <a:tailEnd/>
            </a:ln>
          </p:spPr>
        </p:cxnSp>
        <p:sp>
          <p:nvSpPr>
            <p:cNvPr id="39976" name="Oval 314"/>
            <p:cNvSpPr>
              <a:spLocks noChangeAspect="1" noChangeArrowheads="1"/>
            </p:cNvSpPr>
            <p:nvPr/>
          </p:nvSpPr>
          <p:spPr bwMode="auto">
            <a:xfrm>
              <a:off x="2513" y="1472"/>
              <a:ext cx="231" cy="134"/>
            </a:xfrm>
            <a:prstGeom prst="ellipse">
              <a:avLst/>
            </a:prstGeom>
            <a:solidFill>
              <a:srgbClr val="CCECFF"/>
            </a:solidFill>
            <a:ln w="9525">
              <a:solidFill>
                <a:schemeClr val="tx1"/>
              </a:solidFill>
              <a:round/>
              <a:headEnd/>
              <a:tailEnd/>
            </a:ln>
          </p:spPr>
          <p:txBody>
            <a:bodyPr wrap="none" lIns="9144" tIns="9144" rIns="9144" bIns="9144" anchor="ctr">
              <a:spAutoFit/>
            </a:bodyPr>
            <a:lstStyle/>
            <a:p>
              <a:pPr algn="ctr"/>
              <a:r>
                <a:rPr lang="en-US" sz="1000" b="1">
                  <a:solidFill>
                    <a:srgbClr val="000000"/>
                  </a:solidFill>
                </a:rPr>
                <a:t>ABC</a:t>
              </a:r>
            </a:p>
          </p:txBody>
        </p:sp>
        <p:sp>
          <p:nvSpPr>
            <p:cNvPr id="39977" name="Oval 315"/>
            <p:cNvSpPr>
              <a:spLocks noChangeAspect="1" noChangeArrowheads="1"/>
            </p:cNvSpPr>
            <p:nvPr/>
          </p:nvSpPr>
          <p:spPr bwMode="auto">
            <a:xfrm>
              <a:off x="2775" y="1677"/>
              <a:ext cx="412" cy="135"/>
            </a:xfrm>
            <a:prstGeom prst="ellipse">
              <a:avLst/>
            </a:prstGeom>
            <a:solidFill>
              <a:srgbClr val="CCECFF"/>
            </a:solidFill>
            <a:ln w="9525">
              <a:solidFill>
                <a:schemeClr val="tx1"/>
              </a:solidFill>
              <a:round/>
              <a:headEnd/>
              <a:tailEnd/>
            </a:ln>
          </p:spPr>
          <p:txBody>
            <a:bodyPr lIns="9144" tIns="9144" rIns="9144" bIns="9144" anchor="ctr">
              <a:spAutoFit/>
            </a:bodyPr>
            <a:lstStyle/>
            <a:p>
              <a:pPr algn="ctr"/>
              <a:r>
                <a:rPr lang="en-US" sz="1000" b="1">
                  <a:solidFill>
                    <a:srgbClr val="000000"/>
                  </a:solidFill>
                </a:rPr>
                <a:t>BDEF</a:t>
              </a:r>
            </a:p>
          </p:txBody>
        </p:sp>
        <p:cxnSp>
          <p:nvCxnSpPr>
            <p:cNvPr id="39978" name="AutoShape 316"/>
            <p:cNvCxnSpPr>
              <a:cxnSpLocks noChangeShapeType="1"/>
              <a:stCxn id="39976" idx="5"/>
              <a:endCxn id="39977" idx="1"/>
            </p:cNvCxnSpPr>
            <p:nvPr/>
          </p:nvCxnSpPr>
          <p:spPr bwMode="auto">
            <a:xfrm>
              <a:off x="2722" y="1593"/>
              <a:ext cx="142" cy="97"/>
            </a:xfrm>
            <a:prstGeom prst="straightConnector1">
              <a:avLst/>
            </a:prstGeom>
            <a:noFill/>
            <a:ln w="12700">
              <a:solidFill>
                <a:schemeClr val="tx1"/>
              </a:solidFill>
              <a:round/>
              <a:headEnd/>
              <a:tailEnd/>
            </a:ln>
          </p:spPr>
        </p:cxnSp>
        <p:sp>
          <p:nvSpPr>
            <p:cNvPr id="39979" name="Oval 317"/>
            <p:cNvSpPr>
              <a:spLocks noChangeAspect="1" noChangeArrowheads="1"/>
            </p:cNvSpPr>
            <p:nvPr/>
          </p:nvSpPr>
          <p:spPr bwMode="auto">
            <a:xfrm>
              <a:off x="3204" y="1472"/>
              <a:ext cx="224" cy="135"/>
            </a:xfrm>
            <a:prstGeom prst="ellipse">
              <a:avLst/>
            </a:prstGeom>
            <a:solidFill>
              <a:srgbClr val="CCECFF"/>
            </a:solidFill>
            <a:ln w="9525">
              <a:solidFill>
                <a:schemeClr val="tx1"/>
              </a:solidFill>
              <a:round/>
              <a:headEnd/>
              <a:tailEnd/>
            </a:ln>
          </p:spPr>
          <p:txBody>
            <a:bodyPr wrap="none" lIns="9144" tIns="9144" rIns="9144" bIns="9144" anchor="ctr">
              <a:spAutoFit/>
            </a:bodyPr>
            <a:lstStyle/>
            <a:p>
              <a:pPr algn="ctr"/>
              <a:r>
                <a:rPr lang="en-US" sz="1000" b="1">
                  <a:solidFill>
                    <a:srgbClr val="000000"/>
                  </a:solidFill>
                </a:rPr>
                <a:t>DGF</a:t>
              </a:r>
            </a:p>
          </p:txBody>
        </p:sp>
        <p:cxnSp>
          <p:nvCxnSpPr>
            <p:cNvPr id="39980" name="AutoShape 318"/>
            <p:cNvCxnSpPr>
              <a:cxnSpLocks noChangeShapeType="1"/>
              <a:stCxn id="39979" idx="3"/>
              <a:endCxn id="39977" idx="7"/>
            </p:cNvCxnSpPr>
            <p:nvPr/>
          </p:nvCxnSpPr>
          <p:spPr bwMode="auto">
            <a:xfrm flipH="1">
              <a:off x="3096" y="1593"/>
              <a:ext cx="130" cy="97"/>
            </a:xfrm>
            <a:prstGeom prst="straightConnector1">
              <a:avLst/>
            </a:prstGeom>
            <a:noFill/>
            <a:ln w="12700">
              <a:solidFill>
                <a:schemeClr val="tx1"/>
              </a:solidFill>
              <a:round/>
              <a:headEnd/>
              <a:tailEnd/>
            </a:ln>
          </p:spPr>
        </p:cxnSp>
        <p:sp>
          <p:nvSpPr>
            <p:cNvPr id="39981" name="Oval 319"/>
            <p:cNvSpPr>
              <a:spLocks noChangeAspect="1" noChangeArrowheads="1"/>
            </p:cNvSpPr>
            <p:nvPr/>
          </p:nvSpPr>
          <p:spPr bwMode="auto">
            <a:xfrm>
              <a:off x="2874" y="1924"/>
              <a:ext cx="213" cy="135"/>
            </a:xfrm>
            <a:prstGeom prst="ellipse">
              <a:avLst/>
            </a:prstGeom>
            <a:solidFill>
              <a:srgbClr val="CCECFF"/>
            </a:solidFill>
            <a:ln w="9525">
              <a:solidFill>
                <a:schemeClr val="tx1"/>
              </a:solidFill>
              <a:round/>
              <a:headEnd/>
              <a:tailEnd/>
            </a:ln>
          </p:spPr>
          <p:txBody>
            <a:bodyPr wrap="none" lIns="9144" tIns="9144" rIns="9144" bIns="9144" anchor="ctr">
              <a:spAutoFit/>
            </a:bodyPr>
            <a:lstStyle/>
            <a:p>
              <a:pPr algn="ctr"/>
              <a:r>
                <a:rPr lang="en-US" sz="1000" b="1">
                  <a:solidFill>
                    <a:srgbClr val="000000"/>
                  </a:solidFill>
                </a:rPr>
                <a:t>EFH</a:t>
              </a:r>
            </a:p>
          </p:txBody>
        </p:sp>
        <p:cxnSp>
          <p:nvCxnSpPr>
            <p:cNvPr id="39982" name="AutoShape 320"/>
            <p:cNvCxnSpPr>
              <a:cxnSpLocks noChangeShapeType="1"/>
              <a:stCxn id="39977" idx="4"/>
              <a:endCxn id="39981" idx="0"/>
            </p:cNvCxnSpPr>
            <p:nvPr/>
          </p:nvCxnSpPr>
          <p:spPr bwMode="auto">
            <a:xfrm>
              <a:off x="2980" y="1821"/>
              <a:ext cx="0" cy="93"/>
            </a:xfrm>
            <a:prstGeom prst="straightConnector1">
              <a:avLst/>
            </a:prstGeom>
            <a:noFill/>
            <a:ln w="12700">
              <a:solidFill>
                <a:schemeClr val="tx1"/>
              </a:solidFill>
              <a:round/>
              <a:headEnd/>
              <a:tailEnd/>
            </a:ln>
          </p:spPr>
        </p:cxnSp>
        <p:sp>
          <p:nvSpPr>
            <p:cNvPr id="39983" name="Oval 321"/>
            <p:cNvSpPr>
              <a:spLocks noChangeAspect="1" noChangeArrowheads="1"/>
            </p:cNvSpPr>
            <p:nvPr/>
          </p:nvSpPr>
          <p:spPr bwMode="auto">
            <a:xfrm>
              <a:off x="2870" y="2192"/>
              <a:ext cx="219" cy="135"/>
            </a:xfrm>
            <a:prstGeom prst="ellipse">
              <a:avLst/>
            </a:prstGeom>
            <a:solidFill>
              <a:srgbClr val="CCECFF"/>
            </a:solidFill>
            <a:ln w="9525">
              <a:solidFill>
                <a:schemeClr val="tx1"/>
              </a:solidFill>
              <a:round/>
              <a:headEnd/>
              <a:tailEnd/>
            </a:ln>
          </p:spPr>
          <p:txBody>
            <a:bodyPr wrap="none" lIns="9144" tIns="9144" rIns="9144" bIns="9144" anchor="ctr">
              <a:spAutoFit/>
            </a:bodyPr>
            <a:lstStyle/>
            <a:p>
              <a:pPr algn="ctr"/>
              <a:r>
                <a:rPr lang="en-US" sz="1000" b="1">
                  <a:solidFill>
                    <a:srgbClr val="000000"/>
                  </a:solidFill>
                </a:rPr>
                <a:t>FHK</a:t>
              </a:r>
            </a:p>
          </p:txBody>
        </p:sp>
        <p:cxnSp>
          <p:nvCxnSpPr>
            <p:cNvPr id="39984" name="AutoShape 322"/>
            <p:cNvCxnSpPr>
              <a:cxnSpLocks noChangeShapeType="1"/>
              <a:stCxn id="39981" idx="4"/>
              <a:endCxn id="39983" idx="0"/>
            </p:cNvCxnSpPr>
            <p:nvPr/>
          </p:nvCxnSpPr>
          <p:spPr bwMode="auto">
            <a:xfrm flipH="1">
              <a:off x="2979" y="2068"/>
              <a:ext cx="1" cy="114"/>
            </a:xfrm>
            <a:prstGeom prst="straightConnector1">
              <a:avLst/>
            </a:prstGeom>
            <a:noFill/>
            <a:ln w="12700">
              <a:solidFill>
                <a:schemeClr val="tx1"/>
              </a:solidFill>
              <a:round/>
              <a:headEnd/>
              <a:tailEnd/>
            </a:ln>
          </p:spPr>
        </p:cxnSp>
        <p:sp>
          <p:nvSpPr>
            <p:cNvPr id="39985" name="Oval 323"/>
            <p:cNvSpPr>
              <a:spLocks noChangeAspect="1" noChangeArrowheads="1"/>
            </p:cNvSpPr>
            <p:nvPr/>
          </p:nvSpPr>
          <p:spPr bwMode="auto">
            <a:xfrm>
              <a:off x="2625" y="2394"/>
              <a:ext cx="142" cy="134"/>
            </a:xfrm>
            <a:prstGeom prst="ellipse">
              <a:avLst/>
            </a:prstGeom>
            <a:solidFill>
              <a:srgbClr val="CCECFF"/>
            </a:solidFill>
            <a:ln w="9525">
              <a:solidFill>
                <a:schemeClr val="tx1"/>
              </a:solidFill>
              <a:round/>
              <a:headEnd/>
              <a:tailEnd/>
            </a:ln>
          </p:spPr>
          <p:txBody>
            <a:bodyPr wrap="none" lIns="9144" tIns="9144" rIns="9144" bIns="9144" anchor="ctr">
              <a:spAutoFit/>
            </a:bodyPr>
            <a:lstStyle/>
            <a:p>
              <a:pPr algn="ctr"/>
              <a:r>
                <a:rPr lang="en-US" sz="1000" b="1">
                  <a:solidFill>
                    <a:srgbClr val="000000"/>
                  </a:solidFill>
                </a:rPr>
                <a:t>HJ</a:t>
              </a:r>
            </a:p>
          </p:txBody>
        </p:sp>
        <p:cxnSp>
          <p:nvCxnSpPr>
            <p:cNvPr id="39986" name="AutoShape 324"/>
            <p:cNvCxnSpPr>
              <a:cxnSpLocks noChangeShapeType="1"/>
              <a:stCxn id="39983" idx="3"/>
              <a:endCxn id="39985" idx="0"/>
            </p:cNvCxnSpPr>
            <p:nvPr/>
          </p:nvCxnSpPr>
          <p:spPr bwMode="auto">
            <a:xfrm flipH="1">
              <a:off x="2695" y="2313"/>
              <a:ext cx="194" cy="70"/>
            </a:xfrm>
            <a:prstGeom prst="straightConnector1">
              <a:avLst/>
            </a:prstGeom>
            <a:noFill/>
            <a:ln w="12700">
              <a:solidFill>
                <a:schemeClr val="tx1"/>
              </a:solidFill>
              <a:round/>
              <a:headEnd/>
              <a:tailEnd/>
            </a:ln>
          </p:spPr>
        </p:cxnSp>
        <p:sp>
          <p:nvSpPr>
            <p:cNvPr id="39987" name="Oval 325"/>
            <p:cNvSpPr>
              <a:spLocks noChangeAspect="1" noChangeArrowheads="1"/>
            </p:cNvSpPr>
            <p:nvPr/>
          </p:nvSpPr>
          <p:spPr bwMode="auto">
            <a:xfrm>
              <a:off x="3188" y="2394"/>
              <a:ext cx="231" cy="134"/>
            </a:xfrm>
            <a:prstGeom prst="ellipse">
              <a:avLst/>
            </a:prstGeom>
            <a:solidFill>
              <a:srgbClr val="CCECFF"/>
            </a:solidFill>
            <a:ln w="9525">
              <a:solidFill>
                <a:schemeClr val="tx1"/>
              </a:solidFill>
              <a:round/>
              <a:headEnd/>
              <a:tailEnd/>
            </a:ln>
          </p:spPr>
          <p:txBody>
            <a:bodyPr wrap="none" lIns="9144" tIns="9144" rIns="9144" bIns="9144" anchor="ctr">
              <a:spAutoFit/>
            </a:bodyPr>
            <a:lstStyle/>
            <a:p>
              <a:pPr algn="ctr"/>
              <a:r>
                <a:rPr lang="en-US" sz="1000" b="1">
                  <a:solidFill>
                    <a:srgbClr val="000000"/>
                  </a:solidFill>
                </a:rPr>
                <a:t>KLM</a:t>
              </a:r>
            </a:p>
          </p:txBody>
        </p:sp>
        <p:cxnSp>
          <p:nvCxnSpPr>
            <p:cNvPr id="39988" name="AutoShape 326"/>
            <p:cNvCxnSpPr>
              <a:cxnSpLocks noChangeShapeType="1"/>
              <a:stCxn id="39983" idx="5"/>
              <a:endCxn id="39987" idx="0"/>
            </p:cNvCxnSpPr>
            <p:nvPr/>
          </p:nvCxnSpPr>
          <p:spPr bwMode="auto">
            <a:xfrm>
              <a:off x="3068" y="2313"/>
              <a:ext cx="235" cy="70"/>
            </a:xfrm>
            <a:prstGeom prst="straightConnector1">
              <a:avLst/>
            </a:prstGeom>
            <a:noFill/>
            <a:ln w="12700">
              <a:solidFill>
                <a:schemeClr val="tx1"/>
              </a:solidFill>
              <a:round/>
              <a:headEnd/>
              <a:tailEnd/>
            </a:ln>
          </p:spPr>
        </p:cxnSp>
        <p:sp>
          <p:nvSpPr>
            <p:cNvPr id="39989" name="AutoShape 327"/>
            <p:cNvSpPr>
              <a:spLocks noChangeArrowheads="1"/>
            </p:cNvSpPr>
            <p:nvPr/>
          </p:nvSpPr>
          <p:spPr bwMode="auto">
            <a:xfrm>
              <a:off x="2187" y="1842"/>
              <a:ext cx="288" cy="117"/>
            </a:xfrm>
            <a:prstGeom prst="rightArrow">
              <a:avLst>
                <a:gd name="adj1" fmla="val 50000"/>
                <a:gd name="adj2" fmla="val 61538"/>
              </a:avLst>
            </a:prstGeom>
            <a:solidFill>
              <a:schemeClr val="accent1"/>
            </a:solidFill>
            <a:ln w="12700">
              <a:solidFill>
                <a:schemeClr val="tx1"/>
              </a:solidFill>
              <a:miter lim="800000"/>
              <a:headEnd/>
              <a:tailEnd/>
            </a:ln>
          </p:spPr>
          <p:txBody>
            <a:bodyPr wrap="none" anchor="ctr"/>
            <a:lstStyle/>
            <a:p>
              <a:endParaRPr lang="en-US"/>
            </a:p>
          </p:txBody>
        </p:sp>
      </p:grpSp>
      <p:grpSp>
        <p:nvGrpSpPr>
          <p:cNvPr id="6" name="Group 282"/>
          <p:cNvGrpSpPr>
            <a:grpSpLocks/>
          </p:cNvGrpSpPr>
          <p:nvPr/>
        </p:nvGrpSpPr>
        <p:grpSpPr bwMode="auto">
          <a:xfrm>
            <a:off x="533400" y="5410200"/>
            <a:ext cx="4611687" cy="1130300"/>
            <a:chOff x="843" y="2971"/>
            <a:chExt cx="4233" cy="1104"/>
          </a:xfrm>
        </p:grpSpPr>
        <p:sp>
          <p:nvSpPr>
            <p:cNvPr id="330" name="Rectangle 58"/>
            <p:cNvSpPr>
              <a:spLocks noChangeArrowheads="1"/>
            </p:cNvSpPr>
            <p:nvPr/>
          </p:nvSpPr>
          <p:spPr bwMode="auto">
            <a:xfrm>
              <a:off x="2479" y="2997"/>
              <a:ext cx="583" cy="177"/>
            </a:xfrm>
            <a:prstGeom prst="rect">
              <a:avLst/>
            </a:prstGeom>
            <a:solidFill>
              <a:srgbClr val="FFFF00"/>
            </a:solidFill>
            <a:ln w="9525">
              <a:solidFill>
                <a:schemeClr val="tx1"/>
              </a:solidFill>
              <a:miter lim="800000"/>
              <a:headEnd/>
              <a:tailEnd/>
            </a:ln>
          </p:spPr>
          <p:txBody>
            <a:bodyPr wrap="none" lIns="9144" tIns="9144" rIns="9144" bIns="9144" anchor="ctr">
              <a:spAutoFit/>
            </a:bodyPr>
            <a:lstStyle/>
            <a:p>
              <a:pPr eaLnBrk="0" hangingPunct="0"/>
              <a:r>
                <a:rPr lang="en-US" sz="1000" b="1" dirty="0"/>
                <a:t>A=yellow</a:t>
              </a:r>
            </a:p>
          </p:txBody>
        </p:sp>
        <p:cxnSp>
          <p:nvCxnSpPr>
            <p:cNvPr id="331" name="AutoShape 60"/>
            <p:cNvCxnSpPr>
              <a:cxnSpLocks noChangeShapeType="1"/>
              <a:endCxn id="330" idx="0"/>
            </p:cNvCxnSpPr>
            <p:nvPr/>
          </p:nvCxnSpPr>
          <p:spPr bwMode="auto">
            <a:xfrm flipH="1">
              <a:off x="2770" y="2971"/>
              <a:ext cx="797" cy="57"/>
            </a:xfrm>
            <a:prstGeom prst="straightConnector1">
              <a:avLst/>
            </a:prstGeom>
            <a:noFill/>
            <a:ln w="9525">
              <a:solidFill>
                <a:schemeClr val="tx1"/>
              </a:solidFill>
              <a:miter lim="800000"/>
              <a:headEnd/>
              <a:tailEnd/>
            </a:ln>
          </p:spPr>
        </p:cxnSp>
        <p:sp>
          <p:nvSpPr>
            <p:cNvPr id="332" name="Rectangle 61"/>
            <p:cNvSpPr>
              <a:spLocks noChangeArrowheads="1"/>
            </p:cNvSpPr>
            <p:nvPr/>
          </p:nvSpPr>
          <p:spPr bwMode="auto">
            <a:xfrm>
              <a:off x="4092" y="2997"/>
              <a:ext cx="540" cy="177"/>
            </a:xfrm>
            <a:prstGeom prst="rect">
              <a:avLst/>
            </a:prstGeom>
            <a:solidFill>
              <a:srgbClr val="008000"/>
            </a:solidFill>
            <a:ln w="9525">
              <a:solidFill>
                <a:schemeClr val="tx1"/>
              </a:solidFill>
              <a:miter lim="800000"/>
              <a:headEnd/>
              <a:tailEnd/>
            </a:ln>
          </p:spPr>
          <p:txBody>
            <a:bodyPr wrap="none" lIns="9144" tIns="9144" rIns="9144" bIns="9144" anchor="ctr">
              <a:spAutoFit/>
            </a:bodyPr>
            <a:lstStyle/>
            <a:p>
              <a:pPr eaLnBrk="0" hangingPunct="0"/>
              <a:r>
                <a:rPr lang="en-US" sz="1000" b="1"/>
                <a:t>A=green</a:t>
              </a:r>
            </a:p>
          </p:txBody>
        </p:sp>
        <p:cxnSp>
          <p:nvCxnSpPr>
            <p:cNvPr id="333" name="AutoShape 62"/>
            <p:cNvCxnSpPr>
              <a:cxnSpLocks noChangeShapeType="1"/>
              <a:endCxn id="332" idx="0"/>
            </p:cNvCxnSpPr>
            <p:nvPr/>
          </p:nvCxnSpPr>
          <p:spPr bwMode="auto">
            <a:xfrm>
              <a:off x="3595" y="2971"/>
              <a:ext cx="767" cy="57"/>
            </a:xfrm>
            <a:prstGeom prst="straightConnector1">
              <a:avLst/>
            </a:prstGeom>
            <a:noFill/>
            <a:ln w="9525">
              <a:solidFill>
                <a:schemeClr val="tx1"/>
              </a:solidFill>
              <a:miter lim="800000"/>
              <a:headEnd/>
              <a:tailEnd/>
            </a:ln>
          </p:spPr>
        </p:cxnSp>
        <p:sp>
          <p:nvSpPr>
            <p:cNvPr id="334" name="Rectangle 63"/>
            <p:cNvSpPr>
              <a:spLocks noChangeArrowheads="1"/>
            </p:cNvSpPr>
            <p:nvPr/>
          </p:nvSpPr>
          <p:spPr bwMode="auto">
            <a:xfrm>
              <a:off x="2165" y="3221"/>
              <a:ext cx="454" cy="176"/>
            </a:xfrm>
            <a:prstGeom prst="rect">
              <a:avLst/>
            </a:prstGeom>
            <a:solidFill>
              <a:srgbClr val="3366FF"/>
            </a:solidFill>
            <a:ln w="9525">
              <a:solidFill>
                <a:schemeClr val="tx1"/>
              </a:solidFill>
              <a:miter lim="800000"/>
              <a:headEnd/>
              <a:tailEnd/>
            </a:ln>
          </p:spPr>
          <p:txBody>
            <a:bodyPr wrap="none" lIns="9144" tIns="9144" rIns="9144" bIns="9144" anchor="ctr">
              <a:spAutoFit/>
            </a:bodyPr>
            <a:lstStyle/>
            <a:p>
              <a:pPr eaLnBrk="0" hangingPunct="0"/>
              <a:r>
                <a:rPr lang="en-US" sz="1000" b="1"/>
                <a:t>B=blue</a:t>
              </a:r>
            </a:p>
          </p:txBody>
        </p:sp>
        <p:cxnSp>
          <p:nvCxnSpPr>
            <p:cNvPr id="335" name="AutoShape 64"/>
            <p:cNvCxnSpPr>
              <a:cxnSpLocks noChangeShapeType="1"/>
              <a:stCxn id="330" idx="2"/>
              <a:endCxn id="334" idx="0"/>
            </p:cNvCxnSpPr>
            <p:nvPr/>
          </p:nvCxnSpPr>
          <p:spPr bwMode="auto">
            <a:xfrm flipH="1">
              <a:off x="2391" y="3142"/>
              <a:ext cx="379" cy="109"/>
            </a:xfrm>
            <a:prstGeom prst="straightConnector1">
              <a:avLst/>
            </a:prstGeom>
            <a:noFill/>
            <a:ln w="9525">
              <a:solidFill>
                <a:schemeClr val="tx1"/>
              </a:solidFill>
              <a:miter lim="800000"/>
              <a:headEnd/>
              <a:tailEnd/>
            </a:ln>
          </p:spPr>
        </p:cxnSp>
        <p:sp>
          <p:nvSpPr>
            <p:cNvPr id="336" name="Rectangle 65"/>
            <p:cNvSpPr>
              <a:spLocks noChangeArrowheads="1"/>
            </p:cNvSpPr>
            <p:nvPr/>
          </p:nvSpPr>
          <p:spPr bwMode="auto">
            <a:xfrm>
              <a:off x="3779" y="3221"/>
              <a:ext cx="395" cy="176"/>
            </a:xfrm>
            <a:prstGeom prst="rect">
              <a:avLst/>
            </a:prstGeom>
            <a:solidFill>
              <a:srgbClr val="FF0000"/>
            </a:solidFill>
            <a:ln w="9525">
              <a:solidFill>
                <a:schemeClr val="tx1"/>
              </a:solidFill>
              <a:miter lim="800000"/>
              <a:headEnd/>
              <a:tailEnd/>
            </a:ln>
          </p:spPr>
          <p:txBody>
            <a:bodyPr wrap="none" lIns="9144" tIns="9144" rIns="9144" bIns="9144" anchor="ctr">
              <a:spAutoFit/>
            </a:bodyPr>
            <a:lstStyle/>
            <a:p>
              <a:pPr eaLnBrk="0" hangingPunct="0"/>
              <a:r>
                <a:rPr lang="en-US" sz="1000" b="1"/>
                <a:t>B=red</a:t>
              </a:r>
            </a:p>
          </p:txBody>
        </p:sp>
        <p:cxnSp>
          <p:nvCxnSpPr>
            <p:cNvPr id="337" name="AutoShape 66"/>
            <p:cNvCxnSpPr>
              <a:cxnSpLocks noChangeShapeType="1"/>
              <a:stCxn id="332" idx="2"/>
              <a:endCxn id="336" idx="0"/>
            </p:cNvCxnSpPr>
            <p:nvPr/>
          </p:nvCxnSpPr>
          <p:spPr bwMode="auto">
            <a:xfrm flipH="1">
              <a:off x="3977" y="3142"/>
              <a:ext cx="385" cy="109"/>
            </a:xfrm>
            <a:prstGeom prst="straightConnector1">
              <a:avLst/>
            </a:prstGeom>
            <a:noFill/>
            <a:ln w="9525">
              <a:solidFill>
                <a:schemeClr val="tx1"/>
              </a:solidFill>
              <a:miter lim="800000"/>
              <a:headEnd/>
              <a:tailEnd/>
            </a:ln>
          </p:spPr>
        </p:cxnSp>
        <p:sp>
          <p:nvSpPr>
            <p:cNvPr id="338" name="Rectangle 67"/>
            <p:cNvSpPr>
              <a:spLocks noChangeArrowheads="1"/>
            </p:cNvSpPr>
            <p:nvPr/>
          </p:nvSpPr>
          <p:spPr bwMode="auto">
            <a:xfrm>
              <a:off x="4511" y="3221"/>
              <a:ext cx="454" cy="176"/>
            </a:xfrm>
            <a:prstGeom prst="rect">
              <a:avLst/>
            </a:prstGeom>
            <a:solidFill>
              <a:srgbClr val="3366FF"/>
            </a:solidFill>
            <a:ln w="9525">
              <a:solidFill>
                <a:schemeClr val="tx1"/>
              </a:solidFill>
              <a:miter lim="800000"/>
              <a:headEnd/>
              <a:tailEnd/>
            </a:ln>
          </p:spPr>
          <p:txBody>
            <a:bodyPr wrap="none" lIns="9144" tIns="9144" rIns="9144" bIns="9144" anchor="ctr">
              <a:spAutoFit/>
            </a:bodyPr>
            <a:lstStyle/>
            <a:p>
              <a:pPr eaLnBrk="0" hangingPunct="0"/>
              <a:r>
                <a:rPr lang="en-US" sz="1000" b="1"/>
                <a:t>B=blue</a:t>
              </a:r>
            </a:p>
          </p:txBody>
        </p:sp>
        <p:cxnSp>
          <p:nvCxnSpPr>
            <p:cNvPr id="339" name="AutoShape 68"/>
            <p:cNvCxnSpPr>
              <a:cxnSpLocks noChangeShapeType="1"/>
              <a:stCxn id="332" idx="2"/>
              <a:endCxn id="338" idx="0"/>
            </p:cNvCxnSpPr>
            <p:nvPr/>
          </p:nvCxnSpPr>
          <p:spPr bwMode="auto">
            <a:xfrm>
              <a:off x="4362" y="3142"/>
              <a:ext cx="374" cy="109"/>
            </a:xfrm>
            <a:prstGeom prst="straightConnector1">
              <a:avLst/>
            </a:prstGeom>
            <a:noFill/>
            <a:ln w="9525">
              <a:solidFill>
                <a:schemeClr val="tx1"/>
              </a:solidFill>
              <a:miter lim="800000"/>
              <a:headEnd/>
              <a:tailEnd/>
            </a:ln>
          </p:spPr>
        </p:cxnSp>
        <p:sp>
          <p:nvSpPr>
            <p:cNvPr id="340" name="Rectangle 69"/>
            <p:cNvSpPr>
              <a:spLocks noChangeArrowheads="1"/>
            </p:cNvSpPr>
            <p:nvPr/>
          </p:nvSpPr>
          <p:spPr bwMode="auto">
            <a:xfrm>
              <a:off x="2924" y="3221"/>
              <a:ext cx="539" cy="176"/>
            </a:xfrm>
            <a:prstGeom prst="rect">
              <a:avLst/>
            </a:prstGeom>
            <a:solidFill>
              <a:srgbClr val="008000"/>
            </a:solidFill>
            <a:ln w="9525">
              <a:solidFill>
                <a:schemeClr val="tx1"/>
              </a:solidFill>
              <a:miter lim="800000"/>
              <a:headEnd/>
              <a:tailEnd/>
            </a:ln>
          </p:spPr>
          <p:txBody>
            <a:bodyPr wrap="none" lIns="9144" tIns="9144" rIns="9144" bIns="9144" anchor="ctr">
              <a:spAutoFit/>
            </a:bodyPr>
            <a:lstStyle/>
            <a:p>
              <a:pPr eaLnBrk="0" hangingPunct="0"/>
              <a:r>
                <a:rPr lang="en-US" sz="1000" b="1"/>
                <a:t>B=green</a:t>
              </a:r>
            </a:p>
          </p:txBody>
        </p:sp>
        <p:cxnSp>
          <p:nvCxnSpPr>
            <p:cNvPr id="341" name="AutoShape 70"/>
            <p:cNvCxnSpPr>
              <a:cxnSpLocks noChangeShapeType="1"/>
              <a:stCxn id="330" idx="2"/>
              <a:endCxn id="340" idx="0"/>
            </p:cNvCxnSpPr>
            <p:nvPr/>
          </p:nvCxnSpPr>
          <p:spPr bwMode="auto">
            <a:xfrm>
              <a:off x="2770" y="3142"/>
              <a:ext cx="422" cy="109"/>
            </a:xfrm>
            <a:prstGeom prst="straightConnector1">
              <a:avLst/>
            </a:prstGeom>
            <a:noFill/>
            <a:ln w="9525">
              <a:solidFill>
                <a:schemeClr val="tx1"/>
              </a:solidFill>
              <a:miter lim="800000"/>
              <a:headEnd/>
              <a:tailEnd/>
            </a:ln>
          </p:spPr>
        </p:cxnSp>
        <p:grpSp>
          <p:nvGrpSpPr>
            <p:cNvPr id="7" name="Group 208"/>
            <p:cNvGrpSpPr>
              <a:grpSpLocks/>
            </p:cNvGrpSpPr>
            <p:nvPr/>
          </p:nvGrpSpPr>
          <p:grpSpPr bwMode="auto">
            <a:xfrm>
              <a:off x="2048" y="3420"/>
              <a:ext cx="712" cy="655"/>
              <a:chOff x="1436" y="3426"/>
              <a:chExt cx="712" cy="655"/>
            </a:xfrm>
          </p:grpSpPr>
          <p:sp>
            <p:nvSpPr>
              <p:cNvPr id="455" name="Oval 71"/>
              <p:cNvSpPr>
                <a:spLocks noChangeArrowheads="1"/>
              </p:cNvSpPr>
              <p:nvPr/>
            </p:nvSpPr>
            <p:spPr bwMode="auto">
              <a:xfrm>
                <a:off x="1436" y="3573"/>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C</a:t>
                </a:r>
              </a:p>
            </p:txBody>
          </p:sp>
          <p:sp>
            <p:nvSpPr>
              <p:cNvPr id="456" name="Oval 72"/>
              <p:cNvSpPr>
                <a:spLocks noChangeArrowheads="1"/>
              </p:cNvSpPr>
              <p:nvPr/>
            </p:nvSpPr>
            <p:spPr bwMode="auto">
              <a:xfrm>
                <a:off x="1978" y="371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K</a:t>
                </a:r>
              </a:p>
            </p:txBody>
          </p:sp>
          <p:sp>
            <p:nvSpPr>
              <p:cNvPr id="457" name="Oval 73"/>
              <p:cNvSpPr>
                <a:spLocks noChangeArrowheads="1"/>
              </p:cNvSpPr>
              <p:nvPr/>
            </p:nvSpPr>
            <p:spPr bwMode="auto">
              <a:xfrm>
                <a:off x="1635" y="396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G</a:t>
                </a:r>
              </a:p>
            </p:txBody>
          </p:sp>
          <p:cxnSp>
            <p:nvCxnSpPr>
              <p:cNvPr id="458" name="AutoShape 74"/>
              <p:cNvCxnSpPr>
                <a:cxnSpLocks noChangeAspect="1" noChangeShapeType="1"/>
                <a:stCxn id="456" idx="0"/>
                <a:endCxn id="459" idx="2"/>
              </p:cNvCxnSpPr>
              <p:nvPr/>
            </p:nvCxnSpPr>
            <p:spPr bwMode="auto">
              <a:xfrm flipH="1" flipV="1">
                <a:off x="2033" y="3570"/>
                <a:ext cx="3" cy="144"/>
              </a:xfrm>
              <a:prstGeom prst="straightConnector1">
                <a:avLst/>
              </a:prstGeom>
              <a:noFill/>
              <a:ln w="9525">
                <a:solidFill>
                  <a:schemeClr val="tx1"/>
                </a:solidFill>
                <a:round/>
                <a:headEnd/>
                <a:tailEnd/>
              </a:ln>
            </p:spPr>
          </p:cxnSp>
          <p:sp>
            <p:nvSpPr>
              <p:cNvPr id="459" name="Oval 75"/>
              <p:cNvSpPr>
                <a:spLocks noChangeArrowheads="1"/>
              </p:cNvSpPr>
              <p:nvPr/>
            </p:nvSpPr>
            <p:spPr bwMode="auto">
              <a:xfrm>
                <a:off x="2033" y="3512"/>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L</a:t>
                </a:r>
              </a:p>
            </p:txBody>
          </p:sp>
          <p:sp>
            <p:nvSpPr>
              <p:cNvPr id="460" name="Oval 76"/>
              <p:cNvSpPr>
                <a:spLocks noChangeArrowheads="1"/>
              </p:cNvSpPr>
              <p:nvPr/>
            </p:nvSpPr>
            <p:spPr bwMode="auto">
              <a:xfrm>
                <a:off x="1680" y="343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D</a:t>
                </a:r>
              </a:p>
            </p:txBody>
          </p:sp>
          <p:cxnSp>
            <p:nvCxnSpPr>
              <p:cNvPr id="461" name="AutoShape 77"/>
              <p:cNvCxnSpPr>
                <a:cxnSpLocks noChangeAspect="1" noChangeShapeType="1"/>
                <a:stCxn id="455" idx="6"/>
                <a:endCxn id="460" idx="4"/>
              </p:cNvCxnSpPr>
              <p:nvPr/>
            </p:nvCxnSpPr>
            <p:spPr bwMode="auto">
              <a:xfrm flipV="1">
                <a:off x="1551" y="3546"/>
                <a:ext cx="187" cy="85"/>
              </a:xfrm>
              <a:prstGeom prst="straightConnector1">
                <a:avLst/>
              </a:prstGeom>
              <a:noFill/>
              <a:ln w="9525">
                <a:solidFill>
                  <a:schemeClr val="tx1"/>
                </a:solidFill>
                <a:round/>
                <a:headEnd/>
                <a:tailEnd/>
              </a:ln>
            </p:spPr>
          </p:cxnSp>
          <p:cxnSp>
            <p:nvCxnSpPr>
              <p:cNvPr id="462" name="AutoShape 78"/>
              <p:cNvCxnSpPr>
                <a:cxnSpLocks noChangeAspect="1" noChangeShapeType="1"/>
                <a:stCxn id="457" idx="0"/>
                <a:endCxn id="463" idx="7"/>
              </p:cNvCxnSpPr>
              <p:nvPr/>
            </p:nvCxnSpPr>
            <p:spPr bwMode="auto">
              <a:xfrm flipH="1" flipV="1">
                <a:off x="1569" y="3898"/>
                <a:ext cx="124" cy="63"/>
              </a:xfrm>
              <a:prstGeom prst="straightConnector1">
                <a:avLst/>
              </a:prstGeom>
              <a:noFill/>
              <a:ln w="9525">
                <a:solidFill>
                  <a:schemeClr val="tx1"/>
                </a:solidFill>
                <a:round/>
                <a:headEnd/>
                <a:tailEnd/>
              </a:ln>
            </p:spPr>
          </p:cxnSp>
          <p:sp>
            <p:nvSpPr>
              <p:cNvPr id="463" name="Oval 79"/>
              <p:cNvSpPr>
                <a:spLocks noChangeArrowheads="1"/>
              </p:cNvSpPr>
              <p:nvPr/>
            </p:nvSpPr>
            <p:spPr bwMode="auto">
              <a:xfrm>
                <a:off x="1471" y="388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F</a:t>
                </a:r>
              </a:p>
            </p:txBody>
          </p:sp>
          <p:cxnSp>
            <p:nvCxnSpPr>
              <p:cNvPr id="464" name="AutoShape 80"/>
              <p:cNvCxnSpPr>
                <a:cxnSpLocks noChangeAspect="1" noChangeShapeType="1"/>
                <a:stCxn id="457" idx="0"/>
                <a:endCxn id="465" idx="2"/>
              </p:cNvCxnSpPr>
              <p:nvPr/>
            </p:nvCxnSpPr>
            <p:spPr bwMode="auto">
              <a:xfrm flipV="1">
                <a:off x="1693" y="3879"/>
                <a:ext cx="164" cy="82"/>
              </a:xfrm>
              <a:prstGeom prst="straightConnector1">
                <a:avLst/>
              </a:prstGeom>
              <a:noFill/>
              <a:ln w="9525">
                <a:solidFill>
                  <a:schemeClr val="tx1"/>
                </a:solidFill>
                <a:round/>
                <a:headEnd/>
                <a:tailEnd/>
              </a:ln>
            </p:spPr>
          </p:cxnSp>
          <p:sp>
            <p:nvSpPr>
              <p:cNvPr id="465" name="Oval 81"/>
              <p:cNvSpPr>
                <a:spLocks noChangeArrowheads="1"/>
              </p:cNvSpPr>
              <p:nvPr/>
            </p:nvSpPr>
            <p:spPr bwMode="auto">
              <a:xfrm>
                <a:off x="1857" y="382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H</a:t>
                </a:r>
              </a:p>
            </p:txBody>
          </p:sp>
          <p:cxnSp>
            <p:nvCxnSpPr>
              <p:cNvPr id="466" name="AutoShape 82"/>
              <p:cNvCxnSpPr>
                <a:cxnSpLocks noChangeAspect="1" noChangeShapeType="1"/>
                <a:stCxn id="459" idx="2"/>
                <a:endCxn id="467" idx="4"/>
              </p:cNvCxnSpPr>
              <p:nvPr/>
            </p:nvCxnSpPr>
            <p:spPr bwMode="auto">
              <a:xfrm flipH="1" flipV="1">
                <a:off x="1932" y="3541"/>
                <a:ext cx="101" cy="29"/>
              </a:xfrm>
              <a:prstGeom prst="straightConnector1">
                <a:avLst/>
              </a:prstGeom>
              <a:noFill/>
              <a:ln w="9525">
                <a:solidFill>
                  <a:schemeClr val="tx1"/>
                </a:solidFill>
                <a:round/>
                <a:headEnd/>
                <a:tailEnd/>
              </a:ln>
            </p:spPr>
          </p:cxnSp>
          <p:sp>
            <p:nvSpPr>
              <p:cNvPr id="467" name="Oval 83"/>
              <p:cNvSpPr>
                <a:spLocks noChangeArrowheads="1"/>
              </p:cNvSpPr>
              <p:nvPr/>
            </p:nvSpPr>
            <p:spPr bwMode="auto">
              <a:xfrm>
                <a:off x="1874"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dirty="0">
                    <a:latin typeface="Arial" charset="0"/>
                    <a:cs typeface="Arial" charset="0"/>
                  </a:rPr>
                  <a:t>M</a:t>
                </a:r>
              </a:p>
            </p:txBody>
          </p:sp>
          <p:sp>
            <p:nvSpPr>
              <p:cNvPr id="468" name="Oval 84"/>
              <p:cNvSpPr>
                <a:spLocks noChangeArrowheads="1"/>
              </p:cNvSpPr>
              <p:nvPr/>
            </p:nvSpPr>
            <p:spPr bwMode="auto">
              <a:xfrm>
                <a:off x="1834" y="396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J</a:t>
                </a:r>
              </a:p>
            </p:txBody>
          </p:sp>
          <p:cxnSp>
            <p:nvCxnSpPr>
              <p:cNvPr id="469" name="AutoShape 85"/>
              <p:cNvCxnSpPr>
                <a:cxnSpLocks noChangeAspect="1" noChangeShapeType="1"/>
                <a:stCxn id="465" idx="2"/>
                <a:endCxn id="468" idx="1"/>
              </p:cNvCxnSpPr>
              <p:nvPr/>
            </p:nvCxnSpPr>
            <p:spPr bwMode="auto">
              <a:xfrm flipH="1">
                <a:off x="1851" y="3879"/>
                <a:ext cx="6" cy="104"/>
              </a:xfrm>
              <a:prstGeom prst="straightConnector1">
                <a:avLst/>
              </a:prstGeom>
              <a:noFill/>
              <a:ln w="9525">
                <a:solidFill>
                  <a:schemeClr val="tx1"/>
                </a:solidFill>
                <a:round/>
                <a:headEnd/>
                <a:tailEnd/>
              </a:ln>
            </p:spPr>
          </p:cxnSp>
          <p:sp>
            <p:nvSpPr>
              <p:cNvPr id="470" name="Oval 86"/>
              <p:cNvSpPr>
                <a:spLocks noChangeArrowheads="1"/>
              </p:cNvSpPr>
              <p:nvPr/>
            </p:nvSpPr>
            <p:spPr bwMode="auto">
              <a:xfrm>
                <a:off x="1506"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E</a:t>
                </a:r>
              </a:p>
            </p:txBody>
          </p:sp>
          <p:cxnSp>
            <p:nvCxnSpPr>
              <p:cNvPr id="471" name="AutoShape 87"/>
              <p:cNvCxnSpPr>
                <a:cxnSpLocks noChangeAspect="1" noChangeShapeType="1"/>
                <a:stCxn id="460" idx="4"/>
                <a:endCxn id="470" idx="5"/>
              </p:cNvCxnSpPr>
              <p:nvPr/>
            </p:nvCxnSpPr>
            <p:spPr bwMode="auto">
              <a:xfrm flipH="1" flipV="1">
                <a:off x="1604" y="3524"/>
                <a:ext cx="134" cy="22"/>
              </a:xfrm>
              <a:prstGeom prst="straightConnector1">
                <a:avLst/>
              </a:prstGeom>
              <a:noFill/>
              <a:ln w="9525">
                <a:solidFill>
                  <a:schemeClr val="tx1"/>
                </a:solidFill>
                <a:round/>
                <a:headEnd/>
                <a:tailEnd/>
              </a:ln>
            </p:spPr>
          </p:cxnSp>
          <p:cxnSp>
            <p:nvCxnSpPr>
              <p:cNvPr id="472" name="AutoShape 88"/>
              <p:cNvCxnSpPr>
                <a:cxnSpLocks noChangeAspect="1" noChangeShapeType="1"/>
                <a:stCxn id="456" idx="0"/>
                <a:endCxn id="467" idx="4"/>
              </p:cNvCxnSpPr>
              <p:nvPr/>
            </p:nvCxnSpPr>
            <p:spPr bwMode="auto">
              <a:xfrm flipH="1" flipV="1">
                <a:off x="1932" y="3541"/>
                <a:ext cx="104" cy="173"/>
              </a:xfrm>
              <a:prstGeom prst="straightConnector1">
                <a:avLst/>
              </a:prstGeom>
              <a:noFill/>
              <a:ln w="9525">
                <a:solidFill>
                  <a:schemeClr val="tx1"/>
                </a:solidFill>
                <a:round/>
                <a:headEnd/>
                <a:tailEnd/>
              </a:ln>
            </p:spPr>
          </p:cxnSp>
          <p:cxnSp>
            <p:nvCxnSpPr>
              <p:cNvPr id="473" name="AutoShape 89"/>
              <p:cNvCxnSpPr>
                <a:cxnSpLocks noChangeAspect="1" noChangeShapeType="1"/>
                <a:stCxn id="455" idx="6"/>
                <a:endCxn id="470" idx="5"/>
              </p:cNvCxnSpPr>
              <p:nvPr/>
            </p:nvCxnSpPr>
            <p:spPr bwMode="auto">
              <a:xfrm flipV="1">
                <a:off x="1551" y="3524"/>
                <a:ext cx="53" cy="107"/>
              </a:xfrm>
              <a:prstGeom prst="straightConnector1">
                <a:avLst/>
              </a:prstGeom>
              <a:noFill/>
              <a:ln w="9525">
                <a:solidFill>
                  <a:schemeClr val="tx1"/>
                </a:solidFill>
                <a:round/>
                <a:headEnd/>
                <a:tailEnd/>
              </a:ln>
            </p:spPr>
          </p:cxnSp>
          <p:cxnSp>
            <p:nvCxnSpPr>
              <p:cNvPr id="474" name="AutoShape 90"/>
              <p:cNvCxnSpPr>
                <a:cxnSpLocks noChangeAspect="1" noChangeShapeType="1"/>
                <a:stCxn id="468" idx="1"/>
                <a:endCxn id="457" idx="0"/>
              </p:cNvCxnSpPr>
              <p:nvPr/>
            </p:nvCxnSpPr>
            <p:spPr bwMode="auto">
              <a:xfrm flipH="1" flipV="1">
                <a:off x="1693" y="3961"/>
                <a:ext cx="158" cy="22"/>
              </a:xfrm>
              <a:prstGeom prst="straightConnector1">
                <a:avLst/>
              </a:prstGeom>
              <a:noFill/>
              <a:ln w="9525">
                <a:solidFill>
                  <a:schemeClr val="tx1"/>
                </a:solidFill>
                <a:round/>
                <a:headEnd/>
                <a:tailEnd/>
              </a:ln>
            </p:spPr>
          </p:cxnSp>
          <p:cxnSp>
            <p:nvCxnSpPr>
              <p:cNvPr id="475" name="AutoShape 91"/>
              <p:cNvCxnSpPr>
                <a:cxnSpLocks noChangeAspect="1" noChangeShapeType="1"/>
                <a:stCxn id="465" idx="2"/>
                <a:endCxn id="463" idx="7"/>
              </p:cNvCxnSpPr>
              <p:nvPr/>
            </p:nvCxnSpPr>
            <p:spPr bwMode="auto">
              <a:xfrm flipH="1">
                <a:off x="1569" y="3879"/>
                <a:ext cx="288" cy="19"/>
              </a:xfrm>
              <a:prstGeom prst="straightConnector1">
                <a:avLst/>
              </a:prstGeom>
              <a:noFill/>
              <a:ln w="9525">
                <a:solidFill>
                  <a:schemeClr val="tx1"/>
                </a:solidFill>
                <a:round/>
                <a:headEnd/>
                <a:tailEnd/>
              </a:ln>
            </p:spPr>
          </p:cxnSp>
          <p:cxnSp>
            <p:nvCxnSpPr>
              <p:cNvPr id="476" name="AutoShape 92"/>
              <p:cNvCxnSpPr>
                <a:cxnSpLocks noChangeShapeType="1"/>
                <a:stCxn id="456" idx="3"/>
                <a:endCxn id="465" idx="7"/>
              </p:cNvCxnSpPr>
              <p:nvPr/>
            </p:nvCxnSpPr>
            <p:spPr bwMode="auto">
              <a:xfrm flipH="1">
                <a:off x="1955" y="3812"/>
                <a:ext cx="40" cy="26"/>
              </a:xfrm>
              <a:prstGeom prst="straightConnector1">
                <a:avLst/>
              </a:prstGeom>
              <a:noFill/>
              <a:ln w="9525">
                <a:solidFill>
                  <a:schemeClr val="tx1"/>
                </a:solidFill>
                <a:miter lim="800000"/>
                <a:headEnd/>
                <a:tailEnd/>
              </a:ln>
            </p:spPr>
          </p:cxnSp>
          <p:cxnSp>
            <p:nvCxnSpPr>
              <p:cNvPr id="477" name="AutoShape 93"/>
              <p:cNvCxnSpPr>
                <a:cxnSpLocks noChangeShapeType="1"/>
                <a:stCxn id="460" idx="6"/>
                <a:endCxn id="467" idx="2"/>
              </p:cNvCxnSpPr>
              <p:nvPr/>
            </p:nvCxnSpPr>
            <p:spPr bwMode="auto">
              <a:xfrm flipV="1">
                <a:off x="1795" y="3484"/>
                <a:ext cx="79" cy="5"/>
              </a:xfrm>
              <a:prstGeom prst="straightConnector1">
                <a:avLst/>
              </a:prstGeom>
              <a:noFill/>
              <a:ln w="9525">
                <a:solidFill>
                  <a:schemeClr val="tx1"/>
                </a:solidFill>
                <a:miter lim="800000"/>
                <a:headEnd/>
                <a:tailEnd/>
              </a:ln>
            </p:spPr>
          </p:cxnSp>
        </p:grpSp>
        <p:sp>
          <p:nvSpPr>
            <p:cNvPr id="343" name="Oval 164"/>
            <p:cNvSpPr>
              <a:spLocks noChangeArrowheads="1"/>
            </p:cNvSpPr>
            <p:nvPr/>
          </p:nvSpPr>
          <p:spPr bwMode="auto">
            <a:xfrm>
              <a:off x="1177" y="342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A</a:t>
              </a:r>
            </a:p>
          </p:txBody>
        </p:sp>
        <p:sp>
          <p:nvSpPr>
            <p:cNvPr id="344" name="Oval 165"/>
            <p:cNvSpPr>
              <a:spLocks noChangeArrowheads="1"/>
            </p:cNvSpPr>
            <p:nvPr/>
          </p:nvSpPr>
          <p:spPr bwMode="auto">
            <a:xfrm>
              <a:off x="848" y="337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C</a:t>
              </a:r>
            </a:p>
          </p:txBody>
        </p:sp>
        <p:sp>
          <p:nvSpPr>
            <p:cNvPr id="345" name="Oval 166"/>
            <p:cNvSpPr>
              <a:spLocks noChangeArrowheads="1"/>
            </p:cNvSpPr>
            <p:nvPr/>
          </p:nvSpPr>
          <p:spPr bwMode="auto">
            <a:xfrm>
              <a:off x="843" y="3513"/>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B</a:t>
              </a:r>
            </a:p>
          </p:txBody>
        </p:sp>
        <p:sp>
          <p:nvSpPr>
            <p:cNvPr id="346" name="Oval 167"/>
            <p:cNvSpPr>
              <a:spLocks noChangeArrowheads="1"/>
            </p:cNvSpPr>
            <p:nvPr/>
          </p:nvSpPr>
          <p:spPr bwMode="auto">
            <a:xfrm>
              <a:off x="1391" y="3517"/>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K</a:t>
              </a:r>
            </a:p>
          </p:txBody>
        </p:sp>
        <p:cxnSp>
          <p:nvCxnSpPr>
            <p:cNvPr id="347" name="AutoShape 168"/>
            <p:cNvCxnSpPr>
              <a:cxnSpLocks noChangeAspect="1" noChangeShapeType="1"/>
              <a:stCxn id="343" idx="3"/>
              <a:endCxn id="345" idx="6"/>
            </p:cNvCxnSpPr>
            <p:nvPr/>
          </p:nvCxnSpPr>
          <p:spPr bwMode="auto">
            <a:xfrm flipH="1">
              <a:off x="958" y="3519"/>
              <a:ext cx="236" cy="52"/>
            </a:xfrm>
            <a:prstGeom prst="straightConnector1">
              <a:avLst/>
            </a:prstGeom>
            <a:noFill/>
            <a:ln w="9525">
              <a:solidFill>
                <a:schemeClr val="tx1"/>
              </a:solidFill>
              <a:round/>
              <a:headEnd/>
              <a:tailEnd/>
            </a:ln>
          </p:spPr>
        </p:cxnSp>
        <p:cxnSp>
          <p:nvCxnSpPr>
            <p:cNvPr id="348" name="AutoShape 169"/>
            <p:cNvCxnSpPr>
              <a:cxnSpLocks noChangeAspect="1" noChangeShapeType="1"/>
              <a:stCxn id="343" idx="6"/>
              <a:endCxn id="346" idx="0"/>
            </p:cNvCxnSpPr>
            <p:nvPr/>
          </p:nvCxnSpPr>
          <p:spPr bwMode="auto">
            <a:xfrm>
              <a:off x="1292" y="3479"/>
              <a:ext cx="157" cy="38"/>
            </a:xfrm>
            <a:prstGeom prst="straightConnector1">
              <a:avLst/>
            </a:prstGeom>
            <a:noFill/>
            <a:ln w="9525">
              <a:solidFill>
                <a:schemeClr val="tx1"/>
              </a:solidFill>
              <a:round/>
              <a:headEnd/>
              <a:tailEnd/>
            </a:ln>
          </p:spPr>
        </p:cxnSp>
        <p:cxnSp>
          <p:nvCxnSpPr>
            <p:cNvPr id="349" name="AutoShape 170"/>
            <p:cNvCxnSpPr>
              <a:cxnSpLocks noChangeAspect="1" noChangeShapeType="1"/>
              <a:stCxn id="345" idx="6"/>
              <a:endCxn id="344" idx="6"/>
            </p:cNvCxnSpPr>
            <p:nvPr/>
          </p:nvCxnSpPr>
          <p:spPr bwMode="auto">
            <a:xfrm flipV="1">
              <a:off x="958" y="3434"/>
              <a:ext cx="5" cy="137"/>
            </a:xfrm>
            <a:prstGeom prst="straightConnector1">
              <a:avLst/>
            </a:prstGeom>
            <a:noFill/>
            <a:ln w="9525">
              <a:solidFill>
                <a:schemeClr val="tx1"/>
              </a:solidFill>
              <a:round/>
              <a:headEnd/>
              <a:tailEnd/>
            </a:ln>
          </p:spPr>
        </p:cxnSp>
        <p:cxnSp>
          <p:nvCxnSpPr>
            <p:cNvPr id="350" name="AutoShape 171"/>
            <p:cNvCxnSpPr>
              <a:cxnSpLocks noChangeAspect="1" noChangeShapeType="1"/>
              <a:stCxn id="345" idx="6"/>
              <a:endCxn id="351" idx="0"/>
            </p:cNvCxnSpPr>
            <p:nvPr/>
          </p:nvCxnSpPr>
          <p:spPr bwMode="auto">
            <a:xfrm>
              <a:off x="958" y="3571"/>
              <a:ext cx="147" cy="193"/>
            </a:xfrm>
            <a:prstGeom prst="straightConnector1">
              <a:avLst/>
            </a:prstGeom>
            <a:noFill/>
            <a:ln w="9525">
              <a:solidFill>
                <a:schemeClr val="tx1"/>
              </a:solidFill>
              <a:round/>
              <a:headEnd/>
              <a:tailEnd/>
            </a:ln>
          </p:spPr>
        </p:cxnSp>
        <p:sp>
          <p:nvSpPr>
            <p:cNvPr id="351" name="Oval 172"/>
            <p:cNvSpPr>
              <a:spLocks noChangeArrowheads="1"/>
            </p:cNvSpPr>
            <p:nvPr/>
          </p:nvSpPr>
          <p:spPr bwMode="auto">
            <a:xfrm>
              <a:off x="1047" y="376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G</a:t>
              </a:r>
            </a:p>
          </p:txBody>
        </p:sp>
        <p:cxnSp>
          <p:nvCxnSpPr>
            <p:cNvPr id="352" name="AutoShape 173"/>
            <p:cNvCxnSpPr>
              <a:cxnSpLocks noChangeAspect="1" noChangeShapeType="1"/>
              <a:stCxn id="346" idx="0"/>
              <a:endCxn id="353" idx="2"/>
            </p:cNvCxnSpPr>
            <p:nvPr/>
          </p:nvCxnSpPr>
          <p:spPr bwMode="auto">
            <a:xfrm flipH="1" flipV="1">
              <a:off x="1445" y="3372"/>
              <a:ext cx="4" cy="145"/>
            </a:xfrm>
            <a:prstGeom prst="straightConnector1">
              <a:avLst/>
            </a:prstGeom>
            <a:noFill/>
            <a:ln w="9525">
              <a:solidFill>
                <a:schemeClr val="tx1"/>
              </a:solidFill>
              <a:round/>
              <a:headEnd/>
              <a:tailEnd/>
            </a:ln>
          </p:spPr>
        </p:cxnSp>
        <p:sp>
          <p:nvSpPr>
            <p:cNvPr id="353" name="Oval 174"/>
            <p:cNvSpPr>
              <a:spLocks noChangeArrowheads="1"/>
            </p:cNvSpPr>
            <p:nvPr/>
          </p:nvSpPr>
          <p:spPr bwMode="auto">
            <a:xfrm>
              <a:off x="1445" y="331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L</a:t>
              </a:r>
            </a:p>
          </p:txBody>
        </p:sp>
        <p:sp>
          <p:nvSpPr>
            <p:cNvPr id="354" name="Oval 175"/>
            <p:cNvSpPr>
              <a:spLocks noChangeArrowheads="1"/>
            </p:cNvSpPr>
            <p:nvPr/>
          </p:nvSpPr>
          <p:spPr bwMode="auto">
            <a:xfrm>
              <a:off x="1092" y="323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D</a:t>
              </a:r>
            </a:p>
          </p:txBody>
        </p:sp>
        <p:cxnSp>
          <p:nvCxnSpPr>
            <p:cNvPr id="355" name="AutoShape 176"/>
            <p:cNvCxnSpPr>
              <a:cxnSpLocks noChangeAspect="1" noChangeShapeType="1"/>
              <a:stCxn id="344" idx="6"/>
              <a:endCxn id="354" idx="4"/>
            </p:cNvCxnSpPr>
            <p:nvPr/>
          </p:nvCxnSpPr>
          <p:spPr bwMode="auto">
            <a:xfrm flipV="1">
              <a:off x="963" y="3349"/>
              <a:ext cx="187" cy="85"/>
            </a:xfrm>
            <a:prstGeom prst="straightConnector1">
              <a:avLst/>
            </a:prstGeom>
            <a:noFill/>
            <a:ln w="9525">
              <a:solidFill>
                <a:schemeClr val="tx1"/>
              </a:solidFill>
              <a:round/>
              <a:headEnd/>
              <a:tailEnd/>
            </a:ln>
          </p:spPr>
        </p:cxnSp>
        <p:cxnSp>
          <p:nvCxnSpPr>
            <p:cNvPr id="356" name="AutoShape 177"/>
            <p:cNvCxnSpPr>
              <a:cxnSpLocks noChangeAspect="1" noChangeShapeType="1"/>
              <a:stCxn id="351" idx="0"/>
              <a:endCxn id="357" idx="7"/>
            </p:cNvCxnSpPr>
            <p:nvPr/>
          </p:nvCxnSpPr>
          <p:spPr bwMode="auto">
            <a:xfrm flipH="1" flipV="1">
              <a:off x="981" y="3701"/>
              <a:ext cx="124" cy="63"/>
            </a:xfrm>
            <a:prstGeom prst="straightConnector1">
              <a:avLst/>
            </a:prstGeom>
            <a:noFill/>
            <a:ln w="9525">
              <a:solidFill>
                <a:schemeClr val="tx1"/>
              </a:solidFill>
              <a:round/>
              <a:headEnd/>
              <a:tailEnd/>
            </a:ln>
          </p:spPr>
        </p:cxnSp>
        <p:sp>
          <p:nvSpPr>
            <p:cNvPr id="357" name="Oval 178"/>
            <p:cNvSpPr>
              <a:spLocks noChangeArrowheads="1"/>
            </p:cNvSpPr>
            <p:nvPr/>
          </p:nvSpPr>
          <p:spPr bwMode="auto">
            <a:xfrm>
              <a:off x="883" y="368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F</a:t>
              </a:r>
            </a:p>
          </p:txBody>
        </p:sp>
        <p:cxnSp>
          <p:nvCxnSpPr>
            <p:cNvPr id="358" name="AutoShape 179"/>
            <p:cNvCxnSpPr>
              <a:cxnSpLocks noChangeAspect="1" noChangeShapeType="1"/>
              <a:stCxn id="351" idx="0"/>
              <a:endCxn id="359" idx="2"/>
            </p:cNvCxnSpPr>
            <p:nvPr/>
          </p:nvCxnSpPr>
          <p:spPr bwMode="auto">
            <a:xfrm flipV="1">
              <a:off x="1105" y="3682"/>
              <a:ext cx="164" cy="82"/>
            </a:xfrm>
            <a:prstGeom prst="straightConnector1">
              <a:avLst/>
            </a:prstGeom>
            <a:noFill/>
            <a:ln w="9525">
              <a:solidFill>
                <a:schemeClr val="tx1"/>
              </a:solidFill>
              <a:round/>
              <a:headEnd/>
              <a:tailEnd/>
            </a:ln>
          </p:spPr>
        </p:cxnSp>
        <p:sp>
          <p:nvSpPr>
            <p:cNvPr id="359" name="Oval 180"/>
            <p:cNvSpPr>
              <a:spLocks noChangeArrowheads="1"/>
            </p:cNvSpPr>
            <p:nvPr/>
          </p:nvSpPr>
          <p:spPr bwMode="auto">
            <a:xfrm>
              <a:off x="1269" y="362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H</a:t>
              </a:r>
            </a:p>
          </p:txBody>
        </p:sp>
        <p:cxnSp>
          <p:nvCxnSpPr>
            <p:cNvPr id="360" name="AutoShape 181"/>
            <p:cNvCxnSpPr>
              <a:cxnSpLocks noChangeAspect="1" noChangeShapeType="1"/>
              <a:stCxn id="353" idx="2"/>
              <a:endCxn id="361" idx="4"/>
            </p:cNvCxnSpPr>
            <p:nvPr/>
          </p:nvCxnSpPr>
          <p:spPr bwMode="auto">
            <a:xfrm flipH="1" flipV="1">
              <a:off x="1344" y="3344"/>
              <a:ext cx="101" cy="28"/>
            </a:xfrm>
            <a:prstGeom prst="straightConnector1">
              <a:avLst/>
            </a:prstGeom>
            <a:noFill/>
            <a:ln w="9525">
              <a:solidFill>
                <a:schemeClr val="tx1"/>
              </a:solidFill>
              <a:round/>
              <a:headEnd/>
              <a:tailEnd/>
            </a:ln>
          </p:spPr>
        </p:cxnSp>
        <p:sp>
          <p:nvSpPr>
            <p:cNvPr id="361" name="Oval 182"/>
            <p:cNvSpPr>
              <a:spLocks noChangeArrowheads="1"/>
            </p:cNvSpPr>
            <p:nvPr/>
          </p:nvSpPr>
          <p:spPr bwMode="auto">
            <a:xfrm>
              <a:off x="1286" y="3229"/>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M</a:t>
              </a:r>
            </a:p>
          </p:txBody>
        </p:sp>
        <p:sp>
          <p:nvSpPr>
            <p:cNvPr id="362" name="Oval 183"/>
            <p:cNvSpPr>
              <a:spLocks noChangeArrowheads="1"/>
            </p:cNvSpPr>
            <p:nvPr/>
          </p:nvSpPr>
          <p:spPr bwMode="auto">
            <a:xfrm>
              <a:off x="1247" y="3769"/>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J</a:t>
              </a:r>
            </a:p>
          </p:txBody>
        </p:sp>
        <p:cxnSp>
          <p:nvCxnSpPr>
            <p:cNvPr id="363" name="AutoShape 184"/>
            <p:cNvCxnSpPr>
              <a:cxnSpLocks noChangeAspect="1" noChangeShapeType="1"/>
              <a:stCxn id="359" idx="2"/>
              <a:endCxn id="362" idx="1"/>
            </p:cNvCxnSpPr>
            <p:nvPr/>
          </p:nvCxnSpPr>
          <p:spPr bwMode="auto">
            <a:xfrm flipH="1">
              <a:off x="1264" y="3682"/>
              <a:ext cx="5" cy="104"/>
            </a:xfrm>
            <a:prstGeom prst="straightConnector1">
              <a:avLst/>
            </a:prstGeom>
            <a:noFill/>
            <a:ln w="9525">
              <a:solidFill>
                <a:schemeClr val="tx1"/>
              </a:solidFill>
              <a:round/>
              <a:headEnd/>
              <a:tailEnd/>
            </a:ln>
          </p:spPr>
        </p:cxnSp>
        <p:sp>
          <p:nvSpPr>
            <p:cNvPr id="364" name="Oval 185"/>
            <p:cNvSpPr>
              <a:spLocks noChangeArrowheads="1"/>
            </p:cNvSpPr>
            <p:nvPr/>
          </p:nvSpPr>
          <p:spPr bwMode="auto">
            <a:xfrm>
              <a:off x="918" y="3229"/>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E</a:t>
              </a:r>
            </a:p>
          </p:txBody>
        </p:sp>
        <p:cxnSp>
          <p:nvCxnSpPr>
            <p:cNvPr id="365" name="AutoShape 186"/>
            <p:cNvCxnSpPr>
              <a:cxnSpLocks noChangeAspect="1" noChangeShapeType="1"/>
              <a:stCxn id="354" idx="4"/>
              <a:endCxn id="364" idx="5"/>
            </p:cNvCxnSpPr>
            <p:nvPr/>
          </p:nvCxnSpPr>
          <p:spPr bwMode="auto">
            <a:xfrm flipH="1" flipV="1">
              <a:off x="1016" y="3327"/>
              <a:ext cx="134" cy="22"/>
            </a:xfrm>
            <a:prstGeom prst="straightConnector1">
              <a:avLst/>
            </a:prstGeom>
            <a:noFill/>
            <a:ln w="9525">
              <a:solidFill>
                <a:schemeClr val="tx1"/>
              </a:solidFill>
              <a:round/>
              <a:headEnd/>
              <a:tailEnd/>
            </a:ln>
          </p:spPr>
        </p:cxnSp>
        <p:cxnSp>
          <p:nvCxnSpPr>
            <p:cNvPr id="366" name="AutoShape 187"/>
            <p:cNvCxnSpPr>
              <a:cxnSpLocks noChangeAspect="1" noChangeShapeType="1"/>
              <a:stCxn id="343" idx="6"/>
              <a:endCxn id="361" idx="4"/>
            </p:cNvCxnSpPr>
            <p:nvPr/>
          </p:nvCxnSpPr>
          <p:spPr bwMode="auto">
            <a:xfrm flipV="1">
              <a:off x="1292" y="3344"/>
              <a:ext cx="52" cy="135"/>
            </a:xfrm>
            <a:prstGeom prst="straightConnector1">
              <a:avLst/>
            </a:prstGeom>
            <a:noFill/>
            <a:ln w="9525">
              <a:solidFill>
                <a:schemeClr val="tx1"/>
              </a:solidFill>
              <a:round/>
              <a:headEnd/>
              <a:tailEnd/>
            </a:ln>
          </p:spPr>
        </p:cxnSp>
        <p:cxnSp>
          <p:nvCxnSpPr>
            <p:cNvPr id="367" name="AutoShape 188"/>
            <p:cNvCxnSpPr>
              <a:cxnSpLocks noChangeAspect="1" noChangeShapeType="1"/>
              <a:stCxn id="346" idx="0"/>
              <a:endCxn id="361" idx="4"/>
            </p:cNvCxnSpPr>
            <p:nvPr/>
          </p:nvCxnSpPr>
          <p:spPr bwMode="auto">
            <a:xfrm flipH="1" flipV="1">
              <a:off x="1344" y="3344"/>
              <a:ext cx="105" cy="173"/>
            </a:xfrm>
            <a:prstGeom prst="straightConnector1">
              <a:avLst/>
            </a:prstGeom>
            <a:noFill/>
            <a:ln w="9525">
              <a:solidFill>
                <a:schemeClr val="tx1"/>
              </a:solidFill>
              <a:round/>
              <a:headEnd/>
              <a:tailEnd/>
            </a:ln>
          </p:spPr>
        </p:cxnSp>
        <p:cxnSp>
          <p:nvCxnSpPr>
            <p:cNvPr id="368" name="AutoShape 189"/>
            <p:cNvCxnSpPr>
              <a:cxnSpLocks noChangeAspect="1" noChangeShapeType="1"/>
              <a:stCxn id="343" idx="6"/>
              <a:endCxn id="353" idx="2"/>
            </p:cNvCxnSpPr>
            <p:nvPr/>
          </p:nvCxnSpPr>
          <p:spPr bwMode="auto">
            <a:xfrm flipV="1">
              <a:off x="1292" y="3372"/>
              <a:ext cx="153" cy="107"/>
            </a:xfrm>
            <a:prstGeom prst="straightConnector1">
              <a:avLst/>
            </a:prstGeom>
            <a:noFill/>
            <a:ln w="9525">
              <a:solidFill>
                <a:schemeClr val="tx1"/>
              </a:solidFill>
              <a:round/>
              <a:headEnd/>
              <a:tailEnd/>
            </a:ln>
          </p:spPr>
        </p:cxnSp>
        <p:cxnSp>
          <p:nvCxnSpPr>
            <p:cNvPr id="369" name="AutoShape 190"/>
            <p:cNvCxnSpPr>
              <a:cxnSpLocks noChangeAspect="1" noChangeShapeType="1"/>
              <a:stCxn id="343" idx="1"/>
              <a:endCxn id="354" idx="4"/>
            </p:cNvCxnSpPr>
            <p:nvPr/>
          </p:nvCxnSpPr>
          <p:spPr bwMode="auto">
            <a:xfrm flipH="1" flipV="1">
              <a:off x="1150" y="3349"/>
              <a:ext cx="44" cy="89"/>
            </a:xfrm>
            <a:prstGeom prst="straightConnector1">
              <a:avLst/>
            </a:prstGeom>
            <a:noFill/>
            <a:ln w="9525">
              <a:solidFill>
                <a:schemeClr val="tx1"/>
              </a:solidFill>
              <a:round/>
              <a:headEnd/>
              <a:tailEnd/>
            </a:ln>
          </p:spPr>
        </p:cxnSp>
        <p:cxnSp>
          <p:nvCxnSpPr>
            <p:cNvPr id="370" name="AutoShape 191"/>
            <p:cNvCxnSpPr>
              <a:cxnSpLocks noChangeAspect="1" noChangeShapeType="1"/>
              <a:stCxn id="343" idx="2"/>
              <a:endCxn id="344" idx="6"/>
            </p:cNvCxnSpPr>
            <p:nvPr/>
          </p:nvCxnSpPr>
          <p:spPr bwMode="auto">
            <a:xfrm flipH="1" flipV="1">
              <a:off x="963" y="3434"/>
              <a:ext cx="214" cy="45"/>
            </a:xfrm>
            <a:prstGeom prst="straightConnector1">
              <a:avLst/>
            </a:prstGeom>
            <a:noFill/>
            <a:ln w="9525">
              <a:solidFill>
                <a:schemeClr val="tx1"/>
              </a:solidFill>
              <a:round/>
              <a:headEnd/>
              <a:tailEnd/>
            </a:ln>
          </p:spPr>
        </p:cxnSp>
        <p:cxnSp>
          <p:nvCxnSpPr>
            <p:cNvPr id="371" name="AutoShape 192"/>
            <p:cNvCxnSpPr>
              <a:cxnSpLocks noChangeAspect="1" noChangeShapeType="1"/>
              <a:stCxn id="354" idx="4"/>
              <a:endCxn id="345" idx="6"/>
            </p:cNvCxnSpPr>
            <p:nvPr/>
          </p:nvCxnSpPr>
          <p:spPr bwMode="auto">
            <a:xfrm flipH="1">
              <a:off x="958" y="3349"/>
              <a:ext cx="192" cy="222"/>
            </a:xfrm>
            <a:prstGeom prst="straightConnector1">
              <a:avLst/>
            </a:prstGeom>
            <a:noFill/>
            <a:ln w="9525">
              <a:solidFill>
                <a:schemeClr val="tx1"/>
              </a:solidFill>
              <a:round/>
              <a:headEnd/>
              <a:tailEnd/>
            </a:ln>
          </p:spPr>
        </p:cxnSp>
        <p:cxnSp>
          <p:nvCxnSpPr>
            <p:cNvPr id="372" name="AutoShape 193"/>
            <p:cNvCxnSpPr>
              <a:cxnSpLocks noChangeAspect="1" noChangeShapeType="1"/>
              <a:stCxn id="344" idx="6"/>
              <a:endCxn id="364" idx="5"/>
            </p:cNvCxnSpPr>
            <p:nvPr/>
          </p:nvCxnSpPr>
          <p:spPr bwMode="auto">
            <a:xfrm flipV="1">
              <a:off x="963" y="3327"/>
              <a:ext cx="53" cy="107"/>
            </a:xfrm>
            <a:prstGeom prst="straightConnector1">
              <a:avLst/>
            </a:prstGeom>
            <a:noFill/>
            <a:ln w="9525">
              <a:solidFill>
                <a:schemeClr val="tx1"/>
              </a:solidFill>
              <a:round/>
              <a:headEnd/>
              <a:tailEnd/>
            </a:ln>
          </p:spPr>
        </p:cxnSp>
        <p:cxnSp>
          <p:nvCxnSpPr>
            <p:cNvPr id="373" name="AutoShape 194"/>
            <p:cNvCxnSpPr>
              <a:cxnSpLocks noChangeAspect="1" noChangeShapeType="1"/>
              <a:stCxn id="362" idx="1"/>
              <a:endCxn id="351" idx="0"/>
            </p:cNvCxnSpPr>
            <p:nvPr/>
          </p:nvCxnSpPr>
          <p:spPr bwMode="auto">
            <a:xfrm flipH="1" flipV="1">
              <a:off x="1105" y="3764"/>
              <a:ext cx="159" cy="22"/>
            </a:xfrm>
            <a:prstGeom prst="straightConnector1">
              <a:avLst/>
            </a:prstGeom>
            <a:noFill/>
            <a:ln w="9525">
              <a:solidFill>
                <a:schemeClr val="tx1"/>
              </a:solidFill>
              <a:round/>
              <a:headEnd/>
              <a:tailEnd/>
            </a:ln>
          </p:spPr>
        </p:cxnSp>
        <p:cxnSp>
          <p:nvCxnSpPr>
            <p:cNvPr id="374" name="AutoShape 195"/>
            <p:cNvCxnSpPr>
              <a:cxnSpLocks noChangeAspect="1" noChangeShapeType="1"/>
              <a:stCxn id="357" idx="7"/>
              <a:endCxn id="345" idx="6"/>
            </p:cNvCxnSpPr>
            <p:nvPr/>
          </p:nvCxnSpPr>
          <p:spPr bwMode="auto">
            <a:xfrm flipH="1" flipV="1">
              <a:off x="958" y="3571"/>
              <a:ext cx="23" cy="130"/>
            </a:xfrm>
            <a:prstGeom prst="straightConnector1">
              <a:avLst/>
            </a:prstGeom>
            <a:noFill/>
            <a:ln w="9525">
              <a:solidFill>
                <a:schemeClr val="tx1"/>
              </a:solidFill>
              <a:round/>
              <a:headEnd/>
              <a:tailEnd/>
            </a:ln>
          </p:spPr>
        </p:cxnSp>
        <p:cxnSp>
          <p:nvCxnSpPr>
            <p:cNvPr id="375" name="AutoShape 196"/>
            <p:cNvCxnSpPr>
              <a:cxnSpLocks noChangeAspect="1" noChangeShapeType="1"/>
              <a:stCxn id="343" idx="3"/>
              <a:endCxn id="357" idx="7"/>
            </p:cNvCxnSpPr>
            <p:nvPr/>
          </p:nvCxnSpPr>
          <p:spPr bwMode="auto">
            <a:xfrm flipH="1">
              <a:off x="981" y="3519"/>
              <a:ext cx="213" cy="182"/>
            </a:xfrm>
            <a:prstGeom prst="straightConnector1">
              <a:avLst/>
            </a:prstGeom>
            <a:noFill/>
            <a:ln w="9525">
              <a:solidFill>
                <a:schemeClr val="tx1"/>
              </a:solidFill>
              <a:round/>
              <a:headEnd/>
              <a:tailEnd/>
            </a:ln>
          </p:spPr>
        </p:cxnSp>
        <p:cxnSp>
          <p:nvCxnSpPr>
            <p:cNvPr id="376" name="AutoShape 197"/>
            <p:cNvCxnSpPr>
              <a:cxnSpLocks noChangeAspect="1" noChangeShapeType="1"/>
              <a:stCxn id="351" idx="0"/>
              <a:endCxn id="343" idx="3"/>
            </p:cNvCxnSpPr>
            <p:nvPr/>
          </p:nvCxnSpPr>
          <p:spPr bwMode="auto">
            <a:xfrm flipV="1">
              <a:off x="1105" y="3519"/>
              <a:ext cx="89" cy="245"/>
            </a:xfrm>
            <a:prstGeom prst="straightConnector1">
              <a:avLst/>
            </a:prstGeom>
            <a:noFill/>
            <a:ln w="9525">
              <a:solidFill>
                <a:schemeClr val="tx1"/>
              </a:solidFill>
              <a:round/>
              <a:headEnd/>
              <a:tailEnd/>
            </a:ln>
          </p:spPr>
        </p:cxnSp>
        <p:cxnSp>
          <p:nvCxnSpPr>
            <p:cNvPr id="377" name="AutoShape 198"/>
            <p:cNvCxnSpPr>
              <a:cxnSpLocks noChangeAspect="1" noChangeShapeType="1"/>
              <a:stCxn id="359" idx="2"/>
              <a:endCxn id="343" idx="3"/>
            </p:cNvCxnSpPr>
            <p:nvPr/>
          </p:nvCxnSpPr>
          <p:spPr bwMode="auto">
            <a:xfrm flipH="1" flipV="1">
              <a:off x="1194" y="3519"/>
              <a:ext cx="75" cy="163"/>
            </a:xfrm>
            <a:prstGeom prst="straightConnector1">
              <a:avLst/>
            </a:prstGeom>
            <a:noFill/>
            <a:ln w="9525">
              <a:solidFill>
                <a:schemeClr val="tx1"/>
              </a:solidFill>
              <a:round/>
              <a:headEnd/>
              <a:tailEnd/>
            </a:ln>
          </p:spPr>
        </p:cxnSp>
        <p:cxnSp>
          <p:nvCxnSpPr>
            <p:cNvPr id="378" name="AutoShape 199"/>
            <p:cNvCxnSpPr>
              <a:cxnSpLocks noChangeAspect="1" noChangeShapeType="1"/>
              <a:stCxn id="359" idx="2"/>
              <a:endCxn id="357" idx="7"/>
            </p:cNvCxnSpPr>
            <p:nvPr/>
          </p:nvCxnSpPr>
          <p:spPr bwMode="auto">
            <a:xfrm flipH="1">
              <a:off x="981" y="3682"/>
              <a:ext cx="288" cy="19"/>
            </a:xfrm>
            <a:prstGeom prst="straightConnector1">
              <a:avLst/>
            </a:prstGeom>
            <a:noFill/>
            <a:ln w="9525">
              <a:solidFill>
                <a:schemeClr val="tx1"/>
              </a:solidFill>
              <a:round/>
              <a:headEnd/>
              <a:tailEnd/>
            </a:ln>
          </p:spPr>
        </p:cxnSp>
        <p:cxnSp>
          <p:nvCxnSpPr>
            <p:cNvPr id="379" name="AutoShape 200"/>
            <p:cNvCxnSpPr>
              <a:cxnSpLocks noChangeAspect="1" noChangeShapeType="1"/>
              <a:stCxn id="359" idx="2"/>
              <a:endCxn id="345" idx="6"/>
            </p:cNvCxnSpPr>
            <p:nvPr/>
          </p:nvCxnSpPr>
          <p:spPr bwMode="auto">
            <a:xfrm flipH="1" flipV="1">
              <a:off x="958" y="3571"/>
              <a:ext cx="311" cy="111"/>
            </a:xfrm>
            <a:prstGeom prst="straightConnector1">
              <a:avLst/>
            </a:prstGeom>
            <a:noFill/>
            <a:ln w="9525">
              <a:solidFill>
                <a:schemeClr val="tx1"/>
              </a:solidFill>
              <a:round/>
              <a:headEnd/>
              <a:tailEnd/>
            </a:ln>
          </p:spPr>
        </p:cxnSp>
        <p:cxnSp>
          <p:nvCxnSpPr>
            <p:cNvPr id="380" name="AutoShape 201"/>
            <p:cNvCxnSpPr>
              <a:cxnSpLocks noChangeShapeType="1"/>
              <a:stCxn id="346" idx="3"/>
              <a:endCxn id="359" idx="7"/>
            </p:cNvCxnSpPr>
            <p:nvPr/>
          </p:nvCxnSpPr>
          <p:spPr bwMode="auto">
            <a:xfrm flipH="1">
              <a:off x="1367" y="3615"/>
              <a:ext cx="41" cy="26"/>
            </a:xfrm>
            <a:prstGeom prst="straightConnector1">
              <a:avLst/>
            </a:prstGeom>
            <a:noFill/>
            <a:ln w="9525">
              <a:solidFill>
                <a:schemeClr val="tx1"/>
              </a:solidFill>
              <a:miter lim="800000"/>
              <a:headEnd/>
              <a:tailEnd/>
            </a:ln>
          </p:spPr>
        </p:cxnSp>
        <p:cxnSp>
          <p:nvCxnSpPr>
            <p:cNvPr id="381" name="AutoShape 202"/>
            <p:cNvCxnSpPr>
              <a:cxnSpLocks noChangeShapeType="1"/>
              <a:stCxn id="354" idx="6"/>
              <a:endCxn id="361" idx="2"/>
            </p:cNvCxnSpPr>
            <p:nvPr/>
          </p:nvCxnSpPr>
          <p:spPr bwMode="auto">
            <a:xfrm flipV="1">
              <a:off x="1207" y="3287"/>
              <a:ext cx="79" cy="5"/>
            </a:xfrm>
            <a:prstGeom prst="straightConnector1">
              <a:avLst/>
            </a:prstGeom>
            <a:noFill/>
            <a:ln w="9525">
              <a:solidFill>
                <a:schemeClr val="tx1"/>
              </a:solidFill>
              <a:miter lim="800000"/>
              <a:headEnd/>
              <a:tailEnd/>
            </a:ln>
          </p:spPr>
        </p:cxnSp>
        <p:sp>
          <p:nvSpPr>
            <p:cNvPr id="382" name="AutoShape 205"/>
            <p:cNvSpPr>
              <a:spLocks noChangeArrowheads="1"/>
            </p:cNvSpPr>
            <p:nvPr/>
          </p:nvSpPr>
          <p:spPr bwMode="auto">
            <a:xfrm>
              <a:off x="1647" y="3510"/>
              <a:ext cx="288" cy="117"/>
            </a:xfrm>
            <a:prstGeom prst="rightArrow">
              <a:avLst>
                <a:gd name="adj1" fmla="val 50000"/>
                <a:gd name="adj2" fmla="val 61538"/>
              </a:avLst>
            </a:prstGeom>
            <a:solidFill>
              <a:schemeClr val="accent1"/>
            </a:solidFill>
            <a:ln w="12700">
              <a:solidFill>
                <a:schemeClr val="tx1"/>
              </a:solidFill>
              <a:miter lim="800000"/>
              <a:headEnd/>
              <a:tailEnd/>
            </a:ln>
          </p:spPr>
          <p:txBody>
            <a:bodyPr wrap="none" anchor="ctr"/>
            <a:lstStyle/>
            <a:p>
              <a:endParaRPr lang="en-US"/>
            </a:p>
          </p:txBody>
        </p:sp>
        <p:grpSp>
          <p:nvGrpSpPr>
            <p:cNvPr id="8" name="Group 209"/>
            <p:cNvGrpSpPr>
              <a:grpSpLocks/>
            </p:cNvGrpSpPr>
            <p:nvPr/>
          </p:nvGrpSpPr>
          <p:grpSpPr bwMode="auto">
            <a:xfrm>
              <a:off x="2820" y="3420"/>
              <a:ext cx="712" cy="655"/>
              <a:chOff x="1436" y="3426"/>
              <a:chExt cx="712" cy="655"/>
            </a:xfrm>
          </p:grpSpPr>
          <p:sp>
            <p:nvSpPr>
              <p:cNvPr id="432" name="Oval 210"/>
              <p:cNvSpPr>
                <a:spLocks noChangeArrowheads="1"/>
              </p:cNvSpPr>
              <p:nvPr/>
            </p:nvSpPr>
            <p:spPr bwMode="auto">
              <a:xfrm>
                <a:off x="1436" y="3573"/>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C</a:t>
                </a:r>
              </a:p>
            </p:txBody>
          </p:sp>
          <p:sp>
            <p:nvSpPr>
              <p:cNvPr id="433" name="Oval 211"/>
              <p:cNvSpPr>
                <a:spLocks noChangeArrowheads="1"/>
              </p:cNvSpPr>
              <p:nvPr/>
            </p:nvSpPr>
            <p:spPr bwMode="auto">
              <a:xfrm>
                <a:off x="1978" y="371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K</a:t>
                </a:r>
              </a:p>
            </p:txBody>
          </p:sp>
          <p:sp>
            <p:nvSpPr>
              <p:cNvPr id="434" name="Oval 212"/>
              <p:cNvSpPr>
                <a:spLocks noChangeArrowheads="1"/>
              </p:cNvSpPr>
              <p:nvPr/>
            </p:nvSpPr>
            <p:spPr bwMode="auto">
              <a:xfrm>
                <a:off x="1635" y="396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G</a:t>
                </a:r>
              </a:p>
            </p:txBody>
          </p:sp>
          <p:cxnSp>
            <p:nvCxnSpPr>
              <p:cNvPr id="435" name="AutoShape 213"/>
              <p:cNvCxnSpPr>
                <a:cxnSpLocks noChangeAspect="1" noChangeShapeType="1"/>
                <a:stCxn id="433" idx="0"/>
                <a:endCxn id="436" idx="2"/>
              </p:cNvCxnSpPr>
              <p:nvPr/>
            </p:nvCxnSpPr>
            <p:spPr bwMode="auto">
              <a:xfrm flipH="1" flipV="1">
                <a:off x="2033" y="3570"/>
                <a:ext cx="3" cy="144"/>
              </a:xfrm>
              <a:prstGeom prst="straightConnector1">
                <a:avLst/>
              </a:prstGeom>
              <a:noFill/>
              <a:ln w="9525">
                <a:solidFill>
                  <a:schemeClr val="tx1"/>
                </a:solidFill>
                <a:round/>
                <a:headEnd/>
                <a:tailEnd/>
              </a:ln>
            </p:spPr>
          </p:cxnSp>
          <p:sp>
            <p:nvSpPr>
              <p:cNvPr id="436" name="Oval 214"/>
              <p:cNvSpPr>
                <a:spLocks noChangeArrowheads="1"/>
              </p:cNvSpPr>
              <p:nvPr/>
            </p:nvSpPr>
            <p:spPr bwMode="auto">
              <a:xfrm>
                <a:off x="2033" y="3512"/>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L</a:t>
                </a:r>
              </a:p>
            </p:txBody>
          </p:sp>
          <p:sp>
            <p:nvSpPr>
              <p:cNvPr id="437" name="Oval 215"/>
              <p:cNvSpPr>
                <a:spLocks noChangeArrowheads="1"/>
              </p:cNvSpPr>
              <p:nvPr/>
            </p:nvSpPr>
            <p:spPr bwMode="auto">
              <a:xfrm>
                <a:off x="1680" y="343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D</a:t>
                </a:r>
              </a:p>
            </p:txBody>
          </p:sp>
          <p:cxnSp>
            <p:nvCxnSpPr>
              <p:cNvPr id="438" name="AutoShape 216"/>
              <p:cNvCxnSpPr>
                <a:cxnSpLocks noChangeAspect="1" noChangeShapeType="1"/>
                <a:stCxn id="432" idx="6"/>
                <a:endCxn id="437" idx="4"/>
              </p:cNvCxnSpPr>
              <p:nvPr/>
            </p:nvCxnSpPr>
            <p:spPr bwMode="auto">
              <a:xfrm flipV="1">
                <a:off x="1551" y="3546"/>
                <a:ext cx="187" cy="85"/>
              </a:xfrm>
              <a:prstGeom prst="straightConnector1">
                <a:avLst/>
              </a:prstGeom>
              <a:noFill/>
              <a:ln w="9525">
                <a:solidFill>
                  <a:schemeClr val="tx1"/>
                </a:solidFill>
                <a:round/>
                <a:headEnd/>
                <a:tailEnd/>
              </a:ln>
            </p:spPr>
          </p:cxnSp>
          <p:cxnSp>
            <p:nvCxnSpPr>
              <p:cNvPr id="439" name="AutoShape 217"/>
              <p:cNvCxnSpPr>
                <a:cxnSpLocks noChangeAspect="1" noChangeShapeType="1"/>
                <a:stCxn id="434" idx="0"/>
                <a:endCxn id="440" idx="7"/>
              </p:cNvCxnSpPr>
              <p:nvPr/>
            </p:nvCxnSpPr>
            <p:spPr bwMode="auto">
              <a:xfrm flipH="1" flipV="1">
                <a:off x="1569" y="3898"/>
                <a:ext cx="124" cy="63"/>
              </a:xfrm>
              <a:prstGeom prst="straightConnector1">
                <a:avLst/>
              </a:prstGeom>
              <a:noFill/>
              <a:ln w="9525">
                <a:solidFill>
                  <a:schemeClr val="tx1"/>
                </a:solidFill>
                <a:round/>
                <a:headEnd/>
                <a:tailEnd/>
              </a:ln>
            </p:spPr>
          </p:cxnSp>
          <p:sp>
            <p:nvSpPr>
              <p:cNvPr id="440" name="Oval 218"/>
              <p:cNvSpPr>
                <a:spLocks noChangeArrowheads="1"/>
              </p:cNvSpPr>
              <p:nvPr/>
            </p:nvSpPr>
            <p:spPr bwMode="auto">
              <a:xfrm>
                <a:off x="1471" y="388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F</a:t>
                </a:r>
              </a:p>
            </p:txBody>
          </p:sp>
          <p:cxnSp>
            <p:nvCxnSpPr>
              <p:cNvPr id="441" name="AutoShape 219"/>
              <p:cNvCxnSpPr>
                <a:cxnSpLocks noChangeAspect="1" noChangeShapeType="1"/>
                <a:stCxn id="434" idx="0"/>
                <a:endCxn id="442" idx="2"/>
              </p:cNvCxnSpPr>
              <p:nvPr/>
            </p:nvCxnSpPr>
            <p:spPr bwMode="auto">
              <a:xfrm flipV="1">
                <a:off x="1693" y="3879"/>
                <a:ext cx="164" cy="82"/>
              </a:xfrm>
              <a:prstGeom prst="straightConnector1">
                <a:avLst/>
              </a:prstGeom>
              <a:noFill/>
              <a:ln w="9525">
                <a:solidFill>
                  <a:schemeClr val="tx1"/>
                </a:solidFill>
                <a:round/>
                <a:headEnd/>
                <a:tailEnd/>
              </a:ln>
            </p:spPr>
          </p:cxnSp>
          <p:sp>
            <p:nvSpPr>
              <p:cNvPr id="442" name="Oval 220"/>
              <p:cNvSpPr>
                <a:spLocks noChangeArrowheads="1"/>
              </p:cNvSpPr>
              <p:nvPr/>
            </p:nvSpPr>
            <p:spPr bwMode="auto">
              <a:xfrm>
                <a:off x="1857" y="382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H</a:t>
                </a:r>
              </a:p>
            </p:txBody>
          </p:sp>
          <p:cxnSp>
            <p:nvCxnSpPr>
              <p:cNvPr id="443" name="AutoShape 221"/>
              <p:cNvCxnSpPr>
                <a:cxnSpLocks noChangeAspect="1" noChangeShapeType="1"/>
                <a:stCxn id="436" idx="2"/>
                <a:endCxn id="444" idx="4"/>
              </p:cNvCxnSpPr>
              <p:nvPr/>
            </p:nvCxnSpPr>
            <p:spPr bwMode="auto">
              <a:xfrm flipH="1" flipV="1">
                <a:off x="1932" y="3541"/>
                <a:ext cx="101" cy="29"/>
              </a:xfrm>
              <a:prstGeom prst="straightConnector1">
                <a:avLst/>
              </a:prstGeom>
              <a:noFill/>
              <a:ln w="9525">
                <a:solidFill>
                  <a:schemeClr val="tx1"/>
                </a:solidFill>
                <a:round/>
                <a:headEnd/>
                <a:tailEnd/>
              </a:ln>
            </p:spPr>
          </p:cxnSp>
          <p:sp>
            <p:nvSpPr>
              <p:cNvPr id="444" name="Oval 222"/>
              <p:cNvSpPr>
                <a:spLocks noChangeArrowheads="1"/>
              </p:cNvSpPr>
              <p:nvPr/>
            </p:nvSpPr>
            <p:spPr bwMode="auto">
              <a:xfrm>
                <a:off x="1874"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M</a:t>
                </a:r>
              </a:p>
            </p:txBody>
          </p:sp>
          <p:sp>
            <p:nvSpPr>
              <p:cNvPr id="445" name="Oval 223"/>
              <p:cNvSpPr>
                <a:spLocks noChangeArrowheads="1"/>
              </p:cNvSpPr>
              <p:nvPr/>
            </p:nvSpPr>
            <p:spPr bwMode="auto">
              <a:xfrm>
                <a:off x="1834" y="396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J</a:t>
                </a:r>
              </a:p>
            </p:txBody>
          </p:sp>
          <p:cxnSp>
            <p:nvCxnSpPr>
              <p:cNvPr id="446" name="AutoShape 224"/>
              <p:cNvCxnSpPr>
                <a:cxnSpLocks noChangeAspect="1" noChangeShapeType="1"/>
                <a:stCxn id="442" idx="2"/>
                <a:endCxn id="445" idx="1"/>
              </p:cNvCxnSpPr>
              <p:nvPr/>
            </p:nvCxnSpPr>
            <p:spPr bwMode="auto">
              <a:xfrm flipH="1">
                <a:off x="1851" y="3879"/>
                <a:ext cx="6" cy="104"/>
              </a:xfrm>
              <a:prstGeom prst="straightConnector1">
                <a:avLst/>
              </a:prstGeom>
              <a:noFill/>
              <a:ln w="9525">
                <a:solidFill>
                  <a:schemeClr val="tx1"/>
                </a:solidFill>
                <a:round/>
                <a:headEnd/>
                <a:tailEnd/>
              </a:ln>
            </p:spPr>
          </p:cxnSp>
          <p:sp>
            <p:nvSpPr>
              <p:cNvPr id="447" name="Oval 225"/>
              <p:cNvSpPr>
                <a:spLocks noChangeArrowheads="1"/>
              </p:cNvSpPr>
              <p:nvPr/>
            </p:nvSpPr>
            <p:spPr bwMode="auto">
              <a:xfrm>
                <a:off x="1506"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E</a:t>
                </a:r>
              </a:p>
            </p:txBody>
          </p:sp>
          <p:cxnSp>
            <p:nvCxnSpPr>
              <p:cNvPr id="448" name="AutoShape 226"/>
              <p:cNvCxnSpPr>
                <a:cxnSpLocks noChangeAspect="1" noChangeShapeType="1"/>
                <a:stCxn id="437" idx="4"/>
                <a:endCxn id="447" idx="5"/>
              </p:cNvCxnSpPr>
              <p:nvPr/>
            </p:nvCxnSpPr>
            <p:spPr bwMode="auto">
              <a:xfrm flipH="1" flipV="1">
                <a:off x="1604" y="3524"/>
                <a:ext cx="134" cy="22"/>
              </a:xfrm>
              <a:prstGeom prst="straightConnector1">
                <a:avLst/>
              </a:prstGeom>
              <a:noFill/>
              <a:ln w="9525">
                <a:solidFill>
                  <a:schemeClr val="tx1"/>
                </a:solidFill>
                <a:round/>
                <a:headEnd/>
                <a:tailEnd/>
              </a:ln>
            </p:spPr>
          </p:cxnSp>
          <p:cxnSp>
            <p:nvCxnSpPr>
              <p:cNvPr id="449" name="AutoShape 227"/>
              <p:cNvCxnSpPr>
                <a:cxnSpLocks noChangeAspect="1" noChangeShapeType="1"/>
                <a:stCxn id="433" idx="0"/>
                <a:endCxn id="444" idx="4"/>
              </p:cNvCxnSpPr>
              <p:nvPr/>
            </p:nvCxnSpPr>
            <p:spPr bwMode="auto">
              <a:xfrm flipH="1" flipV="1">
                <a:off x="1932" y="3541"/>
                <a:ext cx="104" cy="173"/>
              </a:xfrm>
              <a:prstGeom prst="straightConnector1">
                <a:avLst/>
              </a:prstGeom>
              <a:noFill/>
              <a:ln w="9525">
                <a:solidFill>
                  <a:schemeClr val="tx1"/>
                </a:solidFill>
                <a:round/>
                <a:headEnd/>
                <a:tailEnd/>
              </a:ln>
            </p:spPr>
          </p:cxnSp>
          <p:cxnSp>
            <p:nvCxnSpPr>
              <p:cNvPr id="450" name="AutoShape 228"/>
              <p:cNvCxnSpPr>
                <a:cxnSpLocks noChangeAspect="1" noChangeShapeType="1"/>
                <a:stCxn id="432" idx="6"/>
                <a:endCxn id="447" idx="5"/>
              </p:cNvCxnSpPr>
              <p:nvPr/>
            </p:nvCxnSpPr>
            <p:spPr bwMode="auto">
              <a:xfrm flipV="1">
                <a:off x="1551" y="3524"/>
                <a:ext cx="53" cy="107"/>
              </a:xfrm>
              <a:prstGeom prst="straightConnector1">
                <a:avLst/>
              </a:prstGeom>
              <a:noFill/>
              <a:ln w="9525">
                <a:solidFill>
                  <a:schemeClr val="tx1"/>
                </a:solidFill>
                <a:round/>
                <a:headEnd/>
                <a:tailEnd/>
              </a:ln>
            </p:spPr>
          </p:cxnSp>
          <p:cxnSp>
            <p:nvCxnSpPr>
              <p:cNvPr id="451" name="AutoShape 229"/>
              <p:cNvCxnSpPr>
                <a:cxnSpLocks noChangeAspect="1" noChangeShapeType="1"/>
                <a:stCxn id="445" idx="1"/>
                <a:endCxn id="434" idx="0"/>
              </p:cNvCxnSpPr>
              <p:nvPr/>
            </p:nvCxnSpPr>
            <p:spPr bwMode="auto">
              <a:xfrm flipH="1" flipV="1">
                <a:off x="1693" y="3961"/>
                <a:ext cx="158" cy="22"/>
              </a:xfrm>
              <a:prstGeom prst="straightConnector1">
                <a:avLst/>
              </a:prstGeom>
              <a:noFill/>
              <a:ln w="9525">
                <a:solidFill>
                  <a:schemeClr val="tx1"/>
                </a:solidFill>
                <a:round/>
                <a:headEnd/>
                <a:tailEnd/>
              </a:ln>
            </p:spPr>
          </p:cxnSp>
          <p:cxnSp>
            <p:nvCxnSpPr>
              <p:cNvPr id="452" name="AutoShape 230"/>
              <p:cNvCxnSpPr>
                <a:cxnSpLocks noChangeAspect="1" noChangeShapeType="1"/>
                <a:stCxn id="442" idx="2"/>
                <a:endCxn id="440" idx="7"/>
              </p:cNvCxnSpPr>
              <p:nvPr/>
            </p:nvCxnSpPr>
            <p:spPr bwMode="auto">
              <a:xfrm flipH="1">
                <a:off x="1569" y="3879"/>
                <a:ext cx="288" cy="19"/>
              </a:xfrm>
              <a:prstGeom prst="straightConnector1">
                <a:avLst/>
              </a:prstGeom>
              <a:noFill/>
              <a:ln w="9525">
                <a:solidFill>
                  <a:schemeClr val="tx1"/>
                </a:solidFill>
                <a:round/>
                <a:headEnd/>
                <a:tailEnd/>
              </a:ln>
            </p:spPr>
          </p:cxnSp>
          <p:cxnSp>
            <p:nvCxnSpPr>
              <p:cNvPr id="453" name="AutoShape 231"/>
              <p:cNvCxnSpPr>
                <a:cxnSpLocks noChangeShapeType="1"/>
                <a:stCxn id="433" idx="3"/>
                <a:endCxn id="442" idx="7"/>
              </p:cNvCxnSpPr>
              <p:nvPr/>
            </p:nvCxnSpPr>
            <p:spPr bwMode="auto">
              <a:xfrm flipH="1">
                <a:off x="1955" y="3812"/>
                <a:ext cx="40" cy="26"/>
              </a:xfrm>
              <a:prstGeom prst="straightConnector1">
                <a:avLst/>
              </a:prstGeom>
              <a:noFill/>
              <a:ln w="9525">
                <a:solidFill>
                  <a:schemeClr val="tx1"/>
                </a:solidFill>
                <a:miter lim="800000"/>
                <a:headEnd/>
                <a:tailEnd/>
              </a:ln>
            </p:spPr>
          </p:cxnSp>
          <p:cxnSp>
            <p:nvCxnSpPr>
              <p:cNvPr id="454" name="AutoShape 232"/>
              <p:cNvCxnSpPr>
                <a:cxnSpLocks noChangeShapeType="1"/>
                <a:stCxn id="437" idx="6"/>
                <a:endCxn id="444" idx="2"/>
              </p:cNvCxnSpPr>
              <p:nvPr/>
            </p:nvCxnSpPr>
            <p:spPr bwMode="auto">
              <a:xfrm flipV="1">
                <a:off x="1795" y="3484"/>
                <a:ext cx="79" cy="5"/>
              </a:xfrm>
              <a:prstGeom prst="straightConnector1">
                <a:avLst/>
              </a:prstGeom>
              <a:noFill/>
              <a:ln w="9525">
                <a:solidFill>
                  <a:schemeClr val="tx1"/>
                </a:solidFill>
                <a:miter lim="800000"/>
                <a:headEnd/>
                <a:tailEnd/>
              </a:ln>
            </p:spPr>
          </p:cxnSp>
        </p:grpSp>
        <p:grpSp>
          <p:nvGrpSpPr>
            <p:cNvPr id="9" name="Group 233"/>
            <p:cNvGrpSpPr>
              <a:grpSpLocks/>
            </p:cNvGrpSpPr>
            <p:nvPr/>
          </p:nvGrpSpPr>
          <p:grpSpPr bwMode="auto">
            <a:xfrm>
              <a:off x="3592" y="3420"/>
              <a:ext cx="712" cy="655"/>
              <a:chOff x="1436" y="3426"/>
              <a:chExt cx="712" cy="655"/>
            </a:xfrm>
          </p:grpSpPr>
          <p:sp>
            <p:nvSpPr>
              <p:cNvPr id="409" name="Oval 234"/>
              <p:cNvSpPr>
                <a:spLocks noChangeArrowheads="1"/>
              </p:cNvSpPr>
              <p:nvPr/>
            </p:nvSpPr>
            <p:spPr bwMode="auto">
              <a:xfrm>
                <a:off x="1436" y="3573"/>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C</a:t>
                </a:r>
              </a:p>
            </p:txBody>
          </p:sp>
          <p:sp>
            <p:nvSpPr>
              <p:cNvPr id="410" name="Oval 235"/>
              <p:cNvSpPr>
                <a:spLocks noChangeArrowheads="1"/>
              </p:cNvSpPr>
              <p:nvPr/>
            </p:nvSpPr>
            <p:spPr bwMode="auto">
              <a:xfrm>
                <a:off x="1978" y="371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K</a:t>
                </a:r>
              </a:p>
            </p:txBody>
          </p:sp>
          <p:sp>
            <p:nvSpPr>
              <p:cNvPr id="411" name="Oval 236"/>
              <p:cNvSpPr>
                <a:spLocks noChangeArrowheads="1"/>
              </p:cNvSpPr>
              <p:nvPr/>
            </p:nvSpPr>
            <p:spPr bwMode="auto">
              <a:xfrm>
                <a:off x="1635" y="396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G</a:t>
                </a:r>
              </a:p>
            </p:txBody>
          </p:sp>
          <p:cxnSp>
            <p:nvCxnSpPr>
              <p:cNvPr id="412" name="AutoShape 237"/>
              <p:cNvCxnSpPr>
                <a:cxnSpLocks noChangeAspect="1" noChangeShapeType="1"/>
                <a:stCxn id="410" idx="0"/>
                <a:endCxn id="413" idx="2"/>
              </p:cNvCxnSpPr>
              <p:nvPr/>
            </p:nvCxnSpPr>
            <p:spPr bwMode="auto">
              <a:xfrm flipH="1" flipV="1">
                <a:off x="2033" y="3570"/>
                <a:ext cx="3" cy="144"/>
              </a:xfrm>
              <a:prstGeom prst="straightConnector1">
                <a:avLst/>
              </a:prstGeom>
              <a:noFill/>
              <a:ln w="9525">
                <a:solidFill>
                  <a:schemeClr val="tx1"/>
                </a:solidFill>
                <a:round/>
                <a:headEnd/>
                <a:tailEnd/>
              </a:ln>
            </p:spPr>
          </p:cxnSp>
          <p:sp>
            <p:nvSpPr>
              <p:cNvPr id="413" name="Oval 238"/>
              <p:cNvSpPr>
                <a:spLocks noChangeArrowheads="1"/>
              </p:cNvSpPr>
              <p:nvPr/>
            </p:nvSpPr>
            <p:spPr bwMode="auto">
              <a:xfrm>
                <a:off x="2033" y="3512"/>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L</a:t>
                </a:r>
              </a:p>
            </p:txBody>
          </p:sp>
          <p:sp>
            <p:nvSpPr>
              <p:cNvPr id="414" name="Oval 239"/>
              <p:cNvSpPr>
                <a:spLocks noChangeArrowheads="1"/>
              </p:cNvSpPr>
              <p:nvPr/>
            </p:nvSpPr>
            <p:spPr bwMode="auto">
              <a:xfrm>
                <a:off x="1680" y="343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D</a:t>
                </a:r>
              </a:p>
            </p:txBody>
          </p:sp>
          <p:cxnSp>
            <p:nvCxnSpPr>
              <p:cNvPr id="415" name="AutoShape 240"/>
              <p:cNvCxnSpPr>
                <a:cxnSpLocks noChangeAspect="1" noChangeShapeType="1"/>
                <a:stCxn id="409" idx="6"/>
                <a:endCxn id="414" idx="4"/>
              </p:cNvCxnSpPr>
              <p:nvPr/>
            </p:nvCxnSpPr>
            <p:spPr bwMode="auto">
              <a:xfrm flipV="1">
                <a:off x="1551" y="3546"/>
                <a:ext cx="187" cy="85"/>
              </a:xfrm>
              <a:prstGeom prst="straightConnector1">
                <a:avLst/>
              </a:prstGeom>
              <a:noFill/>
              <a:ln w="9525">
                <a:solidFill>
                  <a:schemeClr val="tx1"/>
                </a:solidFill>
                <a:round/>
                <a:headEnd/>
                <a:tailEnd/>
              </a:ln>
            </p:spPr>
          </p:cxnSp>
          <p:cxnSp>
            <p:nvCxnSpPr>
              <p:cNvPr id="416" name="AutoShape 241"/>
              <p:cNvCxnSpPr>
                <a:cxnSpLocks noChangeAspect="1" noChangeShapeType="1"/>
                <a:stCxn id="411" idx="0"/>
                <a:endCxn id="417" idx="7"/>
              </p:cNvCxnSpPr>
              <p:nvPr/>
            </p:nvCxnSpPr>
            <p:spPr bwMode="auto">
              <a:xfrm flipH="1" flipV="1">
                <a:off x="1569" y="3898"/>
                <a:ext cx="124" cy="63"/>
              </a:xfrm>
              <a:prstGeom prst="straightConnector1">
                <a:avLst/>
              </a:prstGeom>
              <a:noFill/>
              <a:ln w="9525">
                <a:solidFill>
                  <a:schemeClr val="tx1"/>
                </a:solidFill>
                <a:round/>
                <a:headEnd/>
                <a:tailEnd/>
              </a:ln>
            </p:spPr>
          </p:cxnSp>
          <p:sp>
            <p:nvSpPr>
              <p:cNvPr id="417" name="Oval 242"/>
              <p:cNvSpPr>
                <a:spLocks noChangeArrowheads="1"/>
              </p:cNvSpPr>
              <p:nvPr/>
            </p:nvSpPr>
            <p:spPr bwMode="auto">
              <a:xfrm>
                <a:off x="1471" y="388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F</a:t>
                </a:r>
              </a:p>
            </p:txBody>
          </p:sp>
          <p:cxnSp>
            <p:nvCxnSpPr>
              <p:cNvPr id="418" name="AutoShape 243"/>
              <p:cNvCxnSpPr>
                <a:cxnSpLocks noChangeAspect="1" noChangeShapeType="1"/>
                <a:stCxn id="411" idx="0"/>
                <a:endCxn id="419" idx="2"/>
              </p:cNvCxnSpPr>
              <p:nvPr/>
            </p:nvCxnSpPr>
            <p:spPr bwMode="auto">
              <a:xfrm flipV="1">
                <a:off x="1693" y="3879"/>
                <a:ext cx="164" cy="82"/>
              </a:xfrm>
              <a:prstGeom prst="straightConnector1">
                <a:avLst/>
              </a:prstGeom>
              <a:noFill/>
              <a:ln w="9525">
                <a:solidFill>
                  <a:schemeClr val="tx1"/>
                </a:solidFill>
                <a:round/>
                <a:headEnd/>
                <a:tailEnd/>
              </a:ln>
            </p:spPr>
          </p:cxnSp>
          <p:sp>
            <p:nvSpPr>
              <p:cNvPr id="419" name="Oval 244"/>
              <p:cNvSpPr>
                <a:spLocks noChangeArrowheads="1"/>
              </p:cNvSpPr>
              <p:nvPr/>
            </p:nvSpPr>
            <p:spPr bwMode="auto">
              <a:xfrm>
                <a:off x="1857" y="382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H</a:t>
                </a:r>
              </a:p>
            </p:txBody>
          </p:sp>
          <p:cxnSp>
            <p:nvCxnSpPr>
              <p:cNvPr id="420" name="AutoShape 245"/>
              <p:cNvCxnSpPr>
                <a:cxnSpLocks noChangeAspect="1" noChangeShapeType="1"/>
                <a:stCxn id="413" idx="2"/>
                <a:endCxn id="421" idx="4"/>
              </p:cNvCxnSpPr>
              <p:nvPr/>
            </p:nvCxnSpPr>
            <p:spPr bwMode="auto">
              <a:xfrm flipH="1" flipV="1">
                <a:off x="1932" y="3541"/>
                <a:ext cx="101" cy="29"/>
              </a:xfrm>
              <a:prstGeom prst="straightConnector1">
                <a:avLst/>
              </a:prstGeom>
              <a:noFill/>
              <a:ln w="9525">
                <a:solidFill>
                  <a:schemeClr val="tx1"/>
                </a:solidFill>
                <a:round/>
                <a:headEnd/>
                <a:tailEnd/>
              </a:ln>
            </p:spPr>
          </p:cxnSp>
          <p:sp>
            <p:nvSpPr>
              <p:cNvPr id="421" name="Oval 246"/>
              <p:cNvSpPr>
                <a:spLocks noChangeArrowheads="1"/>
              </p:cNvSpPr>
              <p:nvPr/>
            </p:nvSpPr>
            <p:spPr bwMode="auto">
              <a:xfrm>
                <a:off x="1874"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M</a:t>
                </a:r>
              </a:p>
            </p:txBody>
          </p:sp>
          <p:sp>
            <p:nvSpPr>
              <p:cNvPr id="422" name="Oval 247"/>
              <p:cNvSpPr>
                <a:spLocks noChangeArrowheads="1"/>
              </p:cNvSpPr>
              <p:nvPr/>
            </p:nvSpPr>
            <p:spPr bwMode="auto">
              <a:xfrm>
                <a:off x="1834" y="396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J</a:t>
                </a:r>
              </a:p>
            </p:txBody>
          </p:sp>
          <p:cxnSp>
            <p:nvCxnSpPr>
              <p:cNvPr id="423" name="AutoShape 248"/>
              <p:cNvCxnSpPr>
                <a:cxnSpLocks noChangeAspect="1" noChangeShapeType="1"/>
                <a:stCxn id="419" idx="2"/>
                <a:endCxn id="422" idx="1"/>
              </p:cNvCxnSpPr>
              <p:nvPr/>
            </p:nvCxnSpPr>
            <p:spPr bwMode="auto">
              <a:xfrm flipH="1">
                <a:off x="1851" y="3879"/>
                <a:ext cx="6" cy="104"/>
              </a:xfrm>
              <a:prstGeom prst="straightConnector1">
                <a:avLst/>
              </a:prstGeom>
              <a:noFill/>
              <a:ln w="9525">
                <a:solidFill>
                  <a:schemeClr val="tx1"/>
                </a:solidFill>
                <a:round/>
                <a:headEnd/>
                <a:tailEnd/>
              </a:ln>
            </p:spPr>
          </p:cxnSp>
          <p:sp>
            <p:nvSpPr>
              <p:cNvPr id="424" name="Oval 249"/>
              <p:cNvSpPr>
                <a:spLocks noChangeArrowheads="1"/>
              </p:cNvSpPr>
              <p:nvPr/>
            </p:nvSpPr>
            <p:spPr bwMode="auto">
              <a:xfrm>
                <a:off x="1506"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E</a:t>
                </a:r>
              </a:p>
            </p:txBody>
          </p:sp>
          <p:cxnSp>
            <p:nvCxnSpPr>
              <p:cNvPr id="425" name="AutoShape 250"/>
              <p:cNvCxnSpPr>
                <a:cxnSpLocks noChangeAspect="1" noChangeShapeType="1"/>
                <a:stCxn id="414" idx="4"/>
                <a:endCxn id="424" idx="5"/>
              </p:cNvCxnSpPr>
              <p:nvPr/>
            </p:nvCxnSpPr>
            <p:spPr bwMode="auto">
              <a:xfrm flipH="1" flipV="1">
                <a:off x="1604" y="3524"/>
                <a:ext cx="134" cy="22"/>
              </a:xfrm>
              <a:prstGeom prst="straightConnector1">
                <a:avLst/>
              </a:prstGeom>
              <a:noFill/>
              <a:ln w="9525">
                <a:solidFill>
                  <a:schemeClr val="tx1"/>
                </a:solidFill>
                <a:round/>
                <a:headEnd/>
                <a:tailEnd/>
              </a:ln>
            </p:spPr>
          </p:cxnSp>
          <p:cxnSp>
            <p:nvCxnSpPr>
              <p:cNvPr id="426" name="AutoShape 251"/>
              <p:cNvCxnSpPr>
                <a:cxnSpLocks noChangeAspect="1" noChangeShapeType="1"/>
                <a:stCxn id="410" idx="0"/>
                <a:endCxn id="421" idx="4"/>
              </p:cNvCxnSpPr>
              <p:nvPr/>
            </p:nvCxnSpPr>
            <p:spPr bwMode="auto">
              <a:xfrm flipH="1" flipV="1">
                <a:off x="1932" y="3541"/>
                <a:ext cx="104" cy="173"/>
              </a:xfrm>
              <a:prstGeom prst="straightConnector1">
                <a:avLst/>
              </a:prstGeom>
              <a:noFill/>
              <a:ln w="9525">
                <a:solidFill>
                  <a:schemeClr val="tx1"/>
                </a:solidFill>
                <a:round/>
                <a:headEnd/>
                <a:tailEnd/>
              </a:ln>
            </p:spPr>
          </p:cxnSp>
          <p:cxnSp>
            <p:nvCxnSpPr>
              <p:cNvPr id="427" name="AutoShape 252"/>
              <p:cNvCxnSpPr>
                <a:cxnSpLocks noChangeAspect="1" noChangeShapeType="1"/>
                <a:stCxn id="409" idx="6"/>
                <a:endCxn id="424" idx="5"/>
              </p:cNvCxnSpPr>
              <p:nvPr/>
            </p:nvCxnSpPr>
            <p:spPr bwMode="auto">
              <a:xfrm flipV="1">
                <a:off x="1551" y="3524"/>
                <a:ext cx="53" cy="107"/>
              </a:xfrm>
              <a:prstGeom prst="straightConnector1">
                <a:avLst/>
              </a:prstGeom>
              <a:noFill/>
              <a:ln w="9525">
                <a:solidFill>
                  <a:schemeClr val="tx1"/>
                </a:solidFill>
                <a:round/>
                <a:headEnd/>
                <a:tailEnd/>
              </a:ln>
            </p:spPr>
          </p:cxnSp>
          <p:cxnSp>
            <p:nvCxnSpPr>
              <p:cNvPr id="428" name="AutoShape 253"/>
              <p:cNvCxnSpPr>
                <a:cxnSpLocks noChangeAspect="1" noChangeShapeType="1"/>
                <a:stCxn id="422" idx="1"/>
                <a:endCxn id="411" idx="0"/>
              </p:cNvCxnSpPr>
              <p:nvPr/>
            </p:nvCxnSpPr>
            <p:spPr bwMode="auto">
              <a:xfrm flipH="1" flipV="1">
                <a:off x="1693" y="3961"/>
                <a:ext cx="158" cy="22"/>
              </a:xfrm>
              <a:prstGeom prst="straightConnector1">
                <a:avLst/>
              </a:prstGeom>
              <a:noFill/>
              <a:ln w="9525">
                <a:solidFill>
                  <a:schemeClr val="tx1"/>
                </a:solidFill>
                <a:round/>
                <a:headEnd/>
                <a:tailEnd/>
              </a:ln>
            </p:spPr>
          </p:cxnSp>
          <p:cxnSp>
            <p:nvCxnSpPr>
              <p:cNvPr id="429" name="AutoShape 254"/>
              <p:cNvCxnSpPr>
                <a:cxnSpLocks noChangeAspect="1" noChangeShapeType="1"/>
                <a:stCxn id="419" idx="2"/>
                <a:endCxn id="417" idx="7"/>
              </p:cNvCxnSpPr>
              <p:nvPr/>
            </p:nvCxnSpPr>
            <p:spPr bwMode="auto">
              <a:xfrm flipH="1">
                <a:off x="1569" y="3879"/>
                <a:ext cx="288" cy="19"/>
              </a:xfrm>
              <a:prstGeom prst="straightConnector1">
                <a:avLst/>
              </a:prstGeom>
              <a:noFill/>
              <a:ln w="9525">
                <a:solidFill>
                  <a:schemeClr val="tx1"/>
                </a:solidFill>
                <a:round/>
                <a:headEnd/>
                <a:tailEnd/>
              </a:ln>
            </p:spPr>
          </p:cxnSp>
          <p:cxnSp>
            <p:nvCxnSpPr>
              <p:cNvPr id="430" name="AutoShape 255"/>
              <p:cNvCxnSpPr>
                <a:cxnSpLocks noChangeShapeType="1"/>
                <a:stCxn id="410" idx="3"/>
                <a:endCxn id="419" idx="7"/>
              </p:cNvCxnSpPr>
              <p:nvPr/>
            </p:nvCxnSpPr>
            <p:spPr bwMode="auto">
              <a:xfrm flipH="1">
                <a:off x="1955" y="3812"/>
                <a:ext cx="40" cy="26"/>
              </a:xfrm>
              <a:prstGeom prst="straightConnector1">
                <a:avLst/>
              </a:prstGeom>
              <a:noFill/>
              <a:ln w="9525">
                <a:solidFill>
                  <a:schemeClr val="tx1"/>
                </a:solidFill>
                <a:miter lim="800000"/>
                <a:headEnd/>
                <a:tailEnd/>
              </a:ln>
            </p:spPr>
          </p:cxnSp>
          <p:cxnSp>
            <p:nvCxnSpPr>
              <p:cNvPr id="431" name="AutoShape 256"/>
              <p:cNvCxnSpPr>
                <a:cxnSpLocks noChangeShapeType="1"/>
                <a:stCxn id="414" idx="6"/>
                <a:endCxn id="421" idx="2"/>
              </p:cNvCxnSpPr>
              <p:nvPr/>
            </p:nvCxnSpPr>
            <p:spPr bwMode="auto">
              <a:xfrm flipV="1">
                <a:off x="1795" y="3484"/>
                <a:ext cx="79" cy="5"/>
              </a:xfrm>
              <a:prstGeom prst="straightConnector1">
                <a:avLst/>
              </a:prstGeom>
              <a:noFill/>
              <a:ln w="9525">
                <a:solidFill>
                  <a:schemeClr val="tx1"/>
                </a:solidFill>
                <a:miter lim="800000"/>
                <a:headEnd/>
                <a:tailEnd/>
              </a:ln>
            </p:spPr>
          </p:cxnSp>
        </p:grpSp>
        <p:grpSp>
          <p:nvGrpSpPr>
            <p:cNvPr id="10" name="Group 257"/>
            <p:cNvGrpSpPr>
              <a:grpSpLocks/>
            </p:cNvGrpSpPr>
            <p:nvPr/>
          </p:nvGrpSpPr>
          <p:grpSpPr bwMode="auto">
            <a:xfrm>
              <a:off x="4364" y="3420"/>
              <a:ext cx="712" cy="655"/>
              <a:chOff x="1436" y="3426"/>
              <a:chExt cx="712" cy="655"/>
            </a:xfrm>
          </p:grpSpPr>
          <p:sp>
            <p:nvSpPr>
              <p:cNvPr id="386" name="Oval 258"/>
              <p:cNvSpPr>
                <a:spLocks noChangeArrowheads="1"/>
              </p:cNvSpPr>
              <p:nvPr/>
            </p:nvSpPr>
            <p:spPr bwMode="auto">
              <a:xfrm>
                <a:off x="1436" y="3573"/>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C</a:t>
                </a:r>
              </a:p>
            </p:txBody>
          </p:sp>
          <p:sp>
            <p:nvSpPr>
              <p:cNvPr id="387" name="Oval 259"/>
              <p:cNvSpPr>
                <a:spLocks noChangeArrowheads="1"/>
              </p:cNvSpPr>
              <p:nvPr/>
            </p:nvSpPr>
            <p:spPr bwMode="auto">
              <a:xfrm>
                <a:off x="1978" y="371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K</a:t>
                </a:r>
              </a:p>
            </p:txBody>
          </p:sp>
          <p:sp>
            <p:nvSpPr>
              <p:cNvPr id="388" name="Oval 260"/>
              <p:cNvSpPr>
                <a:spLocks noChangeArrowheads="1"/>
              </p:cNvSpPr>
              <p:nvPr/>
            </p:nvSpPr>
            <p:spPr bwMode="auto">
              <a:xfrm>
                <a:off x="1635" y="396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G</a:t>
                </a:r>
              </a:p>
            </p:txBody>
          </p:sp>
          <p:cxnSp>
            <p:nvCxnSpPr>
              <p:cNvPr id="389" name="AutoShape 261"/>
              <p:cNvCxnSpPr>
                <a:cxnSpLocks noChangeAspect="1" noChangeShapeType="1"/>
                <a:stCxn id="387" idx="0"/>
                <a:endCxn id="390" idx="2"/>
              </p:cNvCxnSpPr>
              <p:nvPr/>
            </p:nvCxnSpPr>
            <p:spPr bwMode="auto">
              <a:xfrm flipH="1" flipV="1">
                <a:off x="2033" y="3570"/>
                <a:ext cx="3" cy="144"/>
              </a:xfrm>
              <a:prstGeom prst="straightConnector1">
                <a:avLst/>
              </a:prstGeom>
              <a:noFill/>
              <a:ln w="9525">
                <a:solidFill>
                  <a:schemeClr val="tx1"/>
                </a:solidFill>
                <a:round/>
                <a:headEnd/>
                <a:tailEnd/>
              </a:ln>
            </p:spPr>
          </p:cxnSp>
          <p:sp>
            <p:nvSpPr>
              <p:cNvPr id="390" name="Oval 262"/>
              <p:cNvSpPr>
                <a:spLocks noChangeArrowheads="1"/>
              </p:cNvSpPr>
              <p:nvPr/>
            </p:nvSpPr>
            <p:spPr bwMode="auto">
              <a:xfrm>
                <a:off x="2033" y="3512"/>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L</a:t>
                </a:r>
              </a:p>
            </p:txBody>
          </p:sp>
          <p:sp>
            <p:nvSpPr>
              <p:cNvPr id="391" name="Oval 263"/>
              <p:cNvSpPr>
                <a:spLocks noChangeArrowheads="1"/>
              </p:cNvSpPr>
              <p:nvPr/>
            </p:nvSpPr>
            <p:spPr bwMode="auto">
              <a:xfrm>
                <a:off x="1680" y="343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D</a:t>
                </a:r>
              </a:p>
            </p:txBody>
          </p:sp>
          <p:cxnSp>
            <p:nvCxnSpPr>
              <p:cNvPr id="392" name="AutoShape 264"/>
              <p:cNvCxnSpPr>
                <a:cxnSpLocks noChangeAspect="1" noChangeShapeType="1"/>
                <a:stCxn id="386" idx="6"/>
                <a:endCxn id="391" idx="4"/>
              </p:cNvCxnSpPr>
              <p:nvPr/>
            </p:nvCxnSpPr>
            <p:spPr bwMode="auto">
              <a:xfrm flipV="1">
                <a:off x="1551" y="3546"/>
                <a:ext cx="187" cy="85"/>
              </a:xfrm>
              <a:prstGeom prst="straightConnector1">
                <a:avLst/>
              </a:prstGeom>
              <a:noFill/>
              <a:ln w="9525">
                <a:solidFill>
                  <a:schemeClr val="tx1"/>
                </a:solidFill>
                <a:round/>
                <a:headEnd/>
                <a:tailEnd/>
              </a:ln>
            </p:spPr>
          </p:cxnSp>
          <p:cxnSp>
            <p:nvCxnSpPr>
              <p:cNvPr id="393" name="AutoShape 265"/>
              <p:cNvCxnSpPr>
                <a:cxnSpLocks noChangeAspect="1" noChangeShapeType="1"/>
                <a:stCxn id="388" idx="0"/>
                <a:endCxn id="394" idx="7"/>
              </p:cNvCxnSpPr>
              <p:nvPr/>
            </p:nvCxnSpPr>
            <p:spPr bwMode="auto">
              <a:xfrm flipH="1" flipV="1">
                <a:off x="1569" y="3898"/>
                <a:ext cx="124" cy="63"/>
              </a:xfrm>
              <a:prstGeom prst="straightConnector1">
                <a:avLst/>
              </a:prstGeom>
              <a:noFill/>
              <a:ln w="9525">
                <a:solidFill>
                  <a:schemeClr val="tx1"/>
                </a:solidFill>
                <a:round/>
                <a:headEnd/>
                <a:tailEnd/>
              </a:ln>
            </p:spPr>
          </p:cxnSp>
          <p:sp>
            <p:nvSpPr>
              <p:cNvPr id="394" name="Oval 266"/>
              <p:cNvSpPr>
                <a:spLocks noChangeArrowheads="1"/>
              </p:cNvSpPr>
              <p:nvPr/>
            </p:nvSpPr>
            <p:spPr bwMode="auto">
              <a:xfrm>
                <a:off x="1471" y="388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F</a:t>
                </a:r>
              </a:p>
            </p:txBody>
          </p:sp>
          <p:cxnSp>
            <p:nvCxnSpPr>
              <p:cNvPr id="395" name="AutoShape 267"/>
              <p:cNvCxnSpPr>
                <a:cxnSpLocks noChangeAspect="1" noChangeShapeType="1"/>
                <a:stCxn id="388" idx="0"/>
                <a:endCxn id="396" idx="2"/>
              </p:cNvCxnSpPr>
              <p:nvPr/>
            </p:nvCxnSpPr>
            <p:spPr bwMode="auto">
              <a:xfrm flipV="1">
                <a:off x="1693" y="3879"/>
                <a:ext cx="164" cy="82"/>
              </a:xfrm>
              <a:prstGeom prst="straightConnector1">
                <a:avLst/>
              </a:prstGeom>
              <a:noFill/>
              <a:ln w="9525">
                <a:solidFill>
                  <a:schemeClr val="tx1"/>
                </a:solidFill>
                <a:round/>
                <a:headEnd/>
                <a:tailEnd/>
              </a:ln>
            </p:spPr>
          </p:cxnSp>
          <p:sp>
            <p:nvSpPr>
              <p:cNvPr id="396" name="Oval 268"/>
              <p:cNvSpPr>
                <a:spLocks noChangeArrowheads="1"/>
              </p:cNvSpPr>
              <p:nvPr/>
            </p:nvSpPr>
            <p:spPr bwMode="auto">
              <a:xfrm>
                <a:off x="1857" y="382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H</a:t>
                </a:r>
              </a:p>
            </p:txBody>
          </p:sp>
          <p:cxnSp>
            <p:nvCxnSpPr>
              <p:cNvPr id="397" name="AutoShape 269"/>
              <p:cNvCxnSpPr>
                <a:cxnSpLocks noChangeAspect="1" noChangeShapeType="1"/>
                <a:stCxn id="390" idx="2"/>
                <a:endCxn id="398" idx="4"/>
              </p:cNvCxnSpPr>
              <p:nvPr/>
            </p:nvCxnSpPr>
            <p:spPr bwMode="auto">
              <a:xfrm flipH="1" flipV="1">
                <a:off x="1932" y="3541"/>
                <a:ext cx="101" cy="29"/>
              </a:xfrm>
              <a:prstGeom prst="straightConnector1">
                <a:avLst/>
              </a:prstGeom>
              <a:noFill/>
              <a:ln w="9525">
                <a:solidFill>
                  <a:schemeClr val="tx1"/>
                </a:solidFill>
                <a:round/>
                <a:headEnd/>
                <a:tailEnd/>
              </a:ln>
            </p:spPr>
          </p:cxnSp>
          <p:sp>
            <p:nvSpPr>
              <p:cNvPr id="398" name="Oval 270"/>
              <p:cNvSpPr>
                <a:spLocks noChangeArrowheads="1"/>
              </p:cNvSpPr>
              <p:nvPr/>
            </p:nvSpPr>
            <p:spPr bwMode="auto">
              <a:xfrm>
                <a:off x="1874"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M</a:t>
                </a:r>
              </a:p>
            </p:txBody>
          </p:sp>
          <p:sp>
            <p:nvSpPr>
              <p:cNvPr id="399" name="Oval 271"/>
              <p:cNvSpPr>
                <a:spLocks noChangeArrowheads="1"/>
              </p:cNvSpPr>
              <p:nvPr/>
            </p:nvSpPr>
            <p:spPr bwMode="auto">
              <a:xfrm>
                <a:off x="1834" y="396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J</a:t>
                </a:r>
              </a:p>
            </p:txBody>
          </p:sp>
          <p:cxnSp>
            <p:nvCxnSpPr>
              <p:cNvPr id="400" name="AutoShape 272"/>
              <p:cNvCxnSpPr>
                <a:cxnSpLocks noChangeAspect="1" noChangeShapeType="1"/>
                <a:stCxn id="396" idx="2"/>
                <a:endCxn id="399" idx="1"/>
              </p:cNvCxnSpPr>
              <p:nvPr/>
            </p:nvCxnSpPr>
            <p:spPr bwMode="auto">
              <a:xfrm flipH="1">
                <a:off x="1851" y="3879"/>
                <a:ext cx="6" cy="104"/>
              </a:xfrm>
              <a:prstGeom prst="straightConnector1">
                <a:avLst/>
              </a:prstGeom>
              <a:noFill/>
              <a:ln w="9525">
                <a:solidFill>
                  <a:schemeClr val="tx1"/>
                </a:solidFill>
                <a:round/>
                <a:headEnd/>
                <a:tailEnd/>
              </a:ln>
            </p:spPr>
          </p:cxnSp>
          <p:sp>
            <p:nvSpPr>
              <p:cNvPr id="401" name="Oval 273"/>
              <p:cNvSpPr>
                <a:spLocks noChangeArrowheads="1"/>
              </p:cNvSpPr>
              <p:nvPr/>
            </p:nvSpPr>
            <p:spPr bwMode="auto">
              <a:xfrm>
                <a:off x="1506"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E</a:t>
                </a:r>
              </a:p>
            </p:txBody>
          </p:sp>
          <p:cxnSp>
            <p:nvCxnSpPr>
              <p:cNvPr id="402" name="AutoShape 274"/>
              <p:cNvCxnSpPr>
                <a:cxnSpLocks noChangeAspect="1" noChangeShapeType="1"/>
                <a:stCxn id="391" idx="4"/>
                <a:endCxn id="401" idx="5"/>
              </p:cNvCxnSpPr>
              <p:nvPr/>
            </p:nvCxnSpPr>
            <p:spPr bwMode="auto">
              <a:xfrm flipH="1" flipV="1">
                <a:off x="1604" y="3524"/>
                <a:ext cx="134" cy="22"/>
              </a:xfrm>
              <a:prstGeom prst="straightConnector1">
                <a:avLst/>
              </a:prstGeom>
              <a:noFill/>
              <a:ln w="9525">
                <a:solidFill>
                  <a:schemeClr val="tx1"/>
                </a:solidFill>
                <a:round/>
                <a:headEnd/>
                <a:tailEnd/>
              </a:ln>
            </p:spPr>
          </p:cxnSp>
          <p:cxnSp>
            <p:nvCxnSpPr>
              <p:cNvPr id="403" name="AutoShape 275"/>
              <p:cNvCxnSpPr>
                <a:cxnSpLocks noChangeAspect="1" noChangeShapeType="1"/>
                <a:stCxn id="387" idx="0"/>
                <a:endCxn id="398" idx="4"/>
              </p:cNvCxnSpPr>
              <p:nvPr/>
            </p:nvCxnSpPr>
            <p:spPr bwMode="auto">
              <a:xfrm flipH="1" flipV="1">
                <a:off x="1932" y="3541"/>
                <a:ext cx="104" cy="173"/>
              </a:xfrm>
              <a:prstGeom prst="straightConnector1">
                <a:avLst/>
              </a:prstGeom>
              <a:noFill/>
              <a:ln w="9525">
                <a:solidFill>
                  <a:schemeClr val="tx1"/>
                </a:solidFill>
                <a:round/>
                <a:headEnd/>
                <a:tailEnd/>
              </a:ln>
            </p:spPr>
          </p:cxnSp>
          <p:cxnSp>
            <p:nvCxnSpPr>
              <p:cNvPr id="404" name="AutoShape 276"/>
              <p:cNvCxnSpPr>
                <a:cxnSpLocks noChangeAspect="1" noChangeShapeType="1"/>
                <a:stCxn id="386" idx="6"/>
                <a:endCxn id="401" idx="5"/>
              </p:cNvCxnSpPr>
              <p:nvPr/>
            </p:nvCxnSpPr>
            <p:spPr bwMode="auto">
              <a:xfrm flipV="1">
                <a:off x="1551" y="3524"/>
                <a:ext cx="53" cy="107"/>
              </a:xfrm>
              <a:prstGeom prst="straightConnector1">
                <a:avLst/>
              </a:prstGeom>
              <a:noFill/>
              <a:ln w="9525">
                <a:solidFill>
                  <a:schemeClr val="tx1"/>
                </a:solidFill>
                <a:round/>
                <a:headEnd/>
                <a:tailEnd/>
              </a:ln>
            </p:spPr>
          </p:cxnSp>
          <p:cxnSp>
            <p:nvCxnSpPr>
              <p:cNvPr id="405" name="AutoShape 277"/>
              <p:cNvCxnSpPr>
                <a:cxnSpLocks noChangeAspect="1" noChangeShapeType="1"/>
                <a:stCxn id="399" idx="1"/>
                <a:endCxn id="388" idx="0"/>
              </p:cNvCxnSpPr>
              <p:nvPr/>
            </p:nvCxnSpPr>
            <p:spPr bwMode="auto">
              <a:xfrm flipH="1" flipV="1">
                <a:off x="1693" y="3961"/>
                <a:ext cx="158" cy="22"/>
              </a:xfrm>
              <a:prstGeom prst="straightConnector1">
                <a:avLst/>
              </a:prstGeom>
              <a:noFill/>
              <a:ln w="9525">
                <a:solidFill>
                  <a:schemeClr val="tx1"/>
                </a:solidFill>
                <a:round/>
                <a:headEnd/>
                <a:tailEnd/>
              </a:ln>
            </p:spPr>
          </p:cxnSp>
          <p:cxnSp>
            <p:nvCxnSpPr>
              <p:cNvPr id="406" name="AutoShape 278"/>
              <p:cNvCxnSpPr>
                <a:cxnSpLocks noChangeAspect="1" noChangeShapeType="1"/>
                <a:stCxn id="396" idx="2"/>
                <a:endCxn id="394" idx="7"/>
              </p:cNvCxnSpPr>
              <p:nvPr/>
            </p:nvCxnSpPr>
            <p:spPr bwMode="auto">
              <a:xfrm flipH="1">
                <a:off x="1569" y="3879"/>
                <a:ext cx="288" cy="19"/>
              </a:xfrm>
              <a:prstGeom prst="straightConnector1">
                <a:avLst/>
              </a:prstGeom>
              <a:noFill/>
              <a:ln w="9525">
                <a:solidFill>
                  <a:schemeClr val="tx1"/>
                </a:solidFill>
                <a:round/>
                <a:headEnd/>
                <a:tailEnd/>
              </a:ln>
            </p:spPr>
          </p:cxnSp>
          <p:cxnSp>
            <p:nvCxnSpPr>
              <p:cNvPr id="407" name="AutoShape 279"/>
              <p:cNvCxnSpPr>
                <a:cxnSpLocks noChangeShapeType="1"/>
                <a:stCxn id="387" idx="3"/>
                <a:endCxn id="396" idx="7"/>
              </p:cNvCxnSpPr>
              <p:nvPr/>
            </p:nvCxnSpPr>
            <p:spPr bwMode="auto">
              <a:xfrm flipH="1">
                <a:off x="1955" y="3812"/>
                <a:ext cx="40" cy="26"/>
              </a:xfrm>
              <a:prstGeom prst="straightConnector1">
                <a:avLst/>
              </a:prstGeom>
              <a:noFill/>
              <a:ln w="9525">
                <a:solidFill>
                  <a:schemeClr val="tx1"/>
                </a:solidFill>
                <a:miter lim="800000"/>
                <a:headEnd/>
                <a:tailEnd/>
              </a:ln>
            </p:spPr>
          </p:cxnSp>
          <p:cxnSp>
            <p:nvCxnSpPr>
              <p:cNvPr id="408" name="AutoShape 280"/>
              <p:cNvCxnSpPr>
                <a:cxnSpLocks noChangeShapeType="1"/>
                <a:stCxn id="391" idx="6"/>
                <a:endCxn id="398" idx="2"/>
              </p:cNvCxnSpPr>
              <p:nvPr/>
            </p:nvCxnSpPr>
            <p:spPr bwMode="auto">
              <a:xfrm flipV="1">
                <a:off x="1795" y="3484"/>
                <a:ext cx="79" cy="5"/>
              </a:xfrm>
              <a:prstGeom prst="straightConnector1">
                <a:avLst/>
              </a:prstGeom>
              <a:noFill/>
              <a:ln w="9525">
                <a:solidFill>
                  <a:schemeClr val="tx1"/>
                </a:solidFill>
                <a:miter lim="800000"/>
                <a:headEnd/>
                <a:tailEnd/>
              </a:ln>
            </p:spPr>
          </p:cxnSp>
        </p:grpSp>
      </p:grpSp>
      <p:sp>
        <p:nvSpPr>
          <p:cNvPr id="478" name="Text Box 207"/>
          <p:cNvSpPr txBox="1">
            <a:spLocks noChangeArrowheads="1"/>
          </p:cNvSpPr>
          <p:nvPr/>
        </p:nvSpPr>
        <p:spPr bwMode="auto">
          <a:xfrm>
            <a:off x="5562600" y="5562600"/>
            <a:ext cx="2191626" cy="923330"/>
          </a:xfrm>
          <a:prstGeom prst="rect">
            <a:avLst/>
          </a:prstGeom>
          <a:noFill/>
          <a:ln w="12700">
            <a:noFill/>
            <a:miter lim="800000"/>
            <a:headEnd/>
            <a:tailEnd/>
          </a:ln>
        </p:spPr>
        <p:txBody>
          <a:bodyPr wrap="none">
            <a:spAutoFit/>
          </a:bodyPr>
          <a:lstStyle/>
          <a:p>
            <a:r>
              <a:rPr lang="en-US" sz="1800" b="1" dirty="0" err="1"/>
              <a:t>Search+inference</a:t>
            </a:r>
            <a:r>
              <a:rPr lang="en-US" sz="1800" b="1" dirty="0"/>
              <a:t>:</a:t>
            </a:r>
          </a:p>
          <a:p>
            <a:r>
              <a:rPr lang="en-US" sz="1800" b="1" dirty="0"/>
              <a:t>Space: </a:t>
            </a:r>
            <a:r>
              <a:rPr lang="en-US" sz="1800" b="1" dirty="0" err="1"/>
              <a:t>exp</a:t>
            </a:r>
            <a:r>
              <a:rPr lang="en-US" sz="1800" b="1" dirty="0"/>
              <a:t>(q)</a:t>
            </a:r>
          </a:p>
          <a:p>
            <a:r>
              <a:rPr lang="en-US" sz="1800" b="1" dirty="0"/>
              <a:t>Time: </a:t>
            </a:r>
            <a:r>
              <a:rPr lang="en-US" sz="1800" b="1" dirty="0" err="1"/>
              <a:t>exp</a:t>
            </a:r>
            <a:r>
              <a:rPr lang="en-US" sz="1800" b="1" dirty="0"/>
              <a:t>(</a:t>
            </a:r>
            <a:r>
              <a:rPr lang="en-US" dirty="0" err="1"/>
              <a:t>q</a:t>
            </a:r>
            <a:r>
              <a:rPr lang="en-US" sz="1800" b="1" dirty="0" err="1"/>
              <a:t>+c</a:t>
            </a:r>
            <a:r>
              <a:rPr lang="en-US" sz="1800" b="1" dirty="0"/>
              <a:t>(q))</a:t>
            </a:r>
          </a:p>
        </p:txBody>
      </p:sp>
      <p:sp>
        <p:nvSpPr>
          <p:cNvPr id="11" name="TextBox 10"/>
          <p:cNvSpPr txBox="1"/>
          <p:nvPr/>
        </p:nvSpPr>
        <p:spPr>
          <a:xfrm>
            <a:off x="7849473" y="5832450"/>
            <a:ext cx="1300356" cy="646331"/>
          </a:xfrm>
          <a:prstGeom prst="rect">
            <a:avLst/>
          </a:prstGeom>
          <a:noFill/>
        </p:spPr>
        <p:txBody>
          <a:bodyPr wrap="none" rtlCol="0">
            <a:spAutoFit/>
          </a:bodyPr>
          <a:lstStyle/>
          <a:p>
            <a:r>
              <a:rPr lang="en-US" dirty="0"/>
              <a:t>q: user</a:t>
            </a:r>
          </a:p>
          <a:p>
            <a:r>
              <a:rPr lang="en-US" dirty="0"/>
              <a:t>controlled</a:t>
            </a:r>
          </a:p>
        </p:txBody>
      </p:sp>
      <p:sp>
        <p:nvSpPr>
          <p:cNvPr id="13" name="Title 12"/>
          <p:cNvSpPr>
            <a:spLocks noGrp="1"/>
          </p:cNvSpPr>
          <p:nvPr>
            <p:ph type="title"/>
          </p:nvPr>
        </p:nvSpPr>
        <p:spPr/>
        <p:txBody>
          <a:bodyPr>
            <a:normAutofit fontScale="90000"/>
          </a:bodyPr>
          <a:lstStyle/>
          <a:p>
            <a:r>
              <a:rPr lang="en-US" dirty="0"/>
              <a:t>Bird's-eye</a:t>
            </a:r>
            <a:r>
              <a:rPr lang="en-US" b="1" dirty="0"/>
              <a:t> </a:t>
            </a:r>
            <a:r>
              <a:rPr lang="en-US" dirty="0">
                <a:solidFill>
                  <a:schemeClr val="folHlink"/>
                </a:solidFill>
              </a:rPr>
              <a:t> </a:t>
            </a:r>
            <a:r>
              <a:rPr lang="en-US" dirty="0"/>
              <a:t>View of Exact Algorithms</a:t>
            </a:r>
          </a:p>
        </p:txBody>
      </p:sp>
      <p:sp>
        <p:nvSpPr>
          <p:cNvPr id="482" name="Footer Placeholder 3"/>
          <p:cNvSpPr>
            <a:spLocks noGrp="1"/>
          </p:cNvSpPr>
          <p:nvPr>
            <p:ph type="ftr" sz="quarter" idx="11"/>
          </p:nvPr>
        </p:nvSpPr>
        <p:spPr>
          <a:xfrm>
            <a:off x="3124200" y="6488650"/>
            <a:ext cx="2895600" cy="365125"/>
          </a:xfrm>
        </p:spPr>
        <p:txBody>
          <a:bodyPr/>
          <a:lstStyle/>
          <a:p>
            <a:r>
              <a:rPr lang="en-US"/>
              <a:t>Dechter, TPM 14/19</a:t>
            </a:r>
          </a:p>
        </p:txBody>
      </p:sp>
    </p:spTree>
    <p:extLst>
      <p:ext uri="{BB962C8B-B14F-4D97-AF65-F5344CB8AC3E}">
        <p14:creationId xmlns:p14="http://schemas.microsoft.com/office/powerpoint/2010/main" val="14890666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4275" name="Text Box 3"/>
          <p:cNvSpPr txBox="1">
            <a:spLocks noChangeArrowheads="1"/>
          </p:cNvSpPr>
          <p:nvPr/>
        </p:nvSpPr>
        <p:spPr bwMode="auto">
          <a:xfrm>
            <a:off x="6019800" y="990600"/>
            <a:ext cx="2262158" cy="1354217"/>
          </a:xfrm>
          <a:prstGeom prst="rect">
            <a:avLst/>
          </a:prstGeom>
          <a:noFill/>
          <a:ln w="9525" algn="ctr">
            <a:noFill/>
            <a:miter lim="800000"/>
            <a:headEnd/>
            <a:tailEnd/>
          </a:ln>
        </p:spPr>
        <p:txBody>
          <a:bodyPr wrap="none">
            <a:spAutoFit/>
          </a:bodyPr>
          <a:lstStyle/>
          <a:p>
            <a:r>
              <a:rPr lang="en-US" sz="2800" b="1" dirty="0">
                <a:solidFill>
                  <a:schemeClr val="hlink"/>
                </a:solidFill>
              </a:rPr>
              <a:t>Inference</a:t>
            </a:r>
            <a:endParaRPr lang="en-US" dirty="0">
              <a:solidFill>
                <a:schemeClr val="hlink"/>
              </a:solidFill>
            </a:endParaRPr>
          </a:p>
          <a:p>
            <a:endParaRPr lang="en-US" dirty="0">
              <a:solidFill>
                <a:schemeClr val="hlink"/>
              </a:solidFill>
            </a:endParaRPr>
          </a:p>
          <a:p>
            <a:r>
              <a:rPr lang="en-US" dirty="0" err="1">
                <a:solidFill>
                  <a:schemeClr val="hlink"/>
                </a:solidFill>
              </a:rPr>
              <a:t>exp</a:t>
            </a:r>
            <a:r>
              <a:rPr lang="en-US" dirty="0">
                <a:solidFill>
                  <a:schemeClr val="hlink"/>
                </a:solidFill>
              </a:rPr>
              <a:t>(w*) time/space</a:t>
            </a:r>
          </a:p>
          <a:p>
            <a:pPr>
              <a:buFontTx/>
              <a:buChar char="•"/>
            </a:pPr>
            <a:endParaRPr lang="en-US" dirty="0">
              <a:solidFill>
                <a:schemeClr val="hlink"/>
              </a:solidFill>
            </a:endParaRPr>
          </a:p>
        </p:txBody>
      </p:sp>
      <p:grpSp>
        <p:nvGrpSpPr>
          <p:cNvPr id="2" name="Group 4"/>
          <p:cNvGrpSpPr>
            <a:grpSpLocks/>
          </p:cNvGrpSpPr>
          <p:nvPr/>
        </p:nvGrpSpPr>
        <p:grpSpPr bwMode="auto">
          <a:xfrm>
            <a:off x="457200" y="3352800"/>
            <a:ext cx="1885950" cy="1689100"/>
            <a:chOff x="1020" y="931"/>
            <a:chExt cx="1188" cy="1064"/>
          </a:xfrm>
        </p:grpSpPr>
        <p:sp>
          <p:nvSpPr>
            <p:cNvPr id="40250" name="Oval 5"/>
            <p:cNvSpPr>
              <a:spLocks noChangeAspect="1" noChangeArrowheads="1"/>
            </p:cNvSpPr>
            <p:nvPr/>
          </p:nvSpPr>
          <p:spPr bwMode="auto">
            <a:xfrm>
              <a:off x="1366" y="931"/>
              <a:ext cx="200" cy="200"/>
            </a:xfrm>
            <a:prstGeom prst="ellipse">
              <a:avLst/>
            </a:prstGeom>
            <a:solidFill>
              <a:srgbClr val="99CCFF"/>
            </a:solidFill>
            <a:ln w="9525">
              <a:solidFill>
                <a:srgbClr val="000000"/>
              </a:solidFill>
              <a:round/>
              <a:headEnd/>
              <a:tailEnd/>
            </a:ln>
          </p:spPr>
          <p:txBody>
            <a:bodyPr wrap="none" anchor="ctr" anchorCtr="1"/>
            <a:lstStyle/>
            <a:p>
              <a:pPr algn="ctr" eaLnBrk="1" hangingPunct="1"/>
              <a:r>
                <a:rPr lang="en-US" sz="1400">
                  <a:cs typeface="Arial" charset="0"/>
                </a:rPr>
                <a:t>A</a:t>
              </a:r>
            </a:p>
          </p:txBody>
        </p:sp>
        <p:sp>
          <p:nvSpPr>
            <p:cNvPr id="40251" name="Oval 6"/>
            <p:cNvSpPr>
              <a:spLocks noChangeAspect="1" noChangeArrowheads="1"/>
            </p:cNvSpPr>
            <p:nvPr/>
          </p:nvSpPr>
          <p:spPr bwMode="auto">
            <a:xfrm>
              <a:off x="1366" y="1795"/>
              <a:ext cx="200" cy="200"/>
            </a:xfrm>
            <a:prstGeom prst="ellipse">
              <a:avLst/>
            </a:prstGeom>
            <a:solidFill>
              <a:srgbClr val="99CCFF"/>
            </a:solidFill>
            <a:ln w="9525">
              <a:solidFill>
                <a:srgbClr val="000000"/>
              </a:solidFill>
              <a:round/>
              <a:headEnd/>
              <a:tailEnd/>
            </a:ln>
          </p:spPr>
          <p:txBody>
            <a:bodyPr wrap="none" anchor="ctr" anchorCtr="1"/>
            <a:lstStyle/>
            <a:p>
              <a:pPr algn="ctr" eaLnBrk="1" hangingPunct="1"/>
              <a:r>
                <a:rPr lang="en-US" sz="1400">
                  <a:cs typeface="Arial" charset="0"/>
                </a:rPr>
                <a:t>D</a:t>
              </a:r>
            </a:p>
          </p:txBody>
        </p:sp>
        <p:sp>
          <p:nvSpPr>
            <p:cNvPr id="40252" name="Oval 7"/>
            <p:cNvSpPr>
              <a:spLocks noChangeAspect="1" noChangeArrowheads="1"/>
            </p:cNvSpPr>
            <p:nvPr/>
          </p:nvSpPr>
          <p:spPr bwMode="auto">
            <a:xfrm>
              <a:off x="1020" y="1363"/>
              <a:ext cx="200" cy="200"/>
            </a:xfrm>
            <a:prstGeom prst="ellipse">
              <a:avLst/>
            </a:prstGeom>
            <a:solidFill>
              <a:srgbClr val="99CCFF"/>
            </a:solidFill>
            <a:ln w="9525">
              <a:solidFill>
                <a:srgbClr val="000000"/>
              </a:solidFill>
              <a:round/>
              <a:headEnd/>
              <a:tailEnd/>
            </a:ln>
          </p:spPr>
          <p:txBody>
            <a:bodyPr wrap="none" anchor="ctr" anchorCtr="1"/>
            <a:lstStyle/>
            <a:p>
              <a:pPr algn="ctr" eaLnBrk="1" hangingPunct="1"/>
              <a:r>
                <a:rPr lang="en-US" sz="1400">
                  <a:cs typeface="Arial" charset="0"/>
                </a:rPr>
                <a:t>B</a:t>
              </a:r>
            </a:p>
          </p:txBody>
        </p:sp>
        <p:sp>
          <p:nvSpPr>
            <p:cNvPr id="40253" name="Oval 8"/>
            <p:cNvSpPr>
              <a:spLocks noChangeAspect="1" noChangeArrowheads="1"/>
            </p:cNvSpPr>
            <p:nvPr/>
          </p:nvSpPr>
          <p:spPr bwMode="auto">
            <a:xfrm>
              <a:off x="1602" y="1363"/>
              <a:ext cx="200" cy="200"/>
            </a:xfrm>
            <a:prstGeom prst="ellipse">
              <a:avLst/>
            </a:prstGeom>
            <a:solidFill>
              <a:srgbClr val="99CCFF"/>
            </a:solidFill>
            <a:ln w="9525">
              <a:solidFill>
                <a:srgbClr val="000000"/>
              </a:solidFill>
              <a:round/>
              <a:headEnd/>
              <a:tailEnd/>
            </a:ln>
          </p:spPr>
          <p:txBody>
            <a:bodyPr wrap="none" anchor="ctr" anchorCtr="1"/>
            <a:lstStyle/>
            <a:p>
              <a:pPr algn="ctr" eaLnBrk="1" hangingPunct="1"/>
              <a:r>
                <a:rPr lang="en-US" sz="1400">
                  <a:cs typeface="Arial" charset="0"/>
                </a:rPr>
                <a:t>C</a:t>
              </a:r>
            </a:p>
          </p:txBody>
        </p:sp>
        <p:cxnSp>
          <p:nvCxnSpPr>
            <p:cNvPr id="40254" name="AutoShape 9"/>
            <p:cNvCxnSpPr>
              <a:cxnSpLocks noChangeAspect="1" noChangeShapeType="1"/>
              <a:stCxn id="40250" idx="3"/>
              <a:endCxn id="40252" idx="0"/>
            </p:cNvCxnSpPr>
            <p:nvPr/>
          </p:nvCxnSpPr>
          <p:spPr bwMode="auto">
            <a:xfrm flipH="1">
              <a:off x="1120" y="1102"/>
              <a:ext cx="275" cy="261"/>
            </a:xfrm>
            <a:prstGeom prst="straightConnector1">
              <a:avLst/>
            </a:prstGeom>
            <a:noFill/>
            <a:ln w="9525">
              <a:solidFill>
                <a:srgbClr val="000000"/>
              </a:solidFill>
              <a:round/>
              <a:headEnd/>
              <a:tailEnd/>
            </a:ln>
          </p:spPr>
        </p:cxnSp>
        <p:cxnSp>
          <p:nvCxnSpPr>
            <p:cNvPr id="40255" name="AutoShape 10"/>
            <p:cNvCxnSpPr>
              <a:cxnSpLocks noChangeAspect="1" noChangeShapeType="1"/>
              <a:stCxn id="40250" idx="5"/>
              <a:endCxn id="40253" idx="0"/>
            </p:cNvCxnSpPr>
            <p:nvPr/>
          </p:nvCxnSpPr>
          <p:spPr bwMode="auto">
            <a:xfrm>
              <a:off x="1537" y="1102"/>
              <a:ext cx="165" cy="261"/>
            </a:xfrm>
            <a:prstGeom prst="straightConnector1">
              <a:avLst/>
            </a:prstGeom>
            <a:noFill/>
            <a:ln w="9525">
              <a:solidFill>
                <a:srgbClr val="000000"/>
              </a:solidFill>
              <a:round/>
              <a:headEnd/>
              <a:tailEnd/>
            </a:ln>
          </p:spPr>
        </p:cxnSp>
        <p:cxnSp>
          <p:nvCxnSpPr>
            <p:cNvPr id="40256" name="AutoShape 11"/>
            <p:cNvCxnSpPr>
              <a:cxnSpLocks noChangeAspect="1" noChangeShapeType="1"/>
              <a:stCxn id="40252" idx="5"/>
              <a:endCxn id="40251" idx="0"/>
            </p:cNvCxnSpPr>
            <p:nvPr/>
          </p:nvCxnSpPr>
          <p:spPr bwMode="auto">
            <a:xfrm>
              <a:off x="1191" y="1534"/>
              <a:ext cx="275" cy="261"/>
            </a:xfrm>
            <a:prstGeom prst="straightConnector1">
              <a:avLst/>
            </a:prstGeom>
            <a:noFill/>
            <a:ln w="9525">
              <a:solidFill>
                <a:srgbClr val="000000"/>
              </a:solidFill>
              <a:round/>
              <a:headEnd/>
              <a:tailEnd/>
            </a:ln>
          </p:spPr>
        </p:cxnSp>
        <p:sp>
          <p:nvSpPr>
            <p:cNvPr id="40257" name="Oval 12"/>
            <p:cNvSpPr>
              <a:spLocks noChangeAspect="1" noChangeArrowheads="1"/>
            </p:cNvSpPr>
            <p:nvPr/>
          </p:nvSpPr>
          <p:spPr bwMode="auto">
            <a:xfrm>
              <a:off x="1020" y="1795"/>
              <a:ext cx="200" cy="200"/>
            </a:xfrm>
            <a:prstGeom prst="ellipse">
              <a:avLst/>
            </a:prstGeom>
            <a:solidFill>
              <a:srgbClr val="99CCFF"/>
            </a:solidFill>
            <a:ln w="9525">
              <a:solidFill>
                <a:srgbClr val="000000"/>
              </a:solidFill>
              <a:round/>
              <a:headEnd/>
              <a:tailEnd/>
            </a:ln>
          </p:spPr>
          <p:txBody>
            <a:bodyPr wrap="none" anchor="ctr" anchorCtr="1"/>
            <a:lstStyle/>
            <a:p>
              <a:pPr algn="ctr" eaLnBrk="1" hangingPunct="1"/>
              <a:r>
                <a:rPr lang="en-US" sz="1400">
                  <a:cs typeface="Arial" charset="0"/>
                </a:rPr>
                <a:t>E</a:t>
              </a:r>
            </a:p>
          </p:txBody>
        </p:sp>
        <p:cxnSp>
          <p:nvCxnSpPr>
            <p:cNvPr id="40258" name="AutoShape 13"/>
            <p:cNvCxnSpPr>
              <a:cxnSpLocks noChangeAspect="1" noChangeShapeType="1"/>
              <a:stCxn id="40253" idx="4"/>
              <a:endCxn id="40251" idx="0"/>
            </p:cNvCxnSpPr>
            <p:nvPr/>
          </p:nvCxnSpPr>
          <p:spPr bwMode="auto">
            <a:xfrm flipH="1">
              <a:off x="1466" y="1563"/>
              <a:ext cx="236" cy="232"/>
            </a:xfrm>
            <a:prstGeom prst="straightConnector1">
              <a:avLst/>
            </a:prstGeom>
            <a:noFill/>
            <a:ln w="9525">
              <a:solidFill>
                <a:srgbClr val="000000"/>
              </a:solidFill>
              <a:round/>
              <a:headEnd/>
              <a:tailEnd/>
            </a:ln>
          </p:spPr>
        </p:cxnSp>
        <p:sp>
          <p:nvSpPr>
            <p:cNvPr id="40259" name="Oval 14"/>
            <p:cNvSpPr>
              <a:spLocks noChangeAspect="1" noChangeArrowheads="1"/>
            </p:cNvSpPr>
            <p:nvPr/>
          </p:nvSpPr>
          <p:spPr bwMode="auto">
            <a:xfrm>
              <a:off x="2008" y="1171"/>
              <a:ext cx="200" cy="200"/>
            </a:xfrm>
            <a:prstGeom prst="ellipse">
              <a:avLst/>
            </a:prstGeom>
            <a:solidFill>
              <a:srgbClr val="99CCFF"/>
            </a:solidFill>
            <a:ln w="9525">
              <a:solidFill>
                <a:srgbClr val="000000"/>
              </a:solidFill>
              <a:round/>
              <a:headEnd/>
              <a:tailEnd/>
            </a:ln>
          </p:spPr>
          <p:txBody>
            <a:bodyPr wrap="none" anchor="ctr" anchorCtr="1"/>
            <a:lstStyle/>
            <a:p>
              <a:pPr algn="ctr" eaLnBrk="1" hangingPunct="1"/>
              <a:r>
                <a:rPr lang="en-US" sz="1400">
                  <a:cs typeface="Arial" charset="0"/>
                </a:rPr>
                <a:t>F</a:t>
              </a:r>
            </a:p>
          </p:txBody>
        </p:sp>
        <p:cxnSp>
          <p:nvCxnSpPr>
            <p:cNvPr id="40260" name="AutoShape 15"/>
            <p:cNvCxnSpPr>
              <a:cxnSpLocks noChangeAspect="1" noChangeShapeType="1"/>
              <a:stCxn id="40259" idx="1"/>
              <a:endCxn id="40250" idx="6"/>
            </p:cNvCxnSpPr>
            <p:nvPr/>
          </p:nvCxnSpPr>
          <p:spPr bwMode="auto">
            <a:xfrm flipH="1" flipV="1">
              <a:off x="1566" y="1031"/>
              <a:ext cx="471" cy="169"/>
            </a:xfrm>
            <a:prstGeom prst="straightConnector1">
              <a:avLst/>
            </a:prstGeom>
            <a:noFill/>
            <a:ln w="9525">
              <a:solidFill>
                <a:srgbClr val="000000"/>
              </a:solidFill>
              <a:round/>
              <a:headEnd/>
              <a:tailEnd/>
            </a:ln>
          </p:spPr>
        </p:cxnSp>
        <p:cxnSp>
          <p:nvCxnSpPr>
            <p:cNvPr id="40261" name="AutoShape 16"/>
            <p:cNvCxnSpPr>
              <a:cxnSpLocks noChangeShapeType="1"/>
              <a:stCxn id="40250" idx="4"/>
              <a:endCxn id="40257" idx="0"/>
            </p:cNvCxnSpPr>
            <p:nvPr/>
          </p:nvCxnSpPr>
          <p:spPr bwMode="auto">
            <a:xfrm flipH="1">
              <a:off x="1120" y="1131"/>
              <a:ext cx="346" cy="664"/>
            </a:xfrm>
            <a:prstGeom prst="straightConnector1">
              <a:avLst/>
            </a:prstGeom>
            <a:noFill/>
            <a:ln w="9525">
              <a:solidFill>
                <a:srgbClr val="000000"/>
              </a:solidFill>
              <a:round/>
              <a:headEnd/>
              <a:tailEnd/>
            </a:ln>
          </p:spPr>
        </p:cxnSp>
        <p:cxnSp>
          <p:nvCxnSpPr>
            <p:cNvPr id="40262" name="AutoShape 17"/>
            <p:cNvCxnSpPr>
              <a:cxnSpLocks noChangeShapeType="1"/>
              <a:stCxn id="40259" idx="3"/>
              <a:endCxn id="40253" idx="7"/>
            </p:cNvCxnSpPr>
            <p:nvPr/>
          </p:nvCxnSpPr>
          <p:spPr bwMode="auto">
            <a:xfrm flipH="1">
              <a:off x="1773" y="1342"/>
              <a:ext cx="264" cy="50"/>
            </a:xfrm>
            <a:prstGeom prst="straightConnector1">
              <a:avLst/>
            </a:prstGeom>
            <a:noFill/>
            <a:ln w="9525">
              <a:solidFill>
                <a:srgbClr val="000000"/>
              </a:solidFill>
              <a:round/>
              <a:headEnd/>
              <a:tailEnd/>
            </a:ln>
          </p:spPr>
        </p:cxnSp>
        <p:cxnSp>
          <p:nvCxnSpPr>
            <p:cNvPr id="40263" name="AutoShape 18"/>
            <p:cNvCxnSpPr>
              <a:cxnSpLocks noChangeShapeType="1"/>
              <a:stCxn id="40252" idx="6"/>
              <a:endCxn id="40253" idx="2"/>
            </p:cNvCxnSpPr>
            <p:nvPr/>
          </p:nvCxnSpPr>
          <p:spPr bwMode="auto">
            <a:xfrm>
              <a:off x="1220" y="1463"/>
              <a:ext cx="382" cy="0"/>
            </a:xfrm>
            <a:prstGeom prst="straightConnector1">
              <a:avLst/>
            </a:prstGeom>
            <a:noFill/>
            <a:ln w="9525">
              <a:solidFill>
                <a:srgbClr val="000000"/>
              </a:solidFill>
              <a:round/>
              <a:headEnd/>
              <a:tailEnd/>
            </a:ln>
          </p:spPr>
        </p:cxnSp>
        <p:cxnSp>
          <p:nvCxnSpPr>
            <p:cNvPr id="40264" name="AutoShape 19"/>
            <p:cNvCxnSpPr>
              <a:cxnSpLocks noChangeShapeType="1"/>
              <a:stCxn id="40252" idx="4"/>
              <a:endCxn id="40257" idx="0"/>
            </p:cNvCxnSpPr>
            <p:nvPr/>
          </p:nvCxnSpPr>
          <p:spPr bwMode="auto">
            <a:xfrm>
              <a:off x="1120" y="1563"/>
              <a:ext cx="0" cy="232"/>
            </a:xfrm>
            <a:prstGeom prst="straightConnector1">
              <a:avLst/>
            </a:prstGeom>
            <a:noFill/>
            <a:ln w="9525">
              <a:solidFill>
                <a:srgbClr val="000000"/>
              </a:solidFill>
              <a:round/>
              <a:headEnd/>
              <a:tailEnd/>
            </a:ln>
          </p:spPr>
        </p:cxnSp>
      </p:grpSp>
      <p:grpSp>
        <p:nvGrpSpPr>
          <p:cNvPr id="3" name="Group 20"/>
          <p:cNvGrpSpPr>
            <a:grpSpLocks/>
          </p:cNvGrpSpPr>
          <p:nvPr/>
        </p:nvGrpSpPr>
        <p:grpSpPr bwMode="auto">
          <a:xfrm>
            <a:off x="2514600" y="3276599"/>
            <a:ext cx="5078470" cy="1826880"/>
            <a:chOff x="44" y="2351"/>
            <a:chExt cx="5649" cy="1518"/>
          </a:xfrm>
          <a:solidFill>
            <a:srgbClr val="FFE58D"/>
          </a:solidFill>
        </p:grpSpPr>
        <p:cxnSp>
          <p:nvCxnSpPr>
            <p:cNvPr id="39990" name="AutoShape 21"/>
            <p:cNvCxnSpPr>
              <a:cxnSpLocks noChangeShapeType="1"/>
              <a:stCxn id="40230" idx="2"/>
              <a:endCxn id="39991" idx="0"/>
            </p:cNvCxnSpPr>
            <p:nvPr/>
          </p:nvCxnSpPr>
          <p:spPr bwMode="auto">
            <a:xfrm flipH="1">
              <a:off x="684" y="2844"/>
              <a:ext cx="331" cy="139"/>
            </a:xfrm>
            <a:prstGeom prst="straightConnector1">
              <a:avLst/>
            </a:prstGeom>
            <a:grpFill/>
            <a:ln w="9525">
              <a:solidFill>
                <a:srgbClr val="000000"/>
              </a:solidFill>
              <a:round/>
              <a:headEnd/>
              <a:tailEnd/>
            </a:ln>
          </p:spPr>
        </p:cxnSp>
        <p:sp>
          <p:nvSpPr>
            <p:cNvPr id="39991" name="Rectangle 22"/>
            <p:cNvSpPr>
              <a:spLocks noChangeAspect="1" noChangeArrowheads="1"/>
            </p:cNvSpPr>
            <p:nvPr/>
          </p:nvSpPr>
          <p:spPr bwMode="auto">
            <a:xfrm>
              <a:off x="634"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39992" name="AutoShape 23"/>
            <p:cNvCxnSpPr>
              <a:cxnSpLocks noChangeShapeType="1"/>
              <a:stCxn id="39993" idx="0"/>
              <a:endCxn id="40230" idx="2"/>
            </p:cNvCxnSpPr>
            <p:nvPr/>
          </p:nvCxnSpPr>
          <p:spPr bwMode="auto">
            <a:xfrm flipH="1" flipV="1">
              <a:off x="1015" y="2844"/>
              <a:ext cx="331" cy="139"/>
            </a:xfrm>
            <a:prstGeom prst="straightConnector1">
              <a:avLst/>
            </a:prstGeom>
            <a:grpFill/>
            <a:ln w="9525">
              <a:solidFill>
                <a:srgbClr val="000000"/>
              </a:solidFill>
              <a:round/>
              <a:headEnd/>
              <a:tailEnd/>
            </a:ln>
          </p:spPr>
        </p:cxnSp>
        <p:sp>
          <p:nvSpPr>
            <p:cNvPr id="39993" name="Rectangle 24"/>
            <p:cNvSpPr>
              <a:spLocks noChangeAspect="1" noChangeArrowheads="1"/>
            </p:cNvSpPr>
            <p:nvPr/>
          </p:nvSpPr>
          <p:spPr bwMode="auto">
            <a:xfrm>
              <a:off x="1296"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39994" name="AutoShape 25"/>
            <p:cNvCxnSpPr>
              <a:cxnSpLocks noChangeShapeType="1"/>
              <a:stCxn id="40232" idx="2"/>
              <a:endCxn id="39995" idx="0"/>
            </p:cNvCxnSpPr>
            <p:nvPr/>
          </p:nvCxnSpPr>
          <p:spPr bwMode="auto">
            <a:xfrm flipH="1">
              <a:off x="2013" y="2844"/>
              <a:ext cx="330" cy="139"/>
            </a:xfrm>
            <a:prstGeom prst="straightConnector1">
              <a:avLst/>
            </a:prstGeom>
            <a:grpFill/>
            <a:ln w="9525">
              <a:solidFill>
                <a:srgbClr val="000000"/>
              </a:solidFill>
              <a:round/>
              <a:headEnd/>
              <a:tailEnd/>
            </a:ln>
          </p:spPr>
        </p:cxnSp>
        <p:sp>
          <p:nvSpPr>
            <p:cNvPr id="39995" name="Rectangle 26"/>
            <p:cNvSpPr>
              <a:spLocks noChangeAspect="1" noChangeArrowheads="1"/>
            </p:cNvSpPr>
            <p:nvPr/>
          </p:nvSpPr>
          <p:spPr bwMode="auto">
            <a:xfrm>
              <a:off x="1964"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39996" name="AutoShape 27"/>
            <p:cNvCxnSpPr>
              <a:cxnSpLocks noChangeShapeType="1"/>
              <a:stCxn id="39997" idx="0"/>
              <a:endCxn id="40232" idx="2"/>
            </p:cNvCxnSpPr>
            <p:nvPr/>
          </p:nvCxnSpPr>
          <p:spPr bwMode="auto">
            <a:xfrm flipH="1" flipV="1">
              <a:off x="2344" y="2844"/>
              <a:ext cx="331" cy="139"/>
            </a:xfrm>
            <a:prstGeom prst="straightConnector1">
              <a:avLst/>
            </a:prstGeom>
            <a:grpFill/>
            <a:ln w="9525">
              <a:solidFill>
                <a:srgbClr val="000000"/>
              </a:solidFill>
              <a:round/>
              <a:headEnd/>
              <a:tailEnd/>
            </a:ln>
          </p:spPr>
        </p:cxnSp>
        <p:sp>
          <p:nvSpPr>
            <p:cNvPr id="39997" name="Rectangle 28"/>
            <p:cNvSpPr>
              <a:spLocks noChangeAspect="1" noChangeArrowheads="1"/>
            </p:cNvSpPr>
            <p:nvPr/>
          </p:nvSpPr>
          <p:spPr bwMode="auto">
            <a:xfrm>
              <a:off x="2625"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39998" name="AutoShape 29"/>
            <p:cNvCxnSpPr>
              <a:cxnSpLocks noChangeShapeType="1"/>
              <a:stCxn id="40234" idx="2"/>
              <a:endCxn id="39999" idx="0"/>
            </p:cNvCxnSpPr>
            <p:nvPr/>
          </p:nvCxnSpPr>
          <p:spPr bwMode="auto">
            <a:xfrm flipH="1">
              <a:off x="3364" y="2844"/>
              <a:ext cx="331" cy="139"/>
            </a:xfrm>
            <a:prstGeom prst="straightConnector1">
              <a:avLst/>
            </a:prstGeom>
            <a:grpFill/>
            <a:ln w="9525">
              <a:solidFill>
                <a:srgbClr val="000000"/>
              </a:solidFill>
              <a:round/>
              <a:headEnd/>
              <a:tailEnd/>
            </a:ln>
          </p:spPr>
        </p:cxnSp>
        <p:sp>
          <p:nvSpPr>
            <p:cNvPr id="39999" name="Rectangle 30"/>
            <p:cNvSpPr>
              <a:spLocks noChangeAspect="1" noChangeArrowheads="1"/>
            </p:cNvSpPr>
            <p:nvPr/>
          </p:nvSpPr>
          <p:spPr bwMode="auto">
            <a:xfrm>
              <a:off x="3314"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00" name="AutoShape 31"/>
            <p:cNvCxnSpPr>
              <a:cxnSpLocks noChangeShapeType="1"/>
              <a:stCxn id="40001" idx="0"/>
              <a:endCxn id="40234" idx="2"/>
            </p:cNvCxnSpPr>
            <p:nvPr/>
          </p:nvCxnSpPr>
          <p:spPr bwMode="auto">
            <a:xfrm flipH="1" flipV="1">
              <a:off x="3695" y="2844"/>
              <a:ext cx="331" cy="139"/>
            </a:xfrm>
            <a:prstGeom prst="straightConnector1">
              <a:avLst/>
            </a:prstGeom>
            <a:grpFill/>
            <a:ln w="9525">
              <a:solidFill>
                <a:srgbClr val="000000"/>
              </a:solidFill>
              <a:round/>
              <a:headEnd/>
              <a:tailEnd/>
            </a:ln>
          </p:spPr>
        </p:cxnSp>
        <p:sp>
          <p:nvSpPr>
            <p:cNvPr id="40001" name="Rectangle 32"/>
            <p:cNvSpPr>
              <a:spLocks noChangeAspect="1" noChangeArrowheads="1"/>
            </p:cNvSpPr>
            <p:nvPr/>
          </p:nvSpPr>
          <p:spPr bwMode="auto">
            <a:xfrm>
              <a:off x="3976"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02" name="AutoShape 33"/>
            <p:cNvCxnSpPr>
              <a:cxnSpLocks noChangeShapeType="1"/>
              <a:stCxn id="40236" idx="2"/>
              <a:endCxn id="40003" idx="0"/>
            </p:cNvCxnSpPr>
            <p:nvPr/>
          </p:nvCxnSpPr>
          <p:spPr bwMode="auto">
            <a:xfrm flipH="1">
              <a:off x="4691" y="2844"/>
              <a:ext cx="332" cy="139"/>
            </a:xfrm>
            <a:prstGeom prst="straightConnector1">
              <a:avLst/>
            </a:prstGeom>
            <a:grpFill/>
            <a:ln w="9525">
              <a:solidFill>
                <a:srgbClr val="000000"/>
              </a:solidFill>
              <a:round/>
              <a:headEnd/>
              <a:tailEnd/>
            </a:ln>
          </p:spPr>
        </p:cxnSp>
        <p:sp>
          <p:nvSpPr>
            <p:cNvPr id="40003" name="Rectangle 34"/>
            <p:cNvSpPr>
              <a:spLocks noChangeAspect="1" noChangeArrowheads="1"/>
            </p:cNvSpPr>
            <p:nvPr/>
          </p:nvSpPr>
          <p:spPr bwMode="auto">
            <a:xfrm>
              <a:off x="4642"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04" name="AutoShape 35"/>
            <p:cNvCxnSpPr>
              <a:cxnSpLocks noChangeShapeType="1"/>
              <a:stCxn id="40005" idx="0"/>
              <a:endCxn id="40236" idx="2"/>
            </p:cNvCxnSpPr>
            <p:nvPr/>
          </p:nvCxnSpPr>
          <p:spPr bwMode="auto">
            <a:xfrm flipH="1" flipV="1">
              <a:off x="5024" y="2844"/>
              <a:ext cx="330" cy="139"/>
            </a:xfrm>
            <a:prstGeom prst="straightConnector1">
              <a:avLst/>
            </a:prstGeom>
            <a:grpFill/>
            <a:ln w="9525">
              <a:solidFill>
                <a:srgbClr val="000000"/>
              </a:solidFill>
              <a:round/>
              <a:headEnd/>
              <a:tailEnd/>
            </a:ln>
          </p:spPr>
        </p:cxnSp>
        <p:sp>
          <p:nvSpPr>
            <p:cNvPr id="40005" name="Rectangle 36"/>
            <p:cNvSpPr>
              <a:spLocks noChangeAspect="1" noChangeArrowheads="1"/>
            </p:cNvSpPr>
            <p:nvPr/>
          </p:nvSpPr>
          <p:spPr bwMode="auto">
            <a:xfrm>
              <a:off x="5304" y="298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06" name="Rectangle 37"/>
            <p:cNvSpPr>
              <a:spLocks noChangeAspect="1" noChangeArrowheads="1"/>
            </p:cNvSpPr>
            <p:nvPr/>
          </p:nvSpPr>
          <p:spPr bwMode="auto">
            <a:xfrm>
              <a:off x="468"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07" name="AutoShape 38"/>
            <p:cNvCxnSpPr>
              <a:cxnSpLocks noChangeShapeType="1"/>
              <a:stCxn id="39991" idx="2"/>
              <a:endCxn id="40006" idx="0"/>
            </p:cNvCxnSpPr>
            <p:nvPr/>
          </p:nvCxnSpPr>
          <p:spPr bwMode="auto">
            <a:xfrm flipH="1">
              <a:off x="517" y="3085"/>
              <a:ext cx="166" cy="137"/>
            </a:xfrm>
            <a:prstGeom prst="straightConnector1">
              <a:avLst/>
            </a:prstGeom>
            <a:grpFill/>
            <a:ln w="9525">
              <a:solidFill>
                <a:srgbClr val="000000"/>
              </a:solidFill>
              <a:round/>
              <a:headEnd/>
              <a:tailEnd/>
            </a:ln>
          </p:spPr>
        </p:cxnSp>
        <p:cxnSp>
          <p:nvCxnSpPr>
            <p:cNvPr id="40008" name="AutoShape 39"/>
            <p:cNvCxnSpPr>
              <a:cxnSpLocks noChangeShapeType="1"/>
              <a:stCxn id="39991" idx="2"/>
              <a:endCxn id="40009" idx="0"/>
            </p:cNvCxnSpPr>
            <p:nvPr/>
          </p:nvCxnSpPr>
          <p:spPr bwMode="auto">
            <a:xfrm>
              <a:off x="684" y="3085"/>
              <a:ext cx="168" cy="137"/>
            </a:xfrm>
            <a:prstGeom prst="straightConnector1">
              <a:avLst/>
            </a:prstGeom>
            <a:grpFill/>
            <a:ln w="9525">
              <a:solidFill>
                <a:srgbClr val="000000"/>
              </a:solidFill>
              <a:round/>
              <a:headEnd/>
              <a:tailEnd/>
            </a:ln>
          </p:spPr>
        </p:cxnSp>
        <p:sp>
          <p:nvSpPr>
            <p:cNvPr id="40009" name="Rectangle 40"/>
            <p:cNvSpPr>
              <a:spLocks noChangeAspect="1" noChangeArrowheads="1"/>
            </p:cNvSpPr>
            <p:nvPr/>
          </p:nvSpPr>
          <p:spPr bwMode="auto">
            <a:xfrm>
              <a:off x="802"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10" name="Rectangle 41"/>
            <p:cNvSpPr>
              <a:spLocks noChangeAspect="1" noChangeArrowheads="1"/>
            </p:cNvSpPr>
            <p:nvPr/>
          </p:nvSpPr>
          <p:spPr bwMode="auto">
            <a:xfrm>
              <a:off x="1131"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11" name="AutoShape 42"/>
            <p:cNvCxnSpPr>
              <a:cxnSpLocks noChangeShapeType="1"/>
              <a:stCxn id="39993" idx="2"/>
              <a:endCxn id="40010" idx="0"/>
            </p:cNvCxnSpPr>
            <p:nvPr/>
          </p:nvCxnSpPr>
          <p:spPr bwMode="auto">
            <a:xfrm flipH="1">
              <a:off x="1181" y="3085"/>
              <a:ext cx="165" cy="137"/>
            </a:xfrm>
            <a:prstGeom prst="straightConnector1">
              <a:avLst/>
            </a:prstGeom>
            <a:grpFill/>
            <a:ln w="9525">
              <a:solidFill>
                <a:srgbClr val="000000"/>
              </a:solidFill>
              <a:round/>
              <a:headEnd/>
              <a:tailEnd/>
            </a:ln>
          </p:spPr>
        </p:cxnSp>
        <p:cxnSp>
          <p:nvCxnSpPr>
            <p:cNvPr id="40012" name="AutoShape 43"/>
            <p:cNvCxnSpPr>
              <a:cxnSpLocks noChangeShapeType="1"/>
              <a:stCxn id="39993" idx="2"/>
              <a:endCxn id="40013" idx="0"/>
            </p:cNvCxnSpPr>
            <p:nvPr/>
          </p:nvCxnSpPr>
          <p:spPr bwMode="auto">
            <a:xfrm>
              <a:off x="1346" y="3085"/>
              <a:ext cx="166" cy="137"/>
            </a:xfrm>
            <a:prstGeom prst="straightConnector1">
              <a:avLst/>
            </a:prstGeom>
            <a:grpFill/>
            <a:ln w="9525">
              <a:solidFill>
                <a:srgbClr val="000000"/>
              </a:solidFill>
              <a:round/>
              <a:headEnd/>
              <a:tailEnd/>
            </a:ln>
          </p:spPr>
        </p:cxnSp>
        <p:sp>
          <p:nvSpPr>
            <p:cNvPr id="40013" name="Rectangle 44"/>
            <p:cNvSpPr>
              <a:spLocks noChangeAspect="1" noChangeArrowheads="1"/>
            </p:cNvSpPr>
            <p:nvPr/>
          </p:nvSpPr>
          <p:spPr bwMode="auto">
            <a:xfrm>
              <a:off x="1462"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14" name="Rectangle 45"/>
            <p:cNvSpPr>
              <a:spLocks noChangeAspect="1" noChangeArrowheads="1"/>
            </p:cNvSpPr>
            <p:nvPr/>
          </p:nvSpPr>
          <p:spPr bwMode="auto">
            <a:xfrm>
              <a:off x="1798"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15" name="AutoShape 46"/>
            <p:cNvCxnSpPr>
              <a:cxnSpLocks noChangeShapeType="1"/>
              <a:stCxn id="39995" idx="2"/>
              <a:endCxn id="40014" idx="0"/>
            </p:cNvCxnSpPr>
            <p:nvPr/>
          </p:nvCxnSpPr>
          <p:spPr bwMode="auto">
            <a:xfrm flipH="1">
              <a:off x="1848" y="3085"/>
              <a:ext cx="166" cy="137"/>
            </a:xfrm>
            <a:prstGeom prst="straightConnector1">
              <a:avLst/>
            </a:prstGeom>
            <a:grpFill/>
            <a:ln w="9525">
              <a:solidFill>
                <a:srgbClr val="000000"/>
              </a:solidFill>
              <a:round/>
              <a:headEnd/>
              <a:tailEnd/>
            </a:ln>
          </p:spPr>
        </p:cxnSp>
        <p:cxnSp>
          <p:nvCxnSpPr>
            <p:cNvPr id="40016" name="AutoShape 47"/>
            <p:cNvCxnSpPr>
              <a:cxnSpLocks noChangeShapeType="1"/>
              <a:stCxn id="39995" idx="2"/>
              <a:endCxn id="40017" idx="0"/>
            </p:cNvCxnSpPr>
            <p:nvPr/>
          </p:nvCxnSpPr>
          <p:spPr bwMode="auto">
            <a:xfrm>
              <a:off x="2013" y="3085"/>
              <a:ext cx="167" cy="137"/>
            </a:xfrm>
            <a:prstGeom prst="straightConnector1">
              <a:avLst/>
            </a:prstGeom>
            <a:grpFill/>
            <a:ln w="9525">
              <a:solidFill>
                <a:srgbClr val="000000"/>
              </a:solidFill>
              <a:round/>
              <a:headEnd/>
              <a:tailEnd/>
            </a:ln>
          </p:spPr>
        </p:cxnSp>
        <p:sp>
          <p:nvSpPr>
            <p:cNvPr id="40017" name="Rectangle 48"/>
            <p:cNvSpPr>
              <a:spLocks noChangeAspect="1" noChangeArrowheads="1"/>
            </p:cNvSpPr>
            <p:nvPr/>
          </p:nvSpPr>
          <p:spPr bwMode="auto">
            <a:xfrm>
              <a:off x="2131"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18" name="Rectangle 49"/>
            <p:cNvSpPr>
              <a:spLocks noChangeAspect="1" noChangeArrowheads="1"/>
            </p:cNvSpPr>
            <p:nvPr/>
          </p:nvSpPr>
          <p:spPr bwMode="auto">
            <a:xfrm>
              <a:off x="2458"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19" name="AutoShape 50"/>
            <p:cNvCxnSpPr>
              <a:cxnSpLocks noChangeShapeType="1"/>
              <a:stCxn id="39997" idx="2"/>
              <a:endCxn id="40018" idx="0"/>
            </p:cNvCxnSpPr>
            <p:nvPr/>
          </p:nvCxnSpPr>
          <p:spPr bwMode="auto">
            <a:xfrm flipH="1">
              <a:off x="2508" y="3085"/>
              <a:ext cx="167" cy="137"/>
            </a:xfrm>
            <a:prstGeom prst="straightConnector1">
              <a:avLst/>
            </a:prstGeom>
            <a:grpFill/>
            <a:ln w="9525">
              <a:solidFill>
                <a:srgbClr val="000000"/>
              </a:solidFill>
              <a:round/>
              <a:headEnd/>
              <a:tailEnd/>
            </a:ln>
          </p:spPr>
        </p:cxnSp>
        <p:cxnSp>
          <p:nvCxnSpPr>
            <p:cNvPr id="40020" name="AutoShape 51"/>
            <p:cNvCxnSpPr>
              <a:cxnSpLocks noChangeShapeType="1"/>
              <a:stCxn id="39997" idx="2"/>
              <a:endCxn id="40021" idx="0"/>
            </p:cNvCxnSpPr>
            <p:nvPr/>
          </p:nvCxnSpPr>
          <p:spPr bwMode="auto">
            <a:xfrm>
              <a:off x="2675" y="3085"/>
              <a:ext cx="166" cy="137"/>
            </a:xfrm>
            <a:prstGeom prst="straightConnector1">
              <a:avLst/>
            </a:prstGeom>
            <a:grpFill/>
            <a:ln w="9525">
              <a:solidFill>
                <a:srgbClr val="000000"/>
              </a:solidFill>
              <a:round/>
              <a:headEnd/>
              <a:tailEnd/>
            </a:ln>
          </p:spPr>
        </p:cxnSp>
        <p:sp>
          <p:nvSpPr>
            <p:cNvPr id="40021" name="Rectangle 52"/>
            <p:cNvSpPr>
              <a:spLocks noChangeAspect="1" noChangeArrowheads="1"/>
            </p:cNvSpPr>
            <p:nvPr/>
          </p:nvSpPr>
          <p:spPr bwMode="auto">
            <a:xfrm>
              <a:off x="2791"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22" name="Rectangle 53"/>
            <p:cNvSpPr>
              <a:spLocks noChangeAspect="1" noChangeArrowheads="1"/>
            </p:cNvSpPr>
            <p:nvPr/>
          </p:nvSpPr>
          <p:spPr bwMode="auto">
            <a:xfrm>
              <a:off x="3147"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23" name="AutoShape 54"/>
            <p:cNvCxnSpPr>
              <a:cxnSpLocks noChangeShapeType="1"/>
              <a:stCxn id="39999" idx="2"/>
              <a:endCxn id="40022" idx="0"/>
            </p:cNvCxnSpPr>
            <p:nvPr/>
          </p:nvCxnSpPr>
          <p:spPr bwMode="auto">
            <a:xfrm flipH="1">
              <a:off x="3196" y="3085"/>
              <a:ext cx="167" cy="137"/>
            </a:xfrm>
            <a:prstGeom prst="straightConnector1">
              <a:avLst/>
            </a:prstGeom>
            <a:grpFill/>
            <a:ln w="9525">
              <a:solidFill>
                <a:srgbClr val="000000"/>
              </a:solidFill>
              <a:round/>
              <a:headEnd/>
              <a:tailEnd/>
            </a:ln>
          </p:spPr>
        </p:cxnSp>
        <p:cxnSp>
          <p:nvCxnSpPr>
            <p:cNvPr id="40024" name="AutoShape 55"/>
            <p:cNvCxnSpPr>
              <a:cxnSpLocks noChangeShapeType="1"/>
              <a:stCxn id="39999" idx="2"/>
              <a:endCxn id="40025" idx="0"/>
            </p:cNvCxnSpPr>
            <p:nvPr/>
          </p:nvCxnSpPr>
          <p:spPr bwMode="auto">
            <a:xfrm>
              <a:off x="3364" y="3085"/>
              <a:ext cx="168" cy="137"/>
            </a:xfrm>
            <a:prstGeom prst="straightConnector1">
              <a:avLst/>
            </a:prstGeom>
            <a:grpFill/>
            <a:ln w="9525">
              <a:solidFill>
                <a:srgbClr val="000000"/>
              </a:solidFill>
              <a:round/>
              <a:headEnd/>
              <a:tailEnd/>
            </a:ln>
          </p:spPr>
        </p:cxnSp>
        <p:sp>
          <p:nvSpPr>
            <p:cNvPr id="40025" name="Rectangle 56"/>
            <p:cNvSpPr>
              <a:spLocks noChangeAspect="1" noChangeArrowheads="1"/>
            </p:cNvSpPr>
            <p:nvPr/>
          </p:nvSpPr>
          <p:spPr bwMode="auto">
            <a:xfrm>
              <a:off x="3482"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26" name="Rectangle 57"/>
            <p:cNvSpPr>
              <a:spLocks noChangeAspect="1" noChangeArrowheads="1"/>
            </p:cNvSpPr>
            <p:nvPr/>
          </p:nvSpPr>
          <p:spPr bwMode="auto">
            <a:xfrm>
              <a:off x="3809"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27" name="AutoShape 58"/>
            <p:cNvCxnSpPr>
              <a:cxnSpLocks noChangeShapeType="1"/>
              <a:stCxn id="40001" idx="2"/>
              <a:endCxn id="40026" idx="0"/>
            </p:cNvCxnSpPr>
            <p:nvPr/>
          </p:nvCxnSpPr>
          <p:spPr bwMode="auto">
            <a:xfrm flipH="1">
              <a:off x="3859" y="3085"/>
              <a:ext cx="167" cy="137"/>
            </a:xfrm>
            <a:prstGeom prst="straightConnector1">
              <a:avLst/>
            </a:prstGeom>
            <a:grpFill/>
            <a:ln w="9525">
              <a:solidFill>
                <a:srgbClr val="000000"/>
              </a:solidFill>
              <a:round/>
              <a:headEnd/>
              <a:tailEnd/>
            </a:ln>
          </p:spPr>
        </p:cxnSp>
        <p:cxnSp>
          <p:nvCxnSpPr>
            <p:cNvPr id="40028" name="AutoShape 59"/>
            <p:cNvCxnSpPr>
              <a:cxnSpLocks noChangeShapeType="1"/>
              <a:stCxn id="40001" idx="2"/>
              <a:endCxn id="40029" idx="0"/>
            </p:cNvCxnSpPr>
            <p:nvPr/>
          </p:nvCxnSpPr>
          <p:spPr bwMode="auto">
            <a:xfrm>
              <a:off x="4026" y="3085"/>
              <a:ext cx="166" cy="137"/>
            </a:xfrm>
            <a:prstGeom prst="straightConnector1">
              <a:avLst/>
            </a:prstGeom>
            <a:grpFill/>
            <a:ln w="9525">
              <a:solidFill>
                <a:srgbClr val="000000"/>
              </a:solidFill>
              <a:round/>
              <a:headEnd/>
              <a:tailEnd/>
            </a:ln>
          </p:spPr>
        </p:cxnSp>
        <p:sp>
          <p:nvSpPr>
            <p:cNvPr id="40029" name="Rectangle 60"/>
            <p:cNvSpPr>
              <a:spLocks noChangeAspect="1" noChangeArrowheads="1"/>
            </p:cNvSpPr>
            <p:nvPr/>
          </p:nvSpPr>
          <p:spPr bwMode="auto">
            <a:xfrm>
              <a:off x="4142"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30" name="Rectangle 61"/>
            <p:cNvSpPr>
              <a:spLocks noChangeAspect="1" noChangeArrowheads="1"/>
            </p:cNvSpPr>
            <p:nvPr/>
          </p:nvSpPr>
          <p:spPr bwMode="auto">
            <a:xfrm>
              <a:off x="4476"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31" name="AutoShape 62"/>
            <p:cNvCxnSpPr>
              <a:cxnSpLocks noChangeShapeType="1"/>
              <a:stCxn id="40003" idx="2"/>
              <a:endCxn id="40030" idx="0"/>
            </p:cNvCxnSpPr>
            <p:nvPr/>
          </p:nvCxnSpPr>
          <p:spPr bwMode="auto">
            <a:xfrm flipH="1">
              <a:off x="4526" y="3085"/>
              <a:ext cx="166" cy="137"/>
            </a:xfrm>
            <a:prstGeom prst="straightConnector1">
              <a:avLst/>
            </a:prstGeom>
            <a:grpFill/>
            <a:ln w="9525">
              <a:solidFill>
                <a:srgbClr val="000000"/>
              </a:solidFill>
              <a:round/>
              <a:headEnd/>
              <a:tailEnd/>
            </a:ln>
          </p:spPr>
        </p:cxnSp>
        <p:cxnSp>
          <p:nvCxnSpPr>
            <p:cNvPr id="40032" name="AutoShape 63"/>
            <p:cNvCxnSpPr>
              <a:cxnSpLocks noChangeShapeType="1"/>
              <a:stCxn id="40003" idx="2"/>
              <a:endCxn id="40033" idx="0"/>
            </p:cNvCxnSpPr>
            <p:nvPr/>
          </p:nvCxnSpPr>
          <p:spPr bwMode="auto">
            <a:xfrm>
              <a:off x="4691" y="3085"/>
              <a:ext cx="168" cy="137"/>
            </a:xfrm>
            <a:prstGeom prst="straightConnector1">
              <a:avLst/>
            </a:prstGeom>
            <a:grpFill/>
            <a:ln w="9525">
              <a:solidFill>
                <a:srgbClr val="000000"/>
              </a:solidFill>
              <a:round/>
              <a:headEnd/>
              <a:tailEnd/>
            </a:ln>
          </p:spPr>
        </p:cxnSp>
        <p:sp>
          <p:nvSpPr>
            <p:cNvPr id="40033" name="Rectangle 64"/>
            <p:cNvSpPr>
              <a:spLocks noChangeAspect="1" noChangeArrowheads="1"/>
            </p:cNvSpPr>
            <p:nvPr/>
          </p:nvSpPr>
          <p:spPr bwMode="auto">
            <a:xfrm>
              <a:off x="4810"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34" name="Rectangle 65"/>
            <p:cNvSpPr>
              <a:spLocks noChangeAspect="1" noChangeArrowheads="1"/>
            </p:cNvSpPr>
            <p:nvPr/>
          </p:nvSpPr>
          <p:spPr bwMode="auto">
            <a:xfrm>
              <a:off x="5138"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035" name="AutoShape 66"/>
            <p:cNvCxnSpPr>
              <a:cxnSpLocks noChangeShapeType="1"/>
              <a:stCxn id="40005" idx="2"/>
              <a:endCxn id="40034" idx="0"/>
            </p:cNvCxnSpPr>
            <p:nvPr/>
          </p:nvCxnSpPr>
          <p:spPr bwMode="auto">
            <a:xfrm flipH="1">
              <a:off x="5188" y="3085"/>
              <a:ext cx="166" cy="137"/>
            </a:xfrm>
            <a:prstGeom prst="straightConnector1">
              <a:avLst/>
            </a:prstGeom>
            <a:grpFill/>
            <a:ln w="9525">
              <a:solidFill>
                <a:srgbClr val="000000"/>
              </a:solidFill>
              <a:round/>
              <a:headEnd/>
              <a:tailEnd/>
            </a:ln>
          </p:spPr>
        </p:cxnSp>
        <p:cxnSp>
          <p:nvCxnSpPr>
            <p:cNvPr id="40036" name="AutoShape 67"/>
            <p:cNvCxnSpPr>
              <a:cxnSpLocks noChangeShapeType="1"/>
              <a:stCxn id="40005" idx="2"/>
              <a:endCxn id="40037" idx="0"/>
            </p:cNvCxnSpPr>
            <p:nvPr/>
          </p:nvCxnSpPr>
          <p:spPr bwMode="auto">
            <a:xfrm>
              <a:off x="5354" y="3085"/>
              <a:ext cx="168" cy="137"/>
            </a:xfrm>
            <a:prstGeom prst="straightConnector1">
              <a:avLst/>
            </a:prstGeom>
            <a:grpFill/>
            <a:ln w="9525">
              <a:solidFill>
                <a:srgbClr val="000000"/>
              </a:solidFill>
              <a:round/>
              <a:headEnd/>
              <a:tailEnd/>
            </a:ln>
          </p:spPr>
        </p:cxnSp>
        <p:sp>
          <p:nvSpPr>
            <p:cNvPr id="40037" name="Rectangle 68"/>
            <p:cNvSpPr>
              <a:spLocks noChangeAspect="1" noChangeArrowheads="1"/>
            </p:cNvSpPr>
            <p:nvPr/>
          </p:nvSpPr>
          <p:spPr bwMode="auto">
            <a:xfrm>
              <a:off x="5472" y="322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038" name="Rectangle 69"/>
            <p:cNvSpPr>
              <a:spLocks noChangeAspect="1" noChangeArrowheads="1"/>
            </p:cNvSpPr>
            <p:nvPr/>
          </p:nvSpPr>
          <p:spPr bwMode="auto">
            <a:xfrm>
              <a:off x="34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39" name="Rectangle 70"/>
            <p:cNvSpPr>
              <a:spLocks noChangeAspect="1" noChangeArrowheads="1"/>
            </p:cNvSpPr>
            <p:nvPr/>
          </p:nvSpPr>
          <p:spPr bwMode="auto">
            <a:xfrm>
              <a:off x="42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40" name="AutoShape 71"/>
            <p:cNvCxnSpPr>
              <a:cxnSpLocks noChangeShapeType="1"/>
              <a:stCxn id="40168" idx="2"/>
              <a:endCxn id="40038" idx="0"/>
            </p:cNvCxnSpPr>
            <p:nvPr/>
          </p:nvCxnSpPr>
          <p:spPr bwMode="auto">
            <a:xfrm flipH="1">
              <a:off x="394" y="3564"/>
              <a:ext cx="43" cy="138"/>
            </a:xfrm>
            <a:prstGeom prst="straightConnector1">
              <a:avLst/>
            </a:prstGeom>
            <a:grpFill/>
            <a:ln w="9525">
              <a:solidFill>
                <a:srgbClr val="000000"/>
              </a:solidFill>
              <a:round/>
              <a:headEnd/>
              <a:tailEnd/>
            </a:ln>
          </p:spPr>
        </p:cxnSp>
        <p:cxnSp>
          <p:nvCxnSpPr>
            <p:cNvPr id="40041" name="AutoShape 72"/>
            <p:cNvCxnSpPr>
              <a:cxnSpLocks noChangeShapeType="1"/>
              <a:stCxn id="40168" idx="2"/>
              <a:endCxn id="40039" idx="0"/>
            </p:cNvCxnSpPr>
            <p:nvPr/>
          </p:nvCxnSpPr>
          <p:spPr bwMode="auto">
            <a:xfrm>
              <a:off x="437" y="3564"/>
              <a:ext cx="40" cy="138"/>
            </a:xfrm>
            <a:prstGeom prst="straightConnector1">
              <a:avLst/>
            </a:prstGeom>
            <a:grpFill/>
            <a:ln w="9525">
              <a:solidFill>
                <a:srgbClr val="000000"/>
              </a:solidFill>
              <a:round/>
              <a:headEnd/>
              <a:tailEnd/>
            </a:ln>
          </p:spPr>
        </p:cxnSp>
        <p:sp>
          <p:nvSpPr>
            <p:cNvPr id="40042" name="Rectangle 73"/>
            <p:cNvSpPr>
              <a:spLocks noChangeAspect="1" noChangeArrowheads="1"/>
            </p:cNvSpPr>
            <p:nvPr/>
          </p:nvSpPr>
          <p:spPr bwMode="auto">
            <a:xfrm>
              <a:off x="512"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43" name="Rectangle 74"/>
            <p:cNvSpPr>
              <a:spLocks noChangeAspect="1" noChangeArrowheads="1"/>
            </p:cNvSpPr>
            <p:nvPr/>
          </p:nvSpPr>
          <p:spPr bwMode="auto">
            <a:xfrm>
              <a:off x="59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44" name="AutoShape 75"/>
            <p:cNvCxnSpPr>
              <a:cxnSpLocks noChangeShapeType="1"/>
              <a:stCxn id="40169" idx="2"/>
              <a:endCxn id="40042" idx="0"/>
            </p:cNvCxnSpPr>
            <p:nvPr/>
          </p:nvCxnSpPr>
          <p:spPr bwMode="auto">
            <a:xfrm flipH="1">
              <a:off x="562" y="3564"/>
              <a:ext cx="42" cy="138"/>
            </a:xfrm>
            <a:prstGeom prst="straightConnector1">
              <a:avLst/>
            </a:prstGeom>
            <a:grpFill/>
            <a:ln w="9525">
              <a:solidFill>
                <a:srgbClr val="000000"/>
              </a:solidFill>
              <a:round/>
              <a:headEnd/>
              <a:tailEnd/>
            </a:ln>
          </p:spPr>
        </p:cxnSp>
        <p:cxnSp>
          <p:nvCxnSpPr>
            <p:cNvPr id="40045" name="AutoShape 76"/>
            <p:cNvCxnSpPr>
              <a:cxnSpLocks noChangeShapeType="1"/>
              <a:stCxn id="40169" idx="2"/>
              <a:endCxn id="40043" idx="0"/>
            </p:cNvCxnSpPr>
            <p:nvPr/>
          </p:nvCxnSpPr>
          <p:spPr bwMode="auto">
            <a:xfrm>
              <a:off x="604" y="3564"/>
              <a:ext cx="37" cy="138"/>
            </a:xfrm>
            <a:prstGeom prst="straightConnector1">
              <a:avLst/>
            </a:prstGeom>
            <a:grpFill/>
            <a:ln w="9525">
              <a:solidFill>
                <a:srgbClr val="000000"/>
              </a:solidFill>
              <a:round/>
              <a:headEnd/>
              <a:tailEnd/>
            </a:ln>
          </p:spPr>
        </p:cxnSp>
        <p:sp>
          <p:nvSpPr>
            <p:cNvPr id="40046" name="Rectangle 77"/>
            <p:cNvSpPr>
              <a:spLocks noChangeAspect="1" noChangeArrowheads="1"/>
            </p:cNvSpPr>
            <p:nvPr/>
          </p:nvSpPr>
          <p:spPr bwMode="auto">
            <a:xfrm>
              <a:off x="67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47" name="Rectangle 78"/>
            <p:cNvSpPr>
              <a:spLocks noChangeAspect="1" noChangeArrowheads="1"/>
            </p:cNvSpPr>
            <p:nvPr/>
          </p:nvSpPr>
          <p:spPr bwMode="auto">
            <a:xfrm>
              <a:off x="759"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48" name="AutoShape 79"/>
            <p:cNvCxnSpPr>
              <a:cxnSpLocks noChangeShapeType="1"/>
              <a:stCxn id="40172" idx="2"/>
              <a:endCxn id="40046" idx="0"/>
            </p:cNvCxnSpPr>
            <p:nvPr/>
          </p:nvCxnSpPr>
          <p:spPr bwMode="auto">
            <a:xfrm flipH="1">
              <a:off x="727" y="3564"/>
              <a:ext cx="41" cy="138"/>
            </a:xfrm>
            <a:prstGeom prst="straightConnector1">
              <a:avLst/>
            </a:prstGeom>
            <a:grpFill/>
            <a:ln w="9525">
              <a:solidFill>
                <a:srgbClr val="000000"/>
              </a:solidFill>
              <a:round/>
              <a:headEnd/>
              <a:tailEnd/>
            </a:ln>
          </p:spPr>
        </p:cxnSp>
        <p:cxnSp>
          <p:nvCxnSpPr>
            <p:cNvPr id="40049" name="AutoShape 80"/>
            <p:cNvCxnSpPr>
              <a:cxnSpLocks noChangeShapeType="1"/>
              <a:stCxn id="40172" idx="2"/>
              <a:endCxn id="40047" idx="0"/>
            </p:cNvCxnSpPr>
            <p:nvPr/>
          </p:nvCxnSpPr>
          <p:spPr bwMode="auto">
            <a:xfrm>
              <a:off x="768" y="3564"/>
              <a:ext cx="41" cy="138"/>
            </a:xfrm>
            <a:prstGeom prst="straightConnector1">
              <a:avLst/>
            </a:prstGeom>
            <a:grpFill/>
            <a:ln w="9525">
              <a:solidFill>
                <a:srgbClr val="000000"/>
              </a:solidFill>
              <a:round/>
              <a:headEnd/>
              <a:tailEnd/>
            </a:ln>
          </p:spPr>
        </p:cxnSp>
        <p:sp>
          <p:nvSpPr>
            <p:cNvPr id="40050" name="Rectangle 81"/>
            <p:cNvSpPr>
              <a:spLocks noChangeAspect="1" noChangeArrowheads="1"/>
            </p:cNvSpPr>
            <p:nvPr/>
          </p:nvSpPr>
          <p:spPr bwMode="auto">
            <a:xfrm>
              <a:off x="84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51" name="Rectangle 82"/>
            <p:cNvSpPr>
              <a:spLocks noChangeAspect="1" noChangeArrowheads="1"/>
            </p:cNvSpPr>
            <p:nvPr/>
          </p:nvSpPr>
          <p:spPr bwMode="auto">
            <a:xfrm>
              <a:off x="92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52" name="AutoShape 83"/>
            <p:cNvCxnSpPr>
              <a:cxnSpLocks noChangeShapeType="1"/>
              <a:stCxn id="40173" idx="2"/>
              <a:endCxn id="40050" idx="0"/>
            </p:cNvCxnSpPr>
            <p:nvPr/>
          </p:nvCxnSpPr>
          <p:spPr bwMode="auto">
            <a:xfrm flipH="1">
              <a:off x="897" y="3564"/>
              <a:ext cx="39" cy="138"/>
            </a:xfrm>
            <a:prstGeom prst="straightConnector1">
              <a:avLst/>
            </a:prstGeom>
            <a:grpFill/>
            <a:ln w="9525">
              <a:solidFill>
                <a:srgbClr val="000000"/>
              </a:solidFill>
              <a:round/>
              <a:headEnd/>
              <a:tailEnd/>
            </a:ln>
          </p:spPr>
        </p:cxnSp>
        <p:cxnSp>
          <p:nvCxnSpPr>
            <p:cNvPr id="40053" name="AutoShape 84"/>
            <p:cNvCxnSpPr>
              <a:cxnSpLocks noChangeShapeType="1"/>
              <a:stCxn id="40173" idx="2"/>
              <a:endCxn id="40051" idx="0"/>
            </p:cNvCxnSpPr>
            <p:nvPr/>
          </p:nvCxnSpPr>
          <p:spPr bwMode="auto">
            <a:xfrm>
              <a:off x="936" y="3564"/>
              <a:ext cx="41" cy="138"/>
            </a:xfrm>
            <a:prstGeom prst="straightConnector1">
              <a:avLst/>
            </a:prstGeom>
            <a:grpFill/>
            <a:ln w="9525">
              <a:solidFill>
                <a:srgbClr val="000000"/>
              </a:solidFill>
              <a:round/>
              <a:headEnd/>
              <a:tailEnd/>
            </a:ln>
          </p:spPr>
        </p:cxnSp>
        <p:sp>
          <p:nvSpPr>
            <p:cNvPr id="40054" name="Rectangle 85"/>
            <p:cNvSpPr>
              <a:spLocks noChangeAspect="1" noChangeArrowheads="1"/>
            </p:cNvSpPr>
            <p:nvPr/>
          </p:nvSpPr>
          <p:spPr bwMode="auto">
            <a:xfrm>
              <a:off x="100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55" name="Rectangle 86"/>
            <p:cNvSpPr>
              <a:spLocks noChangeAspect="1" noChangeArrowheads="1"/>
            </p:cNvSpPr>
            <p:nvPr/>
          </p:nvSpPr>
          <p:spPr bwMode="auto">
            <a:xfrm>
              <a:off x="108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56" name="AutoShape 87"/>
            <p:cNvCxnSpPr>
              <a:cxnSpLocks noChangeShapeType="1"/>
              <a:stCxn id="40176" idx="2"/>
              <a:endCxn id="40054" idx="0"/>
            </p:cNvCxnSpPr>
            <p:nvPr/>
          </p:nvCxnSpPr>
          <p:spPr bwMode="auto">
            <a:xfrm flipH="1">
              <a:off x="1054" y="3564"/>
              <a:ext cx="42" cy="138"/>
            </a:xfrm>
            <a:prstGeom prst="straightConnector1">
              <a:avLst/>
            </a:prstGeom>
            <a:grpFill/>
            <a:ln w="9525">
              <a:solidFill>
                <a:srgbClr val="000000"/>
              </a:solidFill>
              <a:round/>
              <a:headEnd/>
              <a:tailEnd/>
            </a:ln>
          </p:spPr>
        </p:cxnSp>
        <p:cxnSp>
          <p:nvCxnSpPr>
            <p:cNvPr id="40057" name="AutoShape 88"/>
            <p:cNvCxnSpPr>
              <a:cxnSpLocks noChangeShapeType="1"/>
              <a:stCxn id="40176" idx="2"/>
              <a:endCxn id="40055" idx="0"/>
            </p:cNvCxnSpPr>
            <p:nvPr/>
          </p:nvCxnSpPr>
          <p:spPr bwMode="auto">
            <a:xfrm>
              <a:off x="1095" y="3564"/>
              <a:ext cx="39" cy="138"/>
            </a:xfrm>
            <a:prstGeom prst="straightConnector1">
              <a:avLst/>
            </a:prstGeom>
            <a:grpFill/>
            <a:ln w="9525">
              <a:solidFill>
                <a:srgbClr val="000000"/>
              </a:solidFill>
              <a:round/>
              <a:headEnd/>
              <a:tailEnd/>
            </a:ln>
          </p:spPr>
        </p:cxnSp>
        <p:sp>
          <p:nvSpPr>
            <p:cNvPr id="40058" name="Rectangle 89"/>
            <p:cNvSpPr>
              <a:spLocks noChangeAspect="1" noChangeArrowheads="1"/>
            </p:cNvSpPr>
            <p:nvPr/>
          </p:nvSpPr>
          <p:spPr bwMode="auto">
            <a:xfrm>
              <a:off x="117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59" name="Rectangle 90"/>
            <p:cNvSpPr>
              <a:spLocks noChangeAspect="1" noChangeArrowheads="1"/>
            </p:cNvSpPr>
            <p:nvPr/>
          </p:nvSpPr>
          <p:spPr bwMode="auto">
            <a:xfrm>
              <a:off x="125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60" name="AutoShape 91"/>
            <p:cNvCxnSpPr>
              <a:cxnSpLocks noChangeShapeType="1"/>
              <a:stCxn id="40177" idx="2"/>
              <a:endCxn id="40058" idx="0"/>
            </p:cNvCxnSpPr>
            <p:nvPr/>
          </p:nvCxnSpPr>
          <p:spPr bwMode="auto">
            <a:xfrm flipH="1">
              <a:off x="1224" y="3564"/>
              <a:ext cx="40" cy="138"/>
            </a:xfrm>
            <a:prstGeom prst="straightConnector1">
              <a:avLst/>
            </a:prstGeom>
            <a:grpFill/>
            <a:ln w="9525">
              <a:solidFill>
                <a:srgbClr val="000000"/>
              </a:solidFill>
              <a:round/>
              <a:headEnd/>
              <a:tailEnd/>
            </a:ln>
          </p:spPr>
        </p:cxnSp>
        <p:cxnSp>
          <p:nvCxnSpPr>
            <p:cNvPr id="40061" name="AutoShape 92"/>
            <p:cNvCxnSpPr>
              <a:cxnSpLocks noChangeShapeType="1"/>
              <a:stCxn id="40177" idx="2"/>
              <a:endCxn id="40059" idx="0"/>
            </p:cNvCxnSpPr>
            <p:nvPr/>
          </p:nvCxnSpPr>
          <p:spPr bwMode="auto">
            <a:xfrm>
              <a:off x="1264" y="3564"/>
              <a:ext cx="37" cy="138"/>
            </a:xfrm>
            <a:prstGeom prst="straightConnector1">
              <a:avLst/>
            </a:prstGeom>
            <a:grpFill/>
            <a:ln w="9525">
              <a:solidFill>
                <a:srgbClr val="000000"/>
              </a:solidFill>
              <a:round/>
              <a:headEnd/>
              <a:tailEnd/>
            </a:ln>
          </p:spPr>
        </p:cxnSp>
        <p:sp>
          <p:nvSpPr>
            <p:cNvPr id="40062" name="Rectangle 93"/>
            <p:cNvSpPr>
              <a:spLocks noChangeAspect="1" noChangeArrowheads="1"/>
            </p:cNvSpPr>
            <p:nvPr/>
          </p:nvSpPr>
          <p:spPr bwMode="auto">
            <a:xfrm>
              <a:off x="133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63" name="Rectangle 94"/>
            <p:cNvSpPr>
              <a:spLocks noChangeAspect="1" noChangeArrowheads="1"/>
            </p:cNvSpPr>
            <p:nvPr/>
          </p:nvSpPr>
          <p:spPr bwMode="auto">
            <a:xfrm>
              <a:off x="1419"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64" name="AutoShape 95"/>
            <p:cNvCxnSpPr>
              <a:cxnSpLocks noChangeShapeType="1"/>
              <a:stCxn id="40180" idx="2"/>
              <a:endCxn id="40062" idx="0"/>
            </p:cNvCxnSpPr>
            <p:nvPr/>
          </p:nvCxnSpPr>
          <p:spPr bwMode="auto">
            <a:xfrm flipH="1">
              <a:off x="1386" y="3564"/>
              <a:ext cx="43" cy="138"/>
            </a:xfrm>
            <a:prstGeom prst="straightConnector1">
              <a:avLst/>
            </a:prstGeom>
            <a:grpFill/>
            <a:ln w="9525">
              <a:solidFill>
                <a:srgbClr val="000000"/>
              </a:solidFill>
              <a:round/>
              <a:headEnd/>
              <a:tailEnd/>
            </a:ln>
          </p:spPr>
        </p:cxnSp>
        <p:cxnSp>
          <p:nvCxnSpPr>
            <p:cNvPr id="40065" name="AutoShape 96"/>
            <p:cNvCxnSpPr>
              <a:cxnSpLocks noChangeShapeType="1"/>
              <a:stCxn id="40180" idx="2"/>
              <a:endCxn id="40063" idx="0"/>
            </p:cNvCxnSpPr>
            <p:nvPr/>
          </p:nvCxnSpPr>
          <p:spPr bwMode="auto">
            <a:xfrm>
              <a:off x="1429" y="3564"/>
              <a:ext cx="39" cy="138"/>
            </a:xfrm>
            <a:prstGeom prst="straightConnector1">
              <a:avLst/>
            </a:prstGeom>
            <a:grpFill/>
            <a:ln w="9525">
              <a:solidFill>
                <a:srgbClr val="000000"/>
              </a:solidFill>
              <a:round/>
              <a:headEnd/>
              <a:tailEnd/>
            </a:ln>
          </p:spPr>
        </p:cxnSp>
        <p:sp>
          <p:nvSpPr>
            <p:cNvPr id="40066" name="Rectangle 97"/>
            <p:cNvSpPr>
              <a:spLocks noChangeAspect="1" noChangeArrowheads="1"/>
            </p:cNvSpPr>
            <p:nvPr/>
          </p:nvSpPr>
          <p:spPr bwMode="auto">
            <a:xfrm>
              <a:off x="150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67" name="Rectangle 98"/>
            <p:cNvSpPr>
              <a:spLocks noChangeAspect="1" noChangeArrowheads="1"/>
            </p:cNvSpPr>
            <p:nvPr/>
          </p:nvSpPr>
          <p:spPr bwMode="auto">
            <a:xfrm>
              <a:off x="158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68" name="AutoShape 99"/>
            <p:cNvCxnSpPr>
              <a:cxnSpLocks noChangeShapeType="1"/>
              <a:stCxn id="40181" idx="2"/>
              <a:endCxn id="40066" idx="0"/>
            </p:cNvCxnSpPr>
            <p:nvPr/>
          </p:nvCxnSpPr>
          <p:spPr bwMode="auto">
            <a:xfrm flipH="1">
              <a:off x="1555" y="3564"/>
              <a:ext cx="41" cy="138"/>
            </a:xfrm>
            <a:prstGeom prst="straightConnector1">
              <a:avLst/>
            </a:prstGeom>
            <a:grpFill/>
            <a:ln w="9525">
              <a:solidFill>
                <a:srgbClr val="000000"/>
              </a:solidFill>
              <a:round/>
              <a:headEnd/>
              <a:tailEnd/>
            </a:ln>
          </p:spPr>
        </p:cxnSp>
        <p:cxnSp>
          <p:nvCxnSpPr>
            <p:cNvPr id="40069" name="AutoShape 100"/>
            <p:cNvCxnSpPr>
              <a:cxnSpLocks noChangeShapeType="1"/>
              <a:stCxn id="40181" idx="2"/>
              <a:endCxn id="40067" idx="0"/>
            </p:cNvCxnSpPr>
            <p:nvPr/>
          </p:nvCxnSpPr>
          <p:spPr bwMode="auto">
            <a:xfrm>
              <a:off x="1596" y="3564"/>
              <a:ext cx="41" cy="138"/>
            </a:xfrm>
            <a:prstGeom prst="straightConnector1">
              <a:avLst/>
            </a:prstGeom>
            <a:grpFill/>
            <a:ln w="9525">
              <a:solidFill>
                <a:srgbClr val="000000"/>
              </a:solidFill>
              <a:round/>
              <a:headEnd/>
              <a:tailEnd/>
            </a:ln>
          </p:spPr>
        </p:cxnSp>
        <p:sp>
          <p:nvSpPr>
            <p:cNvPr id="40070" name="Rectangle 101"/>
            <p:cNvSpPr>
              <a:spLocks noChangeAspect="1" noChangeArrowheads="1"/>
            </p:cNvSpPr>
            <p:nvPr/>
          </p:nvSpPr>
          <p:spPr bwMode="auto">
            <a:xfrm>
              <a:off x="1673"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71" name="Rectangle 102"/>
            <p:cNvSpPr>
              <a:spLocks noChangeAspect="1" noChangeArrowheads="1"/>
            </p:cNvSpPr>
            <p:nvPr/>
          </p:nvSpPr>
          <p:spPr bwMode="auto">
            <a:xfrm>
              <a:off x="175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72" name="AutoShape 103"/>
            <p:cNvCxnSpPr>
              <a:cxnSpLocks noChangeShapeType="1"/>
              <a:stCxn id="40184" idx="2"/>
              <a:endCxn id="40070" idx="0"/>
            </p:cNvCxnSpPr>
            <p:nvPr/>
          </p:nvCxnSpPr>
          <p:spPr bwMode="auto">
            <a:xfrm flipH="1">
              <a:off x="1722" y="3564"/>
              <a:ext cx="40" cy="138"/>
            </a:xfrm>
            <a:prstGeom prst="straightConnector1">
              <a:avLst/>
            </a:prstGeom>
            <a:grpFill/>
            <a:ln w="9525">
              <a:solidFill>
                <a:srgbClr val="000000"/>
              </a:solidFill>
              <a:round/>
              <a:headEnd/>
              <a:tailEnd/>
            </a:ln>
          </p:spPr>
        </p:cxnSp>
        <p:cxnSp>
          <p:nvCxnSpPr>
            <p:cNvPr id="40073" name="AutoShape 104"/>
            <p:cNvCxnSpPr>
              <a:cxnSpLocks noChangeShapeType="1"/>
              <a:stCxn id="40184" idx="2"/>
              <a:endCxn id="40071" idx="0"/>
            </p:cNvCxnSpPr>
            <p:nvPr/>
          </p:nvCxnSpPr>
          <p:spPr bwMode="auto">
            <a:xfrm>
              <a:off x="1763" y="3564"/>
              <a:ext cx="42" cy="138"/>
            </a:xfrm>
            <a:prstGeom prst="straightConnector1">
              <a:avLst/>
            </a:prstGeom>
            <a:grpFill/>
            <a:ln w="9525">
              <a:solidFill>
                <a:srgbClr val="000000"/>
              </a:solidFill>
              <a:round/>
              <a:headEnd/>
              <a:tailEnd/>
            </a:ln>
          </p:spPr>
        </p:cxnSp>
        <p:sp>
          <p:nvSpPr>
            <p:cNvPr id="40074" name="Rectangle 105"/>
            <p:cNvSpPr>
              <a:spLocks noChangeAspect="1" noChangeArrowheads="1"/>
            </p:cNvSpPr>
            <p:nvPr/>
          </p:nvSpPr>
          <p:spPr bwMode="auto">
            <a:xfrm>
              <a:off x="184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75" name="Rectangle 106"/>
            <p:cNvSpPr>
              <a:spLocks noChangeAspect="1" noChangeArrowheads="1"/>
            </p:cNvSpPr>
            <p:nvPr/>
          </p:nvSpPr>
          <p:spPr bwMode="auto">
            <a:xfrm>
              <a:off x="1922"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76" name="AutoShape 107"/>
            <p:cNvCxnSpPr>
              <a:cxnSpLocks noChangeShapeType="1"/>
              <a:stCxn id="40185" idx="2"/>
              <a:endCxn id="40074" idx="0"/>
            </p:cNvCxnSpPr>
            <p:nvPr/>
          </p:nvCxnSpPr>
          <p:spPr bwMode="auto">
            <a:xfrm flipH="1">
              <a:off x="1891" y="3564"/>
              <a:ext cx="41" cy="138"/>
            </a:xfrm>
            <a:prstGeom prst="straightConnector1">
              <a:avLst/>
            </a:prstGeom>
            <a:grpFill/>
            <a:ln w="9525">
              <a:solidFill>
                <a:srgbClr val="000000"/>
              </a:solidFill>
              <a:round/>
              <a:headEnd/>
              <a:tailEnd/>
            </a:ln>
          </p:spPr>
        </p:cxnSp>
        <p:cxnSp>
          <p:nvCxnSpPr>
            <p:cNvPr id="40077" name="AutoShape 108"/>
            <p:cNvCxnSpPr>
              <a:cxnSpLocks noChangeShapeType="1"/>
              <a:stCxn id="40185" idx="2"/>
              <a:endCxn id="40075" idx="0"/>
            </p:cNvCxnSpPr>
            <p:nvPr/>
          </p:nvCxnSpPr>
          <p:spPr bwMode="auto">
            <a:xfrm>
              <a:off x="1932" y="3564"/>
              <a:ext cx="40" cy="138"/>
            </a:xfrm>
            <a:prstGeom prst="straightConnector1">
              <a:avLst/>
            </a:prstGeom>
            <a:grpFill/>
            <a:ln w="9525">
              <a:solidFill>
                <a:srgbClr val="000000"/>
              </a:solidFill>
              <a:round/>
              <a:headEnd/>
              <a:tailEnd/>
            </a:ln>
          </p:spPr>
        </p:cxnSp>
        <p:sp>
          <p:nvSpPr>
            <p:cNvPr id="40078" name="Rectangle 109"/>
            <p:cNvSpPr>
              <a:spLocks noChangeAspect="1" noChangeArrowheads="1"/>
            </p:cNvSpPr>
            <p:nvPr/>
          </p:nvSpPr>
          <p:spPr bwMode="auto">
            <a:xfrm>
              <a:off x="200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79" name="Rectangle 110"/>
            <p:cNvSpPr>
              <a:spLocks noChangeAspect="1" noChangeArrowheads="1"/>
            </p:cNvSpPr>
            <p:nvPr/>
          </p:nvSpPr>
          <p:spPr bwMode="auto">
            <a:xfrm>
              <a:off x="2086"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80" name="AutoShape 111"/>
            <p:cNvCxnSpPr>
              <a:cxnSpLocks noChangeShapeType="1"/>
              <a:stCxn id="40188" idx="2"/>
              <a:endCxn id="40078" idx="0"/>
            </p:cNvCxnSpPr>
            <p:nvPr/>
          </p:nvCxnSpPr>
          <p:spPr bwMode="auto">
            <a:xfrm flipH="1">
              <a:off x="2057" y="3564"/>
              <a:ext cx="42" cy="138"/>
            </a:xfrm>
            <a:prstGeom prst="straightConnector1">
              <a:avLst/>
            </a:prstGeom>
            <a:grpFill/>
            <a:ln w="9525">
              <a:solidFill>
                <a:srgbClr val="000000"/>
              </a:solidFill>
              <a:round/>
              <a:headEnd/>
              <a:tailEnd/>
            </a:ln>
          </p:spPr>
        </p:cxnSp>
        <p:cxnSp>
          <p:nvCxnSpPr>
            <p:cNvPr id="40081" name="AutoShape 112"/>
            <p:cNvCxnSpPr>
              <a:cxnSpLocks noChangeShapeType="1"/>
              <a:stCxn id="40188" idx="2"/>
              <a:endCxn id="40079" idx="0"/>
            </p:cNvCxnSpPr>
            <p:nvPr/>
          </p:nvCxnSpPr>
          <p:spPr bwMode="auto">
            <a:xfrm>
              <a:off x="2099" y="3564"/>
              <a:ext cx="37" cy="138"/>
            </a:xfrm>
            <a:prstGeom prst="straightConnector1">
              <a:avLst/>
            </a:prstGeom>
            <a:grpFill/>
            <a:ln w="9525">
              <a:solidFill>
                <a:srgbClr val="000000"/>
              </a:solidFill>
              <a:round/>
              <a:headEnd/>
              <a:tailEnd/>
            </a:ln>
          </p:spPr>
        </p:cxnSp>
        <p:sp>
          <p:nvSpPr>
            <p:cNvPr id="40082" name="Rectangle 113"/>
            <p:cNvSpPr>
              <a:spLocks noChangeAspect="1" noChangeArrowheads="1"/>
            </p:cNvSpPr>
            <p:nvPr/>
          </p:nvSpPr>
          <p:spPr bwMode="auto">
            <a:xfrm>
              <a:off x="217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83" name="Rectangle 114"/>
            <p:cNvSpPr>
              <a:spLocks noChangeAspect="1" noChangeArrowheads="1"/>
            </p:cNvSpPr>
            <p:nvPr/>
          </p:nvSpPr>
          <p:spPr bwMode="auto">
            <a:xfrm>
              <a:off x="225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84" name="AutoShape 115"/>
            <p:cNvCxnSpPr>
              <a:cxnSpLocks noChangeShapeType="1"/>
              <a:stCxn id="40189" idx="2"/>
              <a:endCxn id="40082" idx="0"/>
            </p:cNvCxnSpPr>
            <p:nvPr/>
          </p:nvCxnSpPr>
          <p:spPr bwMode="auto">
            <a:xfrm flipH="1">
              <a:off x="2224" y="3564"/>
              <a:ext cx="41" cy="138"/>
            </a:xfrm>
            <a:prstGeom prst="straightConnector1">
              <a:avLst/>
            </a:prstGeom>
            <a:grpFill/>
            <a:ln w="9525">
              <a:solidFill>
                <a:srgbClr val="000000"/>
              </a:solidFill>
              <a:round/>
              <a:headEnd/>
              <a:tailEnd/>
            </a:ln>
          </p:spPr>
        </p:cxnSp>
        <p:cxnSp>
          <p:nvCxnSpPr>
            <p:cNvPr id="40085" name="AutoShape 116"/>
            <p:cNvCxnSpPr>
              <a:cxnSpLocks noChangeShapeType="1"/>
              <a:stCxn id="40189" idx="2"/>
              <a:endCxn id="40083" idx="0"/>
            </p:cNvCxnSpPr>
            <p:nvPr/>
          </p:nvCxnSpPr>
          <p:spPr bwMode="auto">
            <a:xfrm>
              <a:off x="2265" y="3564"/>
              <a:ext cx="39" cy="138"/>
            </a:xfrm>
            <a:prstGeom prst="straightConnector1">
              <a:avLst/>
            </a:prstGeom>
            <a:grpFill/>
            <a:ln w="9525">
              <a:solidFill>
                <a:srgbClr val="000000"/>
              </a:solidFill>
              <a:round/>
              <a:headEnd/>
              <a:tailEnd/>
            </a:ln>
          </p:spPr>
        </p:cxnSp>
        <p:sp>
          <p:nvSpPr>
            <p:cNvPr id="40086" name="Rectangle 117"/>
            <p:cNvSpPr>
              <a:spLocks noChangeAspect="1" noChangeArrowheads="1"/>
            </p:cNvSpPr>
            <p:nvPr/>
          </p:nvSpPr>
          <p:spPr bwMode="auto">
            <a:xfrm>
              <a:off x="2333"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87" name="Rectangle 118"/>
            <p:cNvSpPr>
              <a:spLocks noChangeAspect="1" noChangeArrowheads="1"/>
            </p:cNvSpPr>
            <p:nvPr/>
          </p:nvSpPr>
          <p:spPr bwMode="auto">
            <a:xfrm>
              <a:off x="241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88" name="AutoShape 119"/>
            <p:cNvCxnSpPr>
              <a:cxnSpLocks noChangeShapeType="1"/>
              <a:stCxn id="40192" idx="2"/>
              <a:endCxn id="40086" idx="0"/>
            </p:cNvCxnSpPr>
            <p:nvPr/>
          </p:nvCxnSpPr>
          <p:spPr bwMode="auto">
            <a:xfrm flipH="1">
              <a:off x="2383" y="3564"/>
              <a:ext cx="41" cy="138"/>
            </a:xfrm>
            <a:prstGeom prst="straightConnector1">
              <a:avLst/>
            </a:prstGeom>
            <a:grpFill/>
            <a:ln w="9525">
              <a:solidFill>
                <a:srgbClr val="000000"/>
              </a:solidFill>
              <a:round/>
              <a:headEnd/>
              <a:tailEnd/>
            </a:ln>
          </p:spPr>
        </p:cxnSp>
        <p:cxnSp>
          <p:nvCxnSpPr>
            <p:cNvPr id="40089" name="AutoShape 120"/>
            <p:cNvCxnSpPr>
              <a:cxnSpLocks noChangeShapeType="1"/>
              <a:stCxn id="40192" idx="2"/>
              <a:endCxn id="40087" idx="0"/>
            </p:cNvCxnSpPr>
            <p:nvPr/>
          </p:nvCxnSpPr>
          <p:spPr bwMode="auto">
            <a:xfrm>
              <a:off x="2424" y="3564"/>
              <a:ext cx="41" cy="138"/>
            </a:xfrm>
            <a:prstGeom prst="straightConnector1">
              <a:avLst/>
            </a:prstGeom>
            <a:grpFill/>
            <a:ln w="9525">
              <a:solidFill>
                <a:srgbClr val="000000"/>
              </a:solidFill>
              <a:round/>
              <a:headEnd/>
              <a:tailEnd/>
            </a:ln>
          </p:spPr>
        </p:cxnSp>
        <p:sp>
          <p:nvSpPr>
            <p:cNvPr id="40090" name="Rectangle 121"/>
            <p:cNvSpPr>
              <a:spLocks noChangeAspect="1" noChangeArrowheads="1"/>
            </p:cNvSpPr>
            <p:nvPr/>
          </p:nvSpPr>
          <p:spPr bwMode="auto">
            <a:xfrm>
              <a:off x="2499"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91" name="Rectangle 122"/>
            <p:cNvSpPr>
              <a:spLocks noChangeAspect="1" noChangeArrowheads="1"/>
            </p:cNvSpPr>
            <p:nvPr/>
          </p:nvSpPr>
          <p:spPr bwMode="auto">
            <a:xfrm>
              <a:off x="2582"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92" name="AutoShape 123"/>
            <p:cNvCxnSpPr>
              <a:cxnSpLocks noChangeShapeType="1"/>
              <a:stCxn id="40193" idx="2"/>
              <a:endCxn id="40090" idx="0"/>
            </p:cNvCxnSpPr>
            <p:nvPr/>
          </p:nvCxnSpPr>
          <p:spPr bwMode="auto">
            <a:xfrm flipH="1">
              <a:off x="2549" y="3564"/>
              <a:ext cx="43" cy="138"/>
            </a:xfrm>
            <a:prstGeom prst="straightConnector1">
              <a:avLst/>
            </a:prstGeom>
            <a:grpFill/>
            <a:ln w="9525">
              <a:solidFill>
                <a:srgbClr val="000000"/>
              </a:solidFill>
              <a:round/>
              <a:headEnd/>
              <a:tailEnd/>
            </a:ln>
          </p:spPr>
        </p:cxnSp>
        <p:cxnSp>
          <p:nvCxnSpPr>
            <p:cNvPr id="40093" name="AutoShape 124"/>
            <p:cNvCxnSpPr>
              <a:cxnSpLocks noChangeShapeType="1"/>
              <a:stCxn id="40193" idx="2"/>
              <a:endCxn id="40091" idx="0"/>
            </p:cNvCxnSpPr>
            <p:nvPr/>
          </p:nvCxnSpPr>
          <p:spPr bwMode="auto">
            <a:xfrm>
              <a:off x="2591" y="3564"/>
              <a:ext cx="40" cy="138"/>
            </a:xfrm>
            <a:prstGeom prst="straightConnector1">
              <a:avLst/>
            </a:prstGeom>
            <a:grpFill/>
            <a:ln w="9525">
              <a:solidFill>
                <a:srgbClr val="000000"/>
              </a:solidFill>
              <a:round/>
              <a:headEnd/>
              <a:tailEnd/>
            </a:ln>
          </p:spPr>
        </p:cxnSp>
        <p:sp>
          <p:nvSpPr>
            <p:cNvPr id="40094" name="Rectangle 125"/>
            <p:cNvSpPr>
              <a:spLocks noChangeAspect="1" noChangeArrowheads="1"/>
            </p:cNvSpPr>
            <p:nvPr/>
          </p:nvSpPr>
          <p:spPr bwMode="auto">
            <a:xfrm>
              <a:off x="266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95" name="Rectangle 126"/>
            <p:cNvSpPr>
              <a:spLocks noChangeAspect="1" noChangeArrowheads="1"/>
            </p:cNvSpPr>
            <p:nvPr/>
          </p:nvSpPr>
          <p:spPr bwMode="auto">
            <a:xfrm>
              <a:off x="2748"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096" name="AutoShape 127"/>
            <p:cNvCxnSpPr>
              <a:cxnSpLocks noChangeShapeType="1"/>
              <a:stCxn id="40196" idx="2"/>
              <a:endCxn id="40094" idx="0"/>
            </p:cNvCxnSpPr>
            <p:nvPr/>
          </p:nvCxnSpPr>
          <p:spPr bwMode="auto">
            <a:xfrm flipH="1">
              <a:off x="2717" y="3564"/>
              <a:ext cx="42" cy="138"/>
            </a:xfrm>
            <a:prstGeom prst="straightConnector1">
              <a:avLst/>
            </a:prstGeom>
            <a:grpFill/>
            <a:ln w="9525">
              <a:solidFill>
                <a:srgbClr val="000000"/>
              </a:solidFill>
              <a:round/>
              <a:headEnd/>
              <a:tailEnd/>
            </a:ln>
          </p:spPr>
        </p:cxnSp>
        <p:cxnSp>
          <p:nvCxnSpPr>
            <p:cNvPr id="40097" name="AutoShape 128"/>
            <p:cNvCxnSpPr>
              <a:cxnSpLocks noChangeShapeType="1"/>
              <a:stCxn id="40196" idx="2"/>
              <a:endCxn id="40095" idx="0"/>
            </p:cNvCxnSpPr>
            <p:nvPr/>
          </p:nvCxnSpPr>
          <p:spPr bwMode="auto">
            <a:xfrm>
              <a:off x="2759" y="3564"/>
              <a:ext cx="39" cy="138"/>
            </a:xfrm>
            <a:prstGeom prst="straightConnector1">
              <a:avLst/>
            </a:prstGeom>
            <a:grpFill/>
            <a:ln w="9525">
              <a:solidFill>
                <a:srgbClr val="000000"/>
              </a:solidFill>
              <a:round/>
              <a:headEnd/>
              <a:tailEnd/>
            </a:ln>
          </p:spPr>
        </p:cxnSp>
        <p:sp>
          <p:nvSpPr>
            <p:cNvPr id="40098" name="Rectangle 129"/>
            <p:cNvSpPr>
              <a:spLocks noChangeAspect="1" noChangeArrowheads="1"/>
            </p:cNvSpPr>
            <p:nvPr/>
          </p:nvSpPr>
          <p:spPr bwMode="auto">
            <a:xfrm>
              <a:off x="283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099" name="Rectangle 130"/>
            <p:cNvSpPr>
              <a:spLocks noChangeAspect="1" noChangeArrowheads="1"/>
            </p:cNvSpPr>
            <p:nvPr/>
          </p:nvSpPr>
          <p:spPr bwMode="auto">
            <a:xfrm>
              <a:off x="291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00" name="AutoShape 131"/>
            <p:cNvCxnSpPr>
              <a:cxnSpLocks noChangeShapeType="1"/>
              <a:stCxn id="40197" idx="2"/>
              <a:endCxn id="40098" idx="0"/>
            </p:cNvCxnSpPr>
            <p:nvPr/>
          </p:nvCxnSpPr>
          <p:spPr bwMode="auto">
            <a:xfrm flipH="1">
              <a:off x="2884" y="3564"/>
              <a:ext cx="42" cy="138"/>
            </a:xfrm>
            <a:prstGeom prst="straightConnector1">
              <a:avLst/>
            </a:prstGeom>
            <a:grpFill/>
            <a:ln w="9525">
              <a:solidFill>
                <a:srgbClr val="000000"/>
              </a:solidFill>
              <a:round/>
              <a:headEnd/>
              <a:tailEnd/>
            </a:ln>
          </p:spPr>
        </p:cxnSp>
        <p:cxnSp>
          <p:nvCxnSpPr>
            <p:cNvPr id="40101" name="AutoShape 132"/>
            <p:cNvCxnSpPr>
              <a:cxnSpLocks noChangeShapeType="1"/>
              <a:stCxn id="40197" idx="2"/>
              <a:endCxn id="40099" idx="0"/>
            </p:cNvCxnSpPr>
            <p:nvPr/>
          </p:nvCxnSpPr>
          <p:spPr bwMode="auto">
            <a:xfrm>
              <a:off x="2927" y="3564"/>
              <a:ext cx="37" cy="138"/>
            </a:xfrm>
            <a:prstGeom prst="straightConnector1">
              <a:avLst/>
            </a:prstGeom>
            <a:grpFill/>
            <a:ln w="9525">
              <a:solidFill>
                <a:srgbClr val="000000"/>
              </a:solidFill>
              <a:round/>
              <a:headEnd/>
              <a:tailEnd/>
            </a:ln>
          </p:spPr>
        </p:cxnSp>
        <p:sp>
          <p:nvSpPr>
            <p:cNvPr id="40102" name="Rectangle 133"/>
            <p:cNvSpPr>
              <a:spLocks noChangeAspect="1" noChangeArrowheads="1"/>
            </p:cNvSpPr>
            <p:nvPr/>
          </p:nvSpPr>
          <p:spPr bwMode="auto">
            <a:xfrm>
              <a:off x="3022"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03" name="Rectangle 134"/>
            <p:cNvSpPr>
              <a:spLocks noChangeAspect="1" noChangeArrowheads="1"/>
            </p:cNvSpPr>
            <p:nvPr/>
          </p:nvSpPr>
          <p:spPr bwMode="auto">
            <a:xfrm>
              <a:off x="3106"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04" name="AutoShape 135"/>
            <p:cNvCxnSpPr>
              <a:cxnSpLocks noChangeShapeType="1"/>
              <a:stCxn id="40200" idx="2"/>
              <a:endCxn id="40102" idx="0"/>
            </p:cNvCxnSpPr>
            <p:nvPr/>
          </p:nvCxnSpPr>
          <p:spPr bwMode="auto">
            <a:xfrm flipH="1">
              <a:off x="3072" y="3564"/>
              <a:ext cx="42" cy="138"/>
            </a:xfrm>
            <a:prstGeom prst="straightConnector1">
              <a:avLst/>
            </a:prstGeom>
            <a:grpFill/>
            <a:ln w="9525">
              <a:solidFill>
                <a:srgbClr val="000000"/>
              </a:solidFill>
              <a:round/>
              <a:headEnd/>
              <a:tailEnd/>
            </a:ln>
          </p:spPr>
        </p:cxnSp>
        <p:cxnSp>
          <p:nvCxnSpPr>
            <p:cNvPr id="40105" name="AutoShape 136"/>
            <p:cNvCxnSpPr>
              <a:cxnSpLocks noChangeShapeType="1"/>
              <a:stCxn id="40200" idx="2"/>
              <a:endCxn id="40103" idx="0"/>
            </p:cNvCxnSpPr>
            <p:nvPr/>
          </p:nvCxnSpPr>
          <p:spPr bwMode="auto">
            <a:xfrm>
              <a:off x="3114" y="3564"/>
              <a:ext cx="42" cy="138"/>
            </a:xfrm>
            <a:prstGeom prst="straightConnector1">
              <a:avLst/>
            </a:prstGeom>
            <a:grpFill/>
            <a:ln w="9525">
              <a:solidFill>
                <a:srgbClr val="000000"/>
              </a:solidFill>
              <a:round/>
              <a:headEnd/>
              <a:tailEnd/>
            </a:ln>
          </p:spPr>
        </p:cxnSp>
        <p:sp>
          <p:nvSpPr>
            <p:cNvPr id="40106" name="Rectangle 137"/>
            <p:cNvSpPr>
              <a:spLocks noChangeAspect="1" noChangeArrowheads="1"/>
            </p:cNvSpPr>
            <p:nvPr/>
          </p:nvSpPr>
          <p:spPr bwMode="auto">
            <a:xfrm>
              <a:off x="3192"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07" name="Rectangle 138"/>
            <p:cNvSpPr>
              <a:spLocks noChangeAspect="1" noChangeArrowheads="1"/>
            </p:cNvSpPr>
            <p:nvPr/>
          </p:nvSpPr>
          <p:spPr bwMode="auto">
            <a:xfrm>
              <a:off x="327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08" name="AutoShape 139"/>
            <p:cNvCxnSpPr>
              <a:cxnSpLocks noChangeShapeType="1"/>
              <a:stCxn id="40201" idx="2"/>
              <a:endCxn id="40106" idx="0"/>
            </p:cNvCxnSpPr>
            <p:nvPr/>
          </p:nvCxnSpPr>
          <p:spPr bwMode="auto">
            <a:xfrm flipH="1">
              <a:off x="3242" y="3564"/>
              <a:ext cx="40" cy="138"/>
            </a:xfrm>
            <a:prstGeom prst="straightConnector1">
              <a:avLst/>
            </a:prstGeom>
            <a:grpFill/>
            <a:ln w="9525">
              <a:solidFill>
                <a:srgbClr val="000000"/>
              </a:solidFill>
              <a:round/>
              <a:headEnd/>
              <a:tailEnd/>
            </a:ln>
          </p:spPr>
        </p:cxnSp>
        <p:cxnSp>
          <p:nvCxnSpPr>
            <p:cNvPr id="40109" name="AutoShape 140"/>
            <p:cNvCxnSpPr>
              <a:cxnSpLocks noChangeShapeType="1"/>
              <a:stCxn id="40201" idx="2"/>
              <a:endCxn id="40107" idx="0"/>
            </p:cNvCxnSpPr>
            <p:nvPr/>
          </p:nvCxnSpPr>
          <p:spPr bwMode="auto">
            <a:xfrm>
              <a:off x="3282" y="3564"/>
              <a:ext cx="39" cy="138"/>
            </a:xfrm>
            <a:prstGeom prst="straightConnector1">
              <a:avLst/>
            </a:prstGeom>
            <a:grpFill/>
            <a:ln w="9525">
              <a:solidFill>
                <a:srgbClr val="000000"/>
              </a:solidFill>
              <a:round/>
              <a:headEnd/>
              <a:tailEnd/>
            </a:ln>
          </p:spPr>
        </p:cxnSp>
        <p:sp>
          <p:nvSpPr>
            <p:cNvPr id="40110" name="Rectangle 141"/>
            <p:cNvSpPr>
              <a:spLocks noChangeAspect="1" noChangeArrowheads="1"/>
            </p:cNvSpPr>
            <p:nvPr/>
          </p:nvSpPr>
          <p:spPr bwMode="auto">
            <a:xfrm>
              <a:off x="335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11" name="Rectangle 142"/>
            <p:cNvSpPr>
              <a:spLocks noChangeAspect="1" noChangeArrowheads="1"/>
            </p:cNvSpPr>
            <p:nvPr/>
          </p:nvSpPr>
          <p:spPr bwMode="auto">
            <a:xfrm>
              <a:off x="343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12" name="AutoShape 143"/>
            <p:cNvCxnSpPr>
              <a:cxnSpLocks noChangeShapeType="1"/>
              <a:stCxn id="40204" idx="2"/>
              <a:endCxn id="40110" idx="0"/>
            </p:cNvCxnSpPr>
            <p:nvPr/>
          </p:nvCxnSpPr>
          <p:spPr bwMode="auto">
            <a:xfrm flipH="1">
              <a:off x="3407" y="3564"/>
              <a:ext cx="39" cy="138"/>
            </a:xfrm>
            <a:prstGeom prst="straightConnector1">
              <a:avLst/>
            </a:prstGeom>
            <a:grpFill/>
            <a:ln w="9525">
              <a:solidFill>
                <a:srgbClr val="000000"/>
              </a:solidFill>
              <a:round/>
              <a:headEnd/>
              <a:tailEnd/>
            </a:ln>
          </p:spPr>
        </p:cxnSp>
        <p:cxnSp>
          <p:nvCxnSpPr>
            <p:cNvPr id="40113" name="AutoShape 144"/>
            <p:cNvCxnSpPr>
              <a:cxnSpLocks noChangeShapeType="1"/>
              <a:stCxn id="40204" idx="2"/>
              <a:endCxn id="40111" idx="0"/>
            </p:cNvCxnSpPr>
            <p:nvPr/>
          </p:nvCxnSpPr>
          <p:spPr bwMode="auto">
            <a:xfrm>
              <a:off x="3446" y="3564"/>
              <a:ext cx="41" cy="138"/>
            </a:xfrm>
            <a:prstGeom prst="straightConnector1">
              <a:avLst/>
            </a:prstGeom>
            <a:grpFill/>
            <a:ln w="9525">
              <a:solidFill>
                <a:srgbClr val="000000"/>
              </a:solidFill>
              <a:round/>
              <a:headEnd/>
              <a:tailEnd/>
            </a:ln>
          </p:spPr>
        </p:cxnSp>
        <p:sp>
          <p:nvSpPr>
            <p:cNvPr id="40114" name="Rectangle 145"/>
            <p:cNvSpPr>
              <a:spLocks noChangeAspect="1" noChangeArrowheads="1"/>
            </p:cNvSpPr>
            <p:nvPr/>
          </p:nvSpPr>
          <p:spPr bwMode="auto">
            <a:xfrm>
              <a:off x="352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15" name="Rectangle 146"/>
            <p:cNvSpPr>
              <a:spLocks noChangeAspect="1" noChangeArrowheads="1"/>
            </p:cNvSpPr>
            <p:nvPr/>
          </p:nvSpPr>
          <p:spPr bwMode="auto">
            <a:xfrm>
              <a:off x="360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16" name="AutoShape 147"/>
            <p:cNvCxnSpPr>
              <a:cxnSpLocks noChangeShapeType="1"/>
              <a:stCxn id="40205" idx="2"/>
              <a:endCxn id="40114" idx="0"/>
            </p:cNvCxnSpPr>
            <p:nvPr/>
          </p:nvCxnSpPr>
          <p:spPr bwMode="auto">
            <a:xfrm flipH="1">
              <a:off x="3575" y="3564"/>
              <a:ext cx="39" cy="138"/>
            </a:xfrm>
            <a:prstGeom prst="straightConnector1">
              <a:avLst/>
            </a:prstGeom>
            <a:grpFill/>
            <a:ln w="9525">
              <a:solidFill>
                <a:srgbClr val="000000"/>
              </a:solidFill>
              <a:round/>
              <a:headEnd/>
              <a:tailEnd/>
            </a:ln>
          </p:spPr>
        </p:cxnSp>
        <p:cxnSp>
          <p:nvCxnSpPr>
            <p:cNvPr id="40117" name="AutoShape 148"/>
            <p:cNvCxnSpPr>
              <a:cxnSpLocks noChangeShapeType="1"/>
              <a:stCxn id="40205" idx="2"/>
              <a:endCxn id="40115" idx="0"/>
            </p:cNvCxnSpPr>
            <p:nvPr/>
          </p:nvCxnSpPr>
          <p:spPr bwMode="auto">
            <a:xfrm>
              <a:off x="3614" y="3564"/>
              <a:ext cx="41" cy="138"/>
            </a:xfrm>
            <a:prstGeom prst="straightConnector1">
              <a:avLst/>
            </a:prstGeom>
            <a:grpFill/>
            <a:ln w="9525">
              <a:solidFill>
                <a:srgbClr val="000000"/>
              </a:solidFill>
              <a:round/>
              <a:headEnd/>
              <a:tailEnd/>
            </a:ln>
          </p:spPr>
        </p:cxnSp>
        <p:sp>
          <p:nvSpPr>
            <p:cNvPr id="40118" name="Rectangle 149"/>
            <p:cNvSpPr>
              <a:spLocks noChangeAspect="1" noChangeArrowheads="1"/>
            </p:cNvSpPr>
            <p:nvPr/>
          </p:nvSpPr>
          <p:spPr bwMode="auto">
            <a:xfrm>
              <a:off x="368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19" name="Rectangle 150"/>
            <p:cNvSpPr>
              <a:spLocks noChangeAspect="1" noChangeArrowheads="1"/>
            </p:cNvSpPr>
            <p:nvPr/>
          </p:nvSpPr>
          <p:spPr bwMode="auto">
            <a:xfrm>
              <a:off x="376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20" name="AutoShape 151"/>
            <p:cNvCxnSpPr>
              <a:cxnSpLocks noChangeShapeType="1"/>
              <a:stCxn id="40208" idx="2"/>
              <a:endCxn id="40118" idx="0"/>
            </p:cNvCxnSpPr>
            <p:nvPr/>
          </p:nvCxnSpPr>
          <p:spPr bwMode="auto">
            <a:xfrm flipH="1">
              <a:off x="3734" y="3564"/>
              <a:ext cx="40" cy="138"/>
            </a:xfrm>
            <a:prstGeom prst="straightConnector1">
              <a:avLst/>
            </a:prstGeom>
            <a:grpFill/>
            <a:ln w="9525">
              <a:solidFill>
                <a:srgbClr val="000000"/>
              </a:solidFill>
              <a:round/>
              <a:headEnd/>
              <a:tailEnd/>
            </a:ln>
          </p:spPr>
        </p:cxnSp>
        <p:cxnSp>
          <p:nvCxnSpPr>
            <p:cNvPr id="40121" name="AutoShape 152"/>
            <p:cNvCxnSpPr>
              <a:cxnSpLocks noChangeShapeType="1"/>
              <a:stCxn id="40208" idx="2"/>
              <a:endCxn id="40119" idx="0"/>
            </p:cNvCxnSpPr>
            <p:nvPr/>
          </p:nvCxnSpPr>
          <p:spPr bwMode="auto">
            <a:xfrm>
              <a:off x="3773" y="3564"/>
              <a:ext cx="41" cy="138"/>
            </a:xfrm>
            <a:prstGeom prst="straightConnector1">
              <a:avLst/>
            </a:prstGeom>
            <a:grpFill/>
            <a:ln w="9525">
              <a:solidFill>
                <a:srgbClr val="000000"/>
              </a:solidFill>
              <a:round/>
              <a:headEnd/>
              <a:tailEnd/>
            </a:ln>
          </p:spPr>
        </p:cxnSp>
        <p:sp>
          <p:nvSpPr>
            <p:cNvPr id="40122" name="Rectangle 153"/>
            <p:cNvSpPr>
              <a:spLocks noChangeAspect="1" noChangeArrowheads="1"/>
            </p:cNvSpPr>
            <p:nvPr/>
          </p:nvSpPr>
          <p:spPr bwMode="auto">
            <a:xfrm>
              <a:off x="3850"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23" name="Rectangle 154"/>
            <p:cNvSpPr>
              <a:spLocks noChangeAspect="1" noChangeArrowheads="1"/>
            </p:cNvSpPr>
            <p:nvPr/>
          </p:nvSpPr>
          <p:spPr bwMode="auto">
            <a:xfrm>
              <a:off x="393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24" name="AutoShape 155"/>
            <p:cNvCxnSpPr>
              <a:cxnSpLocks noChangeShapeType="1"/>
              <a:stCxn id="40209" idx="2"/>
              <a:endCxn id="40122" idx="0"/>
            </p:cNvCxnSpPr>
            <p:nvPr/>
          </p:nvCxnSpPr>
          <p:spPr bwMode="auto">
            <a:xfrm flipH="1">
              <a:off x="3900" y="3564"/>
              <a:ext cx="42" cy="138"/>
            </a:xfrm>
            <a:prstGeom prst="straightConnector1">
              <a:avLst/>
            </a:prstGeom>
            <a:grpFill/>
            <a:ln w="9525">
              <a:solidFill>
                <a:srgbClr val="000000"/>
              </a:solidFill>
              <a:round/>
              <a:headEnd/>
              <a:tailEnd/>
            </a:ln>
          </p:spPr>
        </p:cxnSp>
        <p:cxnSp>
          <p:nvCxnSpPr>
            <p:cNvPr id="40125" name="AutoShape 156"/>
            <p:cNvCxnSpPr>
              <a:cxnSpLocks noChangeShapeType="1"/>
              <a:stCxn id="40209" idx="2"/>
              <a:endCxn id="40123" idx="0"/>
            </p:cNvCxnSpPr>
            <p:nvPr/>
          </p:nvCxnSpPr>
          <p:spPr bwMode="auto">
            <a:xfrm>
              <a:off x="3942" y="3564"/>
              <a:ext cx="39" cy="138"/>
            </a:xfrm>
            <a:prstGeom prst="straightConnector1">
              <a:avLst/>
            </a:prstGeom>
            <a:grpFill/>
            <a:ln w="9525">
              <a:solidFill>
                <a:srgbClr val="000000"/>
              </a:solidFill>
              <a:round/>
              <a:headEnd/>
              <a:tailEnd/>
            </a:ln>
          </p:spPr>
        </p:cxnSp>
        <p:sp>
          <p:nvSpPr>
            <p:cNvPr id="40126" name="Rectangle 157"/>
            <p:cNvSpPr>
              <a:spLocks noChangeAspect="1" noChangeArrowheads="1"/>
            </p:cNvSpPr>
            <p:nvPr/>
          </p:nvSpPr>
          <p:spPr bwMode="auto">
            <a:xfrm>
              <a:off x="401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27" name="Rectangle 158"/>
            <p:cNvSpPr>
              <a:spLocks noChangeAspect="1" noChangeArrowheads="1"/>
            </p:cNvSpPr>
            <p:nvPr/>
          </p:nvSpPr>
          <p:spPr bwMode="auto">
            <a:xfrm>
              <a:off x="4097"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28" name="AutoShape 159"/>
            <p:cNvCxnSpPr>
              <a:cxnSpLocks noChangeShapeType="1"/>
              <a:stCxn id="40212" idx="2"/>
              <a:endCxn id="40126" idx="0"/>
            </p:cNvCxnSpPr>
            <p:nvPr/>
          </p:nvCxnSpPr>
          <p:spPr bwMode="auto">
            <a:xfrm flipH="1">
              <a:off x="4066" y="3564"/>
              <a:ext cx="39" cy="138"/>
            </a:xfrm>
            <a:prstGeom prst="straightConnector1">
              <a:avLst/>
            </a:prstGeom>
            <a:grpFill/>
            <a:ln w="9525">
              <a:solidFill>
                <a:srgbClr val="000000"/>
              </a:solidFill>
              <a:round/>
              <a:headEnd/>
              <a:tailEnd/>
            </a:ln>
          </p:spPr>
        </p:cxnSp>
        <p:cxnSp>
          <p:nvCxnSpPr>
            <p:cNvPr id="40129" name="AutoShape 160"/>
            <p:cNvCxnSpPr>
              <a:cxnSpLocks noChangeShapeType="1"/>
              <a:stCxn id="40212" idx="2"/>
              <a:endCxn id="40127" idx="0"/>
            </p:cNvCxnSpPr>
            <p:nvPr/>
          </p:nvCxnSpPr>
          <p:spPr bwMode="auto">
            <a:xfrm>
              <a:off x="4105" y="3564"/>
              <a:ext cx="41" cy="138"/>
            </a:xfrm>
            <a:prstGeom prst="straightConnector1">
              <a:avLst/>
            </a:prstGeom>
            <a:grpFill/>
            <a:ln w="9525">
              <a:solidFill>
                <a:srgbClr val="000000"/>
              </a:solidFill>
              <a:round/>
              <a:headEnd/>
              <a:tailEnd/>
            </a:ln>
          </p:spPr>
        </p:cxnSp>
        <p:sp>
          <p:nvSpPr>
            <p:cNvPr id="40130" name="Rectangle 161"/>
            <p:cNvSpPr>
              <a:spLocks noChangeAspect="1" noChangeArrowheads="1"/>
            </p:cNvSpPr>
            <p:nvPr/>
          </p:nvSpPr>
          <p:spPr bwMode="auto">
            <a:xfrm>
              <a:off x="418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31" name="Rectangle 162"/>
            <p:cNvSpPr>
              <a:spLocks noChangeAspect="1" noChangeArrowheads="1"/>
            </p:cNvSpPr>
            <p:nvPr/>
          </p:nvSpPr>
          <p:spPr bwMode="auto">
            <a:xfrm>
              <a:off x="426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32" name="AutoShape 163"/>
            <p:cNvCxnSpPr>
              <a:cxnSpLocks noChangeShapeType="1"/>
              <a:stCxn id="40213" idx="2"/>
              <a:endCxn id="40130" idx="0"/>
            </p:cNvCxnSpPr>
            <p:nvPr/>
          </p:nvCxnSpPr>
          <p:spPr bwMode="auto">
            <a:xfrm flipH="1">
              <a:off x="4235" y="3564"/>
              <a:ext cx="41" cy="138"/>
            </a:xfrm>
            <a:prstGeom prst="straightConnector1">
              <a:avLst/>
            </a:prstGeom>
            <a:grpFill/>
            <a:ln w="9525">
              <a:solidFill>
                <a:srgbClr val="000000"/>
              </a:solidFill>
              <a:round/>
              <a:headEnd/>
              <a:tailEnd/>
            </a:ln>
          </p:spPr>
        </p:cxnSp>
        <p:cxnSp>
          <p:nvCxnSpPr>
            <p:cNvPr id="40133" name="AutoShape 164"/>
            <p:cNvCxnSpPr>
              <a:cxnSpLocks noChangeShapeType="1"/>
              <a:stCxn id="40213" idx="2"/>
              <a:endCxn id="40131" idx="0"/>
            </p:cNvCxnSpPr>
            <p:nvPr/>
          </p:nvCxnSpPr>
          <p:spPr bwMode="auto">
            <a:xfrm>
              <a:off x="4276" y="3564"/>
              <a:ext cx="39" cy="138"/>
            </a:xfrm>
            <a:prstGeom prst="straightConnector1">
              <a:avLst/>
            </a:prstGeom>
            <a:grpFill/>
            <a:ln w="9525">
              <a:solidFill>
                <a:srgbClr val="000000"/>
              </a:solidFill>
              <a:round/>
              <a:headEnd/>
              <a:tailEnd/>
            </a:ln>
          </p:spPr>
        </p:cxnSp>
        <p:sp>
          <p:nvSpPr>
            <p:cNvPr id="40134" name="Rectangle 165"/>
            <p:cNvSpPr>
              <a:spLocks noChangeAspect="1" noChangeArrowheads="1"/>
            </p:cNvSpPr>
            <p:nvPr/>
          </p:nvSpPr>
          <p:spPr bwMode="auto">
            <a:xfrm>
              <a:off x="435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35" name="Rectangle 166"/>
            <p:cNvSpPr>
              <a:spLocks noChangeAspect="1" noChangeArrowheads="1"/>
            </p:cNvSpPr>
            <p:nvPr/>
          </p:nvSpPr>
          <p:spPr bwMode="auto">
            <a:xfrm>
              <a:off x="4433"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36" name="AutoShape 167"/>
            <p:cNvCxnSpPr>
              <a:cxnSpLocks noChangeShapeType="1"/>
              <a:stCxn id="40216" idx="2"/>
              <a:endCxn id="40134" idx="0"/>
            </p:cNvCxnSpPr>
            <p:nvPr/>
          </p:nvCxnSpPr>
          <p:spPr bwMode="auto">
            <a:xfrm flipH="1">
              <a:off x="4400" y="3564"/>
              <a:ext cx="43" cy="138"/>
            </a:xfrm>
            <a:prstGeom prst="straightConnector1">
              <a:avLst/>
            </a:prstGeom>
            <a:grpFill/>
            <a:ln w="9525">
              <a:solidFill>
                <a:srgbClr val="000000"/>
              </a:solidFill>
              <a:round/>
              <a:headEnd/>
              <a:tailEnd/>
            </a:ln>
          </p:spPr>
        </p:cxnSp>
        <p:cxnSp>
          <p:nvCxnSpPr>
            <p:cNvPr id="40137" name="AutoShape 168"/>
            <p:cNvCxnSpPr>
              <a:cxnSpLocks noChangeShapeType="1"/>
              <a:stCxn id="40216" idx="2"/>
              <a:endCxn id="40135" idx="0"/>
            </p:cNvCxnSpPr>
            <p:nvPr/>
          </p:nvCxnSpPr>
          <p:spPr bwMode="auto">
            <a:xfrm>
              <a:off x="4444" y="3564"/>
              <a:ext cx="39" cy="138"/>
            </a:xfrm>
            <a:prstGeom prst="straightConnector1">
              <a:avLst/>
            </a:prstGeom>
            <a:grpFill/>
            <a:ln w="9525">
              <a:solidFill>
                <a:srgbClr val="000000"/>
              </a:solidFill>
              <a:round/>
              <a:headEnd/>
              <a:tailEnd/>
            </a:ln>
          </p:spPr>
        </p:cxnSp>
        <p:sp>
          <p:nvSpPr>
            <p:cNvPr id="40138" name="Rectangle 169"/>
            <p:cNvSpPr>
              <a:spLocks noChangeAspect="1" noChangeArrowheads="1"/>
            </p:cNvSpPr>
            <p:nvPr/>
          </p:nvSpPr>
          <p:spPr bwMode="auto">
            <a:xfrm>
              <a:off x="452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39" name="Rectangle 170"/>
            <p:cNvSpPr>
              <a:spLocks noChangeAspect="1" noChangeArrowheads="1"/>
            </p:cNvSpPr>
            <p:nvPr/>
          </p:nvSpPr>
          <p:spPr bwMode="auto">
            <a:xfrm>
              <a:off x="460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40" name="AutoShape 171"/>
            <p:cNvCxnSpPr>
              <a:cxnSpLocks noChangeShapeType="1"/>
              <a:stCxn id="40217" idx="2"/>
              <a:endCxn id="40138" idx="0"/>
            </p:cNvCxnSpPr>
            <p:nvPr/>
          </p:nvCxnSpPr>
          <p:spPr bwMode="auto">
            <a:xfrm flipH="1">
              <a:off x="4571" y="3564"/>
              <a:ext cx="41" cy="138"/>
            </a:xfrm>
            <a:prstGeom prst="straightConnector1">
              <a:avLst/>
            </a:prstGeom>
            <a:grpFill/>
            <a:ln w="9525">
              <a:solidFill>
                <a:srgbClr val="000000"/>
              </a:solidFill>
              <a:round/>
              <a:headEnd/>
              <a:tailEnd/>
            </a:ln>
          </p:spPr>
        </p:cxnSp>
        <p:cxnSp>
          <p:nvCxnSpPr>
            <p:cNvPr id="40141" name="AutoShape 172"/>
            <p:cNvCxnSpPr>
              <a:cxnSpLocks noChangeShapeType="1"/>
              <a:stCxn id="40217" idx="2"/>
              <a:endCxn id="40139" idx="0"/>
            </p:cNvCxnSpPr>
            <p:nvPr/>
          </p:nvCxnSpPr>
          <p:spPr bwMode="auto">
            <a:xfrm>
              <a:off x="4612" y="3564"/>
              <a:ext cx="39" cy="138"/>
            </a:xfrm>
            <a:prstGeom prst="straightConnector1">
              <a:avLst/>
            </a:prstGeom>
            <a:grpFill/>
            <a:ln w="9525">
              <a:solidFill>
                <a:srgbClr val="000000"/>
              </a:solidFill>
              <a:round/>
              <a:headEnd/>
              <a:tailEnd/>
            </a:ln>
          </p:spPr>
        </p:cxnSp>
        <p:sp>
          <p:nvSpPr>
            <p:cNvPr id="40142" name="Rectangle 173"/>
            <p:cNvSpPr>
              <a:spLocks noChangeAspect="1" noChangeArrowheads="1"/>
            </p:cNvSpPr>
            <p:nvPr/>
          </p:nvSpPr>
          <p:spPr bwMode="auto">
            <a:xfrm>
              <a:off x="468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43" name="Rectangle 174"/>
            <p:cNvSpPr>
              <a:spLocks noChangeAspect="1" noChangeArrowheads="1"/>
            </p:cNvSpPr>
            <p:nvPr/>
          </p:nvSpPr>
          <p:spPr bwMode="auto">
            <a:xfrm>
              <a:off x="4766"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44" name="AutoShape 175"/>
            <p:cNvCxnSpPr>
              <a:cxnSpLocks noChangeShapeType="1"/>
              <a:stCxn id="40220" idx="2"/>
              <a:endCxn id="40142" idx="0"/>
            </p:cNvCxnSpPr>
            <p:nvPr/>
          </p:nvCxnSpPr>
          <p:spPr bwMode="auto">
            <a:xfrm flipH="1">
              <a:off x="4735" y="3564"/>
              <a:ext cx="42" cy="138"/>
            </a:xfrm>
            <a:prstGeom prst="straightConnector1">
              <a:avLst/>
            </a:prstGeom>
            <a:grpFill/>
            <a:ln w="9525">
              <a:solidFill>
                <a:srgbClr val="000000"/>
              </a:solidFill>
              <a:round/>
              <a:headEnd/>
              <a:tailEnd/>
            </a:ln>
          </p:spPr>
        </p:cxnSp>
        <p:cxnSp>
          <p:nvCxnSpPr>
            <p:cNvPr id="40145" name="AutoShape 176"/>
            <p:cNvCxnSpPr>
              <a:cxnSpLocks noChangeShapeType="1"/>
              <a:stCxn id="40220" idx="2"/>
              <a:endCxn id="40143" idx="0"/>
            </p:cNvCxnSpPr>
            <p:nvPr/>
          </p:nvCxnSpPr>
          <p:spPr bwMode="auto">
            <a:xfrm>
              <a:off x="4777" y="3564"/>
              <a:ext cx="39" cy="138"/>
            </a:xfrm>
            <a:prstGeom prst="straightConnector1">
              <a:avLst/>
            </a:prstGeom>
            <a:grpFill/>
            <a:ln w="9525">
              <a:solidFill>
                <a:srgbClr val="000000"/>
              </a:solidFill>
              <a:round/>
              <a:headEnd/>
              <a:tailEnd/>
            </a:ln>
          </p:spPr>
        </p:cxnSp>
        <p:sp>
          <p:nvSpPr>
            <p:cNvPr id="40146" name="Rectangle 177"/>
            <p:cNvSpPr>
              <a:spLocks noChangeAspect="1" noChangeArrowheads="1"/>
            </p:cNvSpPr>
            <p:nvPr/>
          </p:nvSpPr>
          <p:spPr bwMode="auto">
            <a:xfrm>
              <a:off x="485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47" name="Rectangle 178"/>
            <p:cNvSpPr>
              <a:spLocks noChangeAspect="1" noChangeArrowheads="1"/>
            </p:cNvSpPr>
            <p:nvPr/>
          </p:nvSpPr>
          <p:spPr bwMode="auto">
            <a:xfrm>
              <a:off x="493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48" name="AutoShape 179"/>
            <p:cNvCxnSpPr>
              <a:cxnSpLocks noChangeShapeType="1"/>
              <a:stCxn id="40221" idx="2"/>
              <a:endCxn id="40146" idx="0"/>
            </p:cNvCxnSpPr>
            <p:nvPr/>
          </p:nvCxnSpPr>
          <p:spPr bwMode="auto">
            <a:xfrm flipH="1">
              <a:off x="4905" y="3564"/>
              <a:ext cx="38" cy="138"/>
            </a:xfrm>
            <a:prstGeom prst="straightConnector1">
              <a:avLst/>
            </a:prstGeom>
            <a:grpFill/>
            <a:ln w="9525">
              <a:solidFill>
                <a:srgbClr val="000000"/>
              </a:solidFill>
              <a:round/>
              <a:headEnd/>
              <a:tailEnd/>
            </a:ln>
          </p:spPr>
        </p:cxnSp>
        <p:cxnSp>
          <p:nvCxnSpPr>
            <p:cNvPr id="40149" name="AutoShape 180"/>
            <p:cNvCxnSpPr>
              <a:cxnSpLocks noChangeShapeType="1"/>
              <a:stCxn id="40221" idx="2"/>
              <a:endCxn id="40147" idx="0"/>
            </p:cNvCxnSpPr>
            <p:nvPr/>
          </p:nvCxnSpPr>
          <p:spPr bwMode="auto">
            <a:xfrm>
              <a:off x="4943" y="3564"/>
              <a:ext cx="41" cy="138"/>
            </a:xfrm>
            <a:prstGeom prst="straightConnector1">
              <a:avLst/>
            </a:prstGeom>
            <a:grpFill/>
            <a:ln w="9525">
              <a:solidFill>
                <a:srgbClr val="000000"/>
              </a:solidFill>
              <a:round/>
              <a:headEnd/>
              <a:tailEnd/>
            </a:ln>
          </p:spPr>
        </p:cxnSp>
        <p:sp>
          <p:nvSpPr>
            <p:cNvPr id="40150" name="Rectangle 181"/>
            <p:cNvSpPr>
              <a:spLocks noChangeAspect="1" noChangeArrowheads="1"/>
            </p:cNvSpPr>
            <p:nvPr/>
          </p:nvSpPr>
          <p:spPr bwMode="auto">
            <a:xfrm>
              <a:off x="501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51" name="Rectangle 182"/>
            <p:cNvSpPr>
              <a:spLocks noChangeAspect="1" noChangeArrowheads="1"/>
            </p:cNvSpPr>
            <p:nvPr/>
          </p:nvSpPr>
          <p:spPr bwMode="auto">
            <a:xfrm>
              <a:off x="5092"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52" name="AutoShape 183"/>
            <p:cNvCxnSpPr>
              <a:cxnSpLocks noChangeShapeType="1"/>
              <a:stCxn id="40224" idx="2"/>
              <a:endCxn id="40150" idx="0"/>
            </p:cNvCxnSpPr>
            <p:nvPr/>
          </p:nvCxnSpPr>
          <p:spPr bwMode="auto">
            <a:xfrm flipH="1">
              <a:off x="5065" y="3564"/>
              <a:ext cx="37" cy="138"/>
            </a:xfrm>
            <a:prstGeom prst="straightConnector1">
              <a:avLst/>
            </a:prstGeom>
            <a:grpFill/>
            <a:ln w="9525">
              <a:solidFill>
                <a:srgbClr val="000000"/>
              </a:solidFill>
              <a:round/>
              <a:headEnd/>
              <a:tailEnd/>
            </a:ln>
          </p:spPr>
        </p:cxnSp>
        <p:cxnSp>
          <p:nvCxnSpPr>
            <p:cNvPr id="40153" name="AutoShape 184"/>
            <p:cNvCxnSpPr>
              <a:cxnSpLocks noChangeShapeType="1"/>
              <a:stCxn id="40224" idx="2"/>
              <a:endCxn id="40151" idx="0"/>
            </p:cNvCxnSpPr>
            <p:nvPr/>
          </p:nvCxnSpPr>
          <p:spPr bwMode="auto">
            <a:xfrm>
              <a:off x="5102" y="3564"/>
              <a:ext cx="40" cy="138"/>
            </a:xfrm>
            <a:prstGeom prst="straightConnector1">
              <a:avLst/>
            </a:prstGeom>
            <a:grpFill/>
            <a:ln w="9525">
              <a:solidFill>
                <a:srgbClr val="000000"/>
              </a:solidFill>
              <a:round/>
              <a:headEnd/>
              <a:tailEnd/>
            </a:ln>
          </p:spPr>
        </p:cxnSp>
        <p:sp>
          <p:nvSpPr>
            <p:cNvPr id="40154" name="Rectangle 185"/>
            <p:cNvSpPr>
              <a:spLocks noChangeAspect="1" noChangeArrowheads="1"/>
            </p:cNvSpPr>
            <p:nvPr/>
          </p:nvSpPr>
          <p:spPr bwMode="auto">
            <a:xfrm>
              <a:off x="518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55" name="Rectangle 186"/>
            <p:cNvSpPr>
              <a:spLocks noChangeAspect="1" noChangeArrowheads="1"/>
            </p:cNvSpPr>
            <p:nvPr/>
          </p:nvSpPr>
          <p:spPr bwMode="auto">
            <a:xfrm>
              <a:off x="5261"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56" name="AutoShape 187"/>
            <p:cNvCxnSpPr>
              <a:cxnSpLocks noChangeShapeType="1"/>
              <a:stCxn id="40225" idx="2"/>
              <a:endCxn id="40154" idx="0"/>
            </p:cNvCxnSpPr>
            <p:nvPr/>
          </p:nvCxnSpPr>
          <p:spPr bwMode="auto">
            <a:xfrm flipH="1">
              <a:off x="5231" y="3564"/>
              <a:ext cx="41" cy="138"/>
            </a:xfrm>
            <a:prstGeom prst="straightConnector1">
              <a:avLst/>
            </a:prstGeom>
            <a:grpFill/>
            <a:ln w="9525">
              <a:solidFill>
                <a:srgbClr val="000000"/>
              </a:solidFill>
              <a:round/>
              <a:headEnd/>
              <a:tailEnd/>
            </a:ln>
          </p:spPr>
        </p:cxnSp>
        <p:cxnSp>
          <p:nvCxnSpPr>
            <p:cNvPr id="40157" name="AutoShape 188"/>
            <p:cNvCxnSpPr>
              <a:cxnSpLocks noChangeShapeType="1"/>
              <a:stCxn id="40225" idx="2"/>
              <a:endCxn id="40155" idx="0"/>
            </p:cNvCxnSpPr>
            <p:nvPr/>
          </p:nvCxnSpPr>
          <p:spPr bwMode="auto">
            <a:xfrm>
              <a:off x="5271" y="3564"/>
              <a:ext cx="39" cy="138"/>
            </a:xfrm>
            <a:prstGeom prst="straightConnector1">
              <a:avLst/>
            </a:prstGeom>
            <a:grpFill/>
            <a:ln w="9525">
              <a:solidFill>
                <a:srgbClr val="000000"/>
              </a:solidFill>
              <a:round/>
              <a:headEnd/>
              <a:tailEnd/>
            </a:ln>
          </p:spPr>
        </p:cxnSp>
        <p:sp>
          <p:nvSpPr>
            <p:cNvPr id="40158" name="Rectangle 189"/>
            <p:cNvSpPr>
              <a:spLocks noChangeAspect="1" noChangeArrowheads="1"/>
            </p:cNvSpPr>
            <p:nvPr/>
          </p:nvSpPr>
          <p:spPr bwMode="auto">
            <a:xfrm>
              <a:off x="5345"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59" name="Rectangle 190"/>
            <p:cNvSpPr>
              <a:spLocks noChangeAspect="1" noChangeArrowheads="1"/>
            </p:cNvSpPr>
            <p:nvPr/>
          </p:nvSpPr>
          <p:spPr bwMode="auto">
            <a:xfrm>
              <a:off x="5428"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60" name="AutoShape 191"/>
            <p:cNvCxnSpPr>
              <a:cxnSpLocks noChangeShapeType="1"/>
              <a:stCxn id="40228" idx="2"/>
              <a:endCxn id="40158" idx="0"/>
            </p:cNvCxnSpPr>
            <p:nvPr/>
          </p:nvCxnSpPr>
          <p:spPr bwMode="auto">
            <a:xfrm flipH="1">
              <a:off x="5395" y="3564"/>
              <a:ext cx="42" cy="138"/>
            </a:xfrm>
            <a:prstGeom prst="straightConnector1">
              <a:avLst/>
            </a:prstGeom>
            <a:grpFill/>
            <a:ln w="9525">
              <a:solidFill>
                <a:srgbClr val="000000"/>
              </a:solidFill>
              <a:round/>
              <a:headEnd/>
              <a:tailEnd/>
            </a:ln>
          </p:spPr>
        </p:cxnSp>
        <p:cxnSp>
          <p:nvCxnSpPr>
            <p:cNvPr id="40161" name="AutoShape 192"/>
            <p:cNvCxnSpPr>
              <a:cxnSpLocks noChangeShapeType="1"/>
              <a:stCxn id="40228" idx="2"/>
              <a:endCxn id="40159" idx="0"/>
            </p:cNvCxnSpPr>
            <p:nvPr/>
          </p:nvCxnSpPr>
          <p:spPr bwMode="auto">
            <a:xfrm>
              <a:off x="5437" y="3564"/>
              <a:ext cx="41" cy="138"/>
            </a:xfrm>
            <a:prstGeom prst="straightConnector1">
              <a:avLst/>
            </a:prstGeom>
            <a:grpFill/>
            <a:ln w="9525">
              <a:solidFill>
                <a:srgbClr val="000000"/>
              </a:solidFill>
              <a:round/>
              <a:headEnd/>
              <a:tailEnd/>
            </a:ln>
          </p:spPr>
        </p:cxnSp>
        <p:sp>
          <p:nvSpPr>
            <p:cNvPr id="40162" name="Rectangle 193"/>
            <p:cNvSpPr>
              <a:spLocks noChangeAspect="1" noChangeArrowheads="1"/>
            </p:cNvSpPr>
            <p:nvPr/>
          </p:nvSpPr>
          <p:spPr bwMode="auto">
            <a:xfrm>
              <a:off x="5513"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63" name="Rectangle 194"/>
            <p:cNvSpPr>
              <a:spLocks noChangeAspect="1" noChangeArrowheads="1"/>
            </p:cNvSpPr>
            <p:nvPr/>
          </p:nvSpPr>
          <p:spPr bwMode="auto">
            <a:xfrm>
              <a:off x="5594" y="370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64" name="AutoShape 195"/>
            <p:cNvCxnSpPr>
              <a:cxnSpLocks noChangeShapeType="1"/>
              <a:stCxn id="40229" idx="2"/>
              <a:endCxn id="40162" idx="0"/>
            </p:cNvCxnSpPr>
            <p:nvPr/>
          </p:nvCxnSpPr>
          <p:spPr bwMode="auto">
            <a:xfrm flipH="1">
              <a:off x="5562" y="3564"/>
              <a:ext cx="40" cy="138"/>
            </a:xfrm>
            <a:prstGeom prst="straightConnector1">
              <a:avLst/>
            </a:prstGeom>
            <a:grpFill/>
            <a:ln w="9525">
              <a:solidFill>
                <a:srgbClr val="000000"/>
              </a:solidFill>
              <a:round/>
              <a:headEnd/>
              <a:tailEnd/>
            </a:ln>
          </p:spPr>
        </p:cxnSp>
        <p:cxnSp>
          <p:nvCxnSpPr>
            <p:cNvPr id="40165" name="AutoShape 196"/>
            <p:cNvCxnSpPr>
              <a:cxnSpLocks noChangeShapeType="1"/>
              <a:stCxn id="40229" idx="2"/>
              <a:endCxn id="40163" idx="0"/>
            </p:cNvCxnSpPr>
            <p:nvPr/>
          </p:nvCxnSpPr>
          <p:spPr bwMode="auto">
            <a:xfrm>
              <a:off x="5603" y="3564"/>
              <a:ext cx="41" cy="138"/>
            </a:xfrm>
            <a:prstGeom prst="straightConnector1">
              <a:avLst/>
            </a:prstGeom>
            <a:grpFill/>
            <a:ln w="9525">
              <a:solidFill>
                <a:srgbClr val="000000"/>
              </a:solidFill>
              <a:round/>
              <a:headEnd/>
              <a:tailEnd/>
            </a:ln>
          </p:spPr>
        </p:cxnSp>
        <p:cxnSp>
          <p:nvCxnSpPr>
            <p:cNvPr id="40166" name="AutoShape 197"/>
            <p:cNvCxnSpPr>
              <a:cxnSpLocks noChangeShapeType="1"/>
              <a:stCxn id="40006" idx="2"/>
              <a:endCxn id="40168" idx="0"/>
            </p:cNvCxnSpPr>
            <p:nvPr/>
          </p:nvCxnSpPr>
          <p:spPr bwMode="auto">
            <a:xfrm flipH="1">
              <a:off x="437" y="3324"/>
              <a:ext cx="81" cy="138"/>
            </a:xfrm>
            <a:prstGeom prst="straightConnector1">
              <a:avLst/>
            </a:prstGeom>
            <a:grpFill/>
            <a:ln w="9525">
              <a:solidFill>
                <a:srgbClr val="000000"/>
              </a:solidFill>
              <a:round/>
              <a:headEnd/>
              <a:tailEnd/>
            </a:ln>
          </p:spPr>
        </p:cxnSp>
        <p:cxnSp>
          <p:nvCxnSpPr>
            <p:cNvPr id="40167" name="AutoShape 198"/>
            <p:cNvCxnSpPr>
              <a:cxnSpLocks noChangeShapeType="1"/>
              <a:stCxn id="40006" idx="2"/>
              <a:endCxn id="40169" idx="0"/>
            </p:cNvCxnSpPr>
            <p:nvPr/>
          </p:nvCxnSpPr>
          <p:spPr bwMode="auto">
            <a:xfrm>
              <a:off x="517" y="3324"/>
              <a:ext cx="86" cy="138"/>
            </a:xfrm>
            <a:prstGeom prst="straightConnector1">
              <a:avLst/>
            </a:prstGeom>
            <a:grpFill/>
            <a:ln w="9525">
              <a:solidFill>
                <a:srgbClr val="000000"/>
              </a:solidFill>
              <a:round/>
              <a:headEnd/>
              <a:tailEnd/>
            </a:ln>
          </p:spPr>
        </p:cxnSp>
        <p:sp>
          <p:nvSpPr>
            <p:cNvPr id="40168" name="Rectangle 199"/>
            <p:cNvSpPr>
              <a:spLocks noChangeAspect="1" noChangeArrowheads="1"/>
            </p:cNvSpPr>
            <p:nvPr/>
          </p:nvSpPr>
          <p:spPr bwMode="auto">
            <a:xfrm>
              <a:off x="387"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69" name="Rectangle 200"/>
            <p:cNvSpPr>
              <a:spLocks noChangeAspect="1" noChangeArrowheads="1"/>
            </p:cNvSpPr>
            <p:nvPr/>
          </p:nvSpPr>
          <p:spPr bwMode="auto">
            <a:xfrm>
              <a:off x="554"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70" name="AutoShape 201"/>
            <p:cNvCxnSpPr>
              <a:cxnSpLocks noChangeShapeType="1"/>
              <a:stCxn id="40009" idx="2"/>
              <a:endCxn id="40172" idx="0"/>
            </p:cNvCxnSpPr>
            <p:nvPr/>
          </p:nvCxnSpPr>
          <p:spPr bwMode="auto">
            <a:xfrm flipH="1">
              <a:off x="768" y="3324"/>
              <a:ext cx="84" cy="138"/>
            </a:xfrm>
            <a:prstGeom prst="straightConnector1">
              <a:avLst/>
            </a:prstGeom>
            <a:grpFill/>
            <a:ln w="9525">
              <a:solidFill>
                <a:srgbClr val="000000"/>
              </a:solidFill>
              <a:round/>
              <a:headEnd/>
              <a:tailEnd/>
            </a:ln>
          </p:spPr>
        </p:cxnSp>
        <p:cxnSp>
          <p:nvCxnSpPr>
            <p:cNvPr id="40171" name="AutoShape 202"/>
            <p:cNvCxnSpPr>
              <a:cxnSpLocks noChangeShapeType="1"/>
              <a:stCxn id="40009" idx="2"/>
              <a:endCxn id="40173" idx="0"/>
            </p:cNvCxnSpPr>
            <p:nvPr/>
          </p:nvCxnSpPr>
          <p:spPr bwMode="auto">
            <a:xfrm>
              <a:off x="852" y="3324"/>
              <a:ext cx="84" cy="138"/>
            </a:xfrm>
            <a:prstGeom prst="straightConnector1">
              <a:avLst/>
            </a:prstGeom>
            <a:grpFill/>
            <a:ln w="9525">
              <a:solidFill>
                <a:srgbClr val="000000"/>
              </a:solidFill>
              <a:round/>
              <a:headEnd/>
              <a:tailEnd/>
            </a:ln>
          </p:spPr>
        </p:cxnSp>
        <p:sp>
          <p:nvSpPr>
            <p:cNvPr id="40172" name="Rectangle 203"/>
            <p:cNvSpPr>
              <a:spLocks noChangeAspect="1" noChangeArrowheads="1"/>
            </p:cNvSpPr>
            <p:nvPr/>
          </p:nvSpPr>
          <p:spPr bwMode="auto">
            <a:xfrm>
              <a:off x="718"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73" name="Rectangle 204"/>
            <p:cNvSpPr>
              <a:spLocks noChangeAspect="1" noChangeArrowheads="1"/>
            </p:cNvSpPr>
            <p:nvPr/>
          </p:nvSpPr>
          <p:spPr bwMode="auto">
            <a:xfrm>
              <a:off x="886"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74" name="AutoShape 205"/>
            <p:cNvCxnSpPr>
              <a:cxnSpLocks noChangeShapeType="1"/>
              <a:stCxn id="40010" idx="2"/>
              <a:endCxn id="40176" idx="0"/>
            </p:cNvCxnSpPr>
            <p:nvPr/>
          </p:nvCxnSpPr>
          <p:spPr bwMode="auto">
            <a:xfrm flipH="1">
              <a:off x="1095" y="3324"/>
              <a:ext cx="85" cy="138"/>
            </a:xfrm>
            <a:prstGeom prst="straightConnector1">
              <a:avLst/>
            </a:prstGeom>
            <a:grpFill/>
            <a:ln w="9525">
              <a:solidFill>
                <a:srgbClr val="000000"/>
              </a:solidFill>
              <a:round/>
              <a:headEnd/>
              <a:tailEnd/>
            </a:ln>
          </p:spPr>
        </p:cxnSp>
        <p:cxnSp>
          <p:nvCxnSpPr>
            <p:cNvPr id="40175" name="AutoShape 206"/>
            <p:cNvCxnSpPr>
              <a:cxnSpLocks noChangeShapeType="1"/>
              <a:stCxn id="40010" idx="2"/>
              <a:endCxn id="40177" idx="0"/>
            </p:cNvCxnSpPr>
            <p:nvPr/>
          </p:nvCxnSpPr>
          <p:spPr bwMode="auto">
            <a:xfrm>
              <a:off x="1181" y="3324"/>
              <a:ext cx="83" cy="138"/>
            </a:xfrm>
            <a:prstGeom prst="straightConnector1">
              <a:avLst/>
            </a:prstGeom>
            <a:grpFill/>
            <a:ln w="9525">
              <a:solidFill>
                <a:srgbClr val="000000"/>
              </a:solidFill>
              <a:round/>
              <a:headEnd/>
              <a:tailEnd/>
            </a:ln>
          </p:spPr>
        </p:cxnSp>
        <p:sp>
          <p:nvSpPr>
            <p:cNvPr id="40176" name="Rectangle 207"/>
            <p:cNvSpPr>
              <a:spLocks noChangeAspect="1" noChangeArrowheads="1"/>
            </p:cNvSpPr>
            <p:nvPr/>
          </p:nvSpPr>
          <p:spPr bwMode="auto">
            <a:xfrm>
              <a:off x="1046"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77" name="Rectangle 208"/>
            <p:cNvSpPr>
              <a:spLocks noChangeAspect="1" noChangeArrowheads="1"/>
            </p:cNvSpPr>
            <p:nvPr/>
          </p:nvSpPr>
          <p:spPr bwMode="auto">
            <a:xfrm>
              <a:off x="1214"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78" name="AutoShape 209"/>
            <p:cNvCxnSpPr>
              <a:cxnSpLocks noChangeShapeType="1"/>
              <a:stCxn id="40013" idx="2"/>
              <a:endCxn id="40180" idx="0"/>
            </p:cNvCxnSpPr>
            <p:nvPr/>
          </p:nvCxnSpPr>
          <p:spPr bwMode="auto">
            <a:xfrm flipH="1">
              <a:off x="1429" y="3324"/>
              <a:ext cx="82" cy="138"/>
            </a:xfrm>
            <a:prstGeom prst="straightConnector1">
              <a:avLst/>
            </a:prstGeom>
            <a:grpFill/>
            <a:ln w="9525">
              <a:solidFill>
                <a:srgbClr val="000000"/>
              </a:solidFill>
              <a:round/>
              <a:headEnd/>
              <a:tailEnd/>
            </a:ln>
          </p:spPr>
        </p:cxnSp>
        <p:cxnSp>
          <p:nvCxnSpPr>
            <p:cNvPr id="40179" name="AutoShape 210"/>
            <p:cNvCxnSpPr>
              <a:cxnSpLocks noChangeShapeType="1"/>
              <a:stCxn id="40013" idx="2"/>
              <a:endCxn id="40181" idx="0"/>
            </p:cNvCxnSpPr>
            <p:nvPr/>
          </p:nvCxnSpPr>
          <p:spPr bwMode="auto">
            <a:xfrm>
              <a:off x="1512" y="3324"/>
              <a:ext cx="84" cy="138"/>
            </a:xfrm>
            <a:prstGeom prst="straightConnector1">
              <a:avLst/>
            </a:prstGeom>
            <a:grpFill/>
            <a:ln w="9525">
              <a:solidFill>
                <a:srgbClr val="000000"/>
              </a:solidFill>
              <a:round/>
              <a:headEnd/>
              <a:tailEnd/>
            </a:ln>
          </p:spPr>
        </p:cxnSp>
        <p:sp>
          <p:nvSpPr>
            <p:cNvPr id="40180" name="Rectangle 211"/>
            <p:cNvSpPr>
              <a:spLocks noChangeAspect="1" noChangeArrowheads="1"/>
            </p:cNvSpPr>
            <p:nvPr/>
          </p:nvSpPr>
          <p:spPr bwMode="auto">
            <a:xfrm>
              <a:off x="1380"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81" name="Rectangle 212"/>
            <p:cNvSpPr>
              <a:spLocks noChangeAspect="1" noChangeArrowheads="1"/>
            </p:cNvSpPr>
            <p:nvPr/>
          </p:nvSpPr>
          <p:spPr bwMode="auto">
            <a:xfrm>
              <a:off x="1546"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82" name="AutoShape 213"/>
            <p:cNvCxnSpPr>
              <a:cxnSpLocks noChangeShapeType="1"/>
              <a:stCxn id="40014" idx="2"/>
              <a:endCxn id="40184" idx="0"/>
            </p:cNvCxnSpPr>
            <p:nvPr/>
          </p:nvCxnSpPr>
          <p:spPr bwMode="auto">
            <a:xfrm flipH="1">
              <a:off x="1763" y="3324"/>
              <a:ext cx="85" cy="138"/>
            </a:xfrm>
            <a:prstGeom prst="straightConnector1">
              <a:avLst/>
            </a:prstGeom>
            <a:grpFill/>
            <a:ln w="9525">
              <a:solidFill>
                <a:srgbClr val="000000"/>
              </a:solidFill>
              <a:round/>
              <a:headEnd/>
              <a:tailEnd/>
            </a:ln>
          </p:spPr>
        </p:cxnSp>
        <p:cxnSp>
          <p:nvCxnSpPr>
            <p:cNvPr id="40183" name="AutoShape 214"/>
            <p:cNvCxnSpPr>
              <a:cxnSpLocks noChangeShapeType="1"/>
              <a:stCxn id="40014" idx="2"/>
              <a:endCxn id="40185" idx="0"/>
            </p:cNvCxnSpPr>
            <p:nvPr/>
          </p:nvCxnSpPr>
          <p:spPr bwMode="auto">
            <a:xfrm>
              <a:off x="1848" y="3324"/>
              <a:ext cx="84" cy="138"/>
            </a:xfrm>
            <a:prstGeom prst="straightConnector1">
              <a:avLst/>
            </a:prstGeom>
            <a:grpFill/>
            <a:ln w="9525">
              <a:solidFill>
                <a:srgbClr val="000000"/>
              </a:solidFill>
              <a:round/>
              <a:headEnd/>
              <a:tailEnd/>
            </a:ln>
          </p:spPr>
        </p:cxnSp>
        <p:sp>
          <p:nvSpPr>
            <p:cNvPr id="40184" name="Rectangle 215"/>
            <p:cNvSpPr>
              <a:spLocks noChangeAspect="1" noChangeArrowheads="1"/>
            </p:cNvSpPr>
            <p:nvPr/>
          </p:nvSpPr>
          <p:spPr bwMode="auto">
            <a:xfrm>
              <a:off x="1713"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85" name="Rectangle 216"/>
            <p:cNvSpPr>
              <a:spLocks noChangeAspect="1" noChangeArrowheads="1"/>
            </p:cNvSpPr>
            <p:nvPr/>
          </p:nvSpPr>
          <p:spPr bwMode="auto">
            <a:xfrm>
              <a:off x="1882"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86" name="AutoShape 217"/>
            <p:cNvCxnSpPr>
              <a:cxnSpLocks noChangeShapeType="1"/>
              <a:stCxn id="40017" idx="2"/>
              <a:endCxn id="40188" idx="0"/>
            </p:cNvCxnSpPr>
            <p:nvPr/>
          </p:nvCxnSpPr>
          <p:spPr bwMode="auto">
            <a:xfrm flipH="1">
              <a:off x="2099" y="3324"/>
              <a:ext cx="82" cy="138"/>
            </a:xfrm>
            <a:prstGeom prst="straightConnector1">
              <a:avLst/>
            </a:prstGeom>
            <a:grpFill/>
            <a:ln w="9525">
              <a:solidFill>
                <a:srgbClr val="000000"/>
              </a:solidFill>
              <a:round/>
              <a:headEnd/>
              <a:tailEnd/>
            </a:ln>
          </p:spPr>
        </p:cxnSp>
        <p:cxnSp>
          <p:nvCxnSpPr>
            <p:cNvPr id="40187" name="AutoShape 218"/>
            <p:cNvCxnSpPr>
              <a:cxnSpLocks noChangeShapeType="1"/>
              <a:stCxn id="40017" idx="2"/>
              <a:endCxn id="40189" idx="0"/>
            </p:cNvCxnSpPr>
            <p:nvPr/>
          </p:nvCxnSpPr>
          <p:spPr bwMode="auto">
            <a:xfrm>
              <a:off x="2181" y="3324"/>
              <a:ext cx="84" cy="138"/>
            </a:xfrm>
            <a:prstGeom prst="straightConnector1">
              <a:avLst/>
            </a:prstGeom>
            <a:grpFill/>
            <a:ln w="9525">
              <a:solidFill>
                <a:srgbClr val="000000"/>
              </a:solidFill>
              <a:round/>
              <a:headEnd/>
              <a:tailEnd/>
            </a:ln>
          </p:spPr>
        </p:cxnSp>
        <p:sp>
          <p:nvSpPr>
            <p:cNvPr id="40188" name="Rectangle 219"/>
            <p:cNvSpPr>
              <a:spLocks noChangeAspect="1" noChangeArrowheads="1"/>
            </p:cNvSpPr>
            <p:nvPr/>
          </p:nvSpPr>
          <p:spPr bwMode="auto">
            <a:xfrm>
              <a:off x="2049"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89" name="Rectangle 220"/>
            <p:cNvSpPr>
              <a:spLocks noChangeAspect="1" noChangeArrowheads="1"/>
            </p:cNvSpPr>
            <p:nvPr/>
          </p:nvSpPr>
          <p:spPr bwMode="auto">
            <a:xfrm>
              <a:off x="2215"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90" name="AutoShape 221"/>
            <p:cNvCxnSpPr>
              <a:cxnSpLocks noChangeShapeType="1"/>
              <a:stCxn id="40018" idx="2"/>
              <a:endCxn id="40192" idx="0"/>
            </p:cNvCxnSpPr>
            <p:nvPr/>
          </p:nvCxnSpPr>
          <p:spPr bwMode="auto">
            <a:xfrm flipH="1">
              <a:off x="2424" y="3324"/>
              <a:ext cx="84" cy="138"/>
            </a:xfrm>
            <a:prstGeom prst="straightConnector1">
              <a:avLst/>
            </a:prstGeom>
            <a:grpFill/>
            <a:ln w="9525">
              <a:solidFill>
                <a:srgbClr val="000000"/>
              </a:solidFill>
              <a:round/>
              <a:headEnd/>
              <a:tailEnd/>
            </a:ln>
          </p:spPr>
        </p:cxnSp>
        <p:cxnSp>
          <p:nvCxnSpPr>
            <p:cNvPr id="40191" name="AutoShape 222"/>
            <p:cNvCxnSpPr>
              <a:cxnSpLocks noChangeShapeType="1"/>
              <a:stCxn id="40018" idx="2"/>
              <a:endCxn id="40193" idx="0"/>
            </p:cNvCxnSpPr>
            <p:nvPr/>
          </p:nvCxnSpPr>
          <p:spPr bwMode="auto">
            <a:xfrm>
              <a:off x="2508" y="3324"/>
              <a:ext cx="84" cy="138"/>
            </a:xfrm>
            <a:prstGeom prst="straightConnector1">
              <a:avLst/>
            </a:prstGeom>
            <a:grpFill/>
            <a:ln w="9525">
              <a:solidFill>
                <a:srgbClr val="000000"/>
              </a:solidFill>
              <a:round/>
              <a:headEnd/>
              <a:tailEnd/>
            </a:ln>
          </p:spPr>
        </p:cxnSp>
        <p:sp>
          <p:nvSpPr>
            <p:cNvPr id="40192" name="Rectangle 223"/>
            <p:cNvSpPr>
              <a:spLocks noChangeAspect="1" noChangeArrowheads="1"/>
            </p:cNvSpPr>
            <p:nvPr/>
          </p:nvSpPr>
          <p:spPr bwMode="auto">
            <a:xfrm>
              <a:off x="2374"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93" name="Rectangle 224"/>
            <p:cNvSpPr>
              <a:spLocks noChangeAspect="1" noChangeArrowheads="1"/>
            </p:cNvSpPr>
            <p:nvPr/>
          </p:nvSpPr>
          <p:spPr bwMode="auto">
            <a:xfrm>
              <a:off x="2542"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94" name="AutoShape 225"/>
            <p:cNvCxnSpPr>
              <a:cxnSpLocks noChangeShapeType="1"/>
              <a:stCxn id="40021" idx="2"/>
              <a:endCxn id="40196" idx="0"/>
            </p:cNvCxnSpPr>
            <p:nvPr/>
          </p:nvCxnSpPr>
          <p:spPr bwMode="auto">
            <a:xfrm flipH="1">
              <a:off x="2759" y="3324"/>
              <a:ext cx="82" cy="138"/>
            </a:xfrm>
            <a:prstGeom prst="straightConnector1">
              <a:avLst/>
            </a:prstGeom>
            <a:grpFill/>
            <a:ln w="9525">
              <a:solidFill>
                <a:srgbClr val="000000"/>
              </a:solidFill>
              <a:round/>
              <a:headEnd/>
              <a:tailEnd/>
            </a:ln>
          </p:spPr>
        </p:cxnSp>
        <p:cxnSp>
          <p:nvCxnSpPr>
            <p:cNvPr id="40195" name="AutoShape 226"/>
            <p:cNvCxnSpPr>
              <a:cxnSpLocks noChangeShapeType="1"/>
              <a:stCxn id="40021" idx="2"/>
              <a:endCxn id="40197" idx="0"/>
            </p:cNvCxnSpPr>
            <p:nvPr/>
          </p:nvCxnSpPr>
          <p:spPr bwMode="auto">
            <a:xfrm>
              <a:off x="2841" y="3324"/>
              <a:ext cx="86" cy="138"/>
            </a:xfrm>
            <a:prstGeom prst="straightConnector1">
              <a:avLst/>
            </a:prstGeom>
            <a:grpFill/>
            <a:ln w="9525">
              <a:solidFill>
                <a:srgbClr val="000000"/>
              </a:solidFill>
              <a:round/>
              <a:headEnd/>
              <a:tailEnd/>
            </a:ln>
          </p:spPr>
        </p:cxnSp>
        <p:sp>
          <p:nvSpPr>
            <p:cNvPr id="40196" name="Rectangle 227"/>
            <p:cNvSpPr>
              <a:spLocks noChangeAspect="1" noChangeArrowheads="1"/>
            </p:cNvSpPr>
            <p:nvPr/>
          </p:nvSpPr>
          <p:spPr bwMode="auto">
            <a:xfrm>
              <a:off x="2709"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197" name="Rectangle 228"/>
            <p:cNvSpPr>
              <a:spLocks noChangeAspect="1" noChangeArrowheads="1"/>
            </p:cNvSpPr>
            <p:nvPr/>
          </p:nvSpPr>
          <p:spPr bwMode="auto">
            <a:xfrm>
              <a:off x="2877"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198" name="AutoShape 229"/>
            <p:cNvCxnSpPr>
              <a:cxnSpLocks noChangeShapeType="1"/>
              <a:stCxn id="40022" idx="2"/>
              <a:endCxn id="40200" idx="0"/>
            </p:cNvCxnSpPr>
            <p:nvPr/>
          </p:nvCxnSpPr>
          <p:spPr bwMode="auto">
            <a:xfrm flipH="1">
              <a:off x="3114" y="3324"/>
              <a:ext cx="83" cy="138"/>
            </a:xfrm>
            <a:prstGeom prst="straightConnector1">
              <a:avLst/>
            </a:prstGeom>
            <a:grpFill/>
            <a:ln w="9525">
              <a:solidFill>
                <a:srgbClr val="000000"/>
              </a:solidFill>
              <a:round/>
              <a:headEnd/>
              <a:tailEnd/>
            </a:ln>
          </p:spPr>
        </p:cxnSp>
        <p:cxnSp>
          <p:nvCxnSpPr>
            <p:cNvPr id="40199" name="AutoShape 230"/>
            <p:cNvCxnSpPr>
              <a:cxnSpLocks noChangeShapeType="1"/>
              <a:stCxn id="40022" idx="2"/>
              <a:endCxn id="40201" idx="0"/>
            </p:cNvCxnSpPr>
            <p:nvPr/>
          </p:nvCxnSpPr>
          <p:spPr bwMode="auto">
            <a:xfrm>
              <a:off x="3196" y="3324"/>
              <a:ext cx="85" cy="138"/>
            </a:xfrm>
            <a:prstGeom prst="straightConnector1">
              <a:avLst/>
            </a:prstGeom>
            <a:grpFill/>
            <a:ln w="9525">
              <a:solidFill>
                <a:srgbClr val="000000"/>
              </a:solidFill>
              <a:round/>
              <a:headEnd/>
              <a:tailEnd/>
            </a:ln>
          </p:spPr>
        </p:cxnSp>
        <p:sp>
          <p:nvSpPr>
            <p:cNvPr id="40200" name="Rectangle 231"/>
            <p:cNvSpPr>
              <a:spLocks noChangeAspect="1" noChangeArrowheads="1"/>
            </p:cNvSpPr>
            <p:nvPr/>
          </p:nvSpPr>
          <p:spPr bwMode="auto">
            <a:xfrm>
              <a:off x="3064"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01" name="Rectangle 232"/>
            <p:cNvSpPr>
              <a:spLocks noChangeAspect="1" noChangeArrowheads="1"/>
            </p:cNvSpPr>
            <p:nvPr/>
          </p:nvSpPr>
          <p:spPr bwMode="auto">
            <a:xfrm>
              <a:off x="3232"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02" name="AutoShape 233"/>
            <p:cNvCxnSpPr>
              <a:cxnSpLocks noChangeShapeType="1"/>
              <a:stCxn id="40025" idx="2"/>
              <a:endCxn id="40204" idx="0"/>
            </p:cNvCxnSpPr>
            <p:nvPr/>
          </p:nvCxnSpPr>
          <p:spPr bwMode="auto">
            <a:xfrm flipH="1">
              <a:off x="3446" y="3324"/>
              <a:ext cx="86" cy="138"/>
            </a:xfrm>
            <a:prstGeom prst="straightConnector1">
              <a:avLst/>
            </a:prstGeom>
            <a:grpFill/>
            <a:ln w="9525">
              <a:solidFill>
                <a:srgbClr val="000000"/>
              </a:solidFill>
              <a:round/>
              <a:headEnd/>
              <a:tailEnd/>
            </a:ln>
          </p:spPr>
        </p:cxnSp>
        <p:cxnSp>
          <p:nvCxnSpPr>
            <p:cNvPr id="40203" name="AutoShape 234"/>
            <p:cNvCxnSpPr>
              <a:cxnSpLocks noChangeShapeType="1"/>
              <a:stCxn id="40025" idx="2"/>
              <a:endCxn id="40205" idx="0"/>
            </p:cNvCxnSpPr>
            <p:nvPr/>
          </p:nvCxnSpPr>
          <p:spPr bwMode="auto">
            <a:xfrm>
              <a:off x="3532" y="3324"/>
              <a:ext cx="82" cy="138"/>
            </a:xfrm>
            <a:prstGeom prst="straightConnector1">
              <a:avLst/>
            </a:prstGeom>
            <a:grpFill/>
            <a:ln w="9525">
              <a:solidFill>
                <a:srgbClr val="000000"/>
              </a:solidFill>
              <a:round/>
              <a:headEnd/>
              <a:tailEnd/>
            </a:ln>
          </p:spPr>
        </p:cxnSp>
        <p:sp>
          <p:nvSpPr>
            <p:cNvPr id="40204" name="Rectangle 235"/>
            <p:cNvSpPr>
              <a:spLocks noChangeAspect="1" noChangeArrowheads="1"/>
            </p:cNvSpPr>
            <p:nvPr/>
          </p:nvSpPr>
          <p:spPr bwMode="auto">
            <a:xfrm>
              <a:off x="3396"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05" name="Rectangle 236"/>
            <p:cNvSpPr>
              <a:spLocks noChangeAspect="1" noChangeArrowheads="1"/>
            </p:cNvSpPr>
            <p:nvPr/>
          </p:nvSpPr>
          <p:spPr bwMode="auto">
            <a:xfrm>
              <a:off x="3564"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06" name="AutoShape 237"/>
            <p:cNvCxnSpPr>
              <a:cxnSpLocks noChangeShapeType="1"/>
              <a:stCxn id="40026" idx="2"/>
              <a:endCxn id="40208" idx="0"/>
            </p:cNvCxnSpPr>
            <p:nvPr/>
          </p:nvCxnSpPr>
          <p:spPr bwMode="auto">
            <a:xfrm flipH="1">
              <a:off x="3773" y="3324"/>
              <a:ext cx="85" cy="138"/>
            </a:xfrm>
            <a:prstGeom prst="straightConnector1">
              <a:avLst/>
            </a:prstGeom>
            <a:grpFill/>
            <a:ln w="9525">
              <a:solidFill>
                <a:srgbClr val="000000"/>
              </a:solidFill>
              <a:round/>
              <a:headEnd/>
              <a:tailEnd/>
            </a:ln>
          </p:spPr>
        </p:cxnSp>
        <p:cxnSp>
          <p:nvCxnSpPr>
            <p:cNvPr id="40207" name="AutoShape 238"/>
            <p:cNvCxnSpPr>
              <a:cxnSpLocks noChangeShapeType="1"/>
              <a:stCxn id="40026" idx="2"/>
              <a:endCxn id="40209" idx="0"/>
            </p:cNvCxnSpPr>
            <p:nvPr/>
          </p:nvCxnSpPr>
          <p:spPr bwMode="auto">
            <a:xfrm>
              <a:off x="3859" y="3324"/>
              <a:ext cx="83" cy="138"/>
            </a:xfrm>
            <a:prstGeom prst="straightConnector1">
              <a:avLst/>
            </a:prstGeom>
            <a:grpFill/>
            <a:ln w="9525">
              <a:solidFill>
                <a:srgbClr val="000000"/>
              </a:solidFill>
              <a:round/>
              <a:headEnd/>
              <a:tailEnd/>
            </a:ln>
          </p:spPr>
        </p:cxnSp>
        <p:sp>
          <p:nvSpPr>
            <p:cNvPr id="40208" name="Rectangle 239"/>
            <p:cNvSpPr>
              <a:spLocks noChangeAspect="1" noChangeArrowheads="1"/>
            </p:cNvSpPr>
            <p:nvPr/>
          </p:nvSpPr>
          <p:spPr bwMode="auto">
            <a:xfrm>
              <a:off x="3724"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09" name="Rectangle 240"/>
            <p:cNvSpPr>
              <a:spLocks noChangeAspect="1" noChangeArrowheads="1"/>
            </p:cNvSpPr>
            <p:nvPr/>
          </p:nvSpPr>
          <p:spPr bwMode="auto">
            <a:xfrm>
              <a:off x="3892"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10" name="AutoShape 241"/>
            <p:cNvCxnSpPr>
              <a:cxnSpLocks noChangeShapeType="1"/>
              <a:stCxn id="40029" idx="2"/>
              <a:endCxn id="40212" idx="0"/>
            </p:cNvCxnSpPr>
            <p:nvPr/>
          </p:nvCxnSpPr>
          <p:spPr bwMode="auto">
            <a:xfrm flipH="1">
              <a:off x="4105" y="3324"/>
              <a:ext cx="86" cy="138"/>
            </a:xfrm>
            <a:prstGeom prst="straightConnector1">
              <a:avLst/>
            </a:prstGeom>
            <a:grpFill/>
            <a:ln w="9525">
              <a:solidFill>
                <a:srgbClr val="000000"/>
              </a:solidFill>
              <a:round/>
              <a:headEnd/>
              <a:tailEnd/>
            </a:ln>
          </p:spPr>
        </p:cxnSp>
        <p:cxnSp>
          <p:nvCxnSpPr>
            <p:cNvPr id="40211" name="AutoShape 242"/>
            <p:cNvCxnSpPr>
              <a:cxnSpLocks noChangeShapeType="1"/>
              <a:stCxn id="40029" idx="2"/>
              <a:endCxn id="40213" idx="0"/>
            </p:cNvCxnSpPr>
            <p:nvPr/>
          </p:nvCxnSpPr>
          <p:spPr bwMode="auto">
            <a:xfrm>
              <a:off x="4192" y="3324"/>
              <a:ext cx="84" cy="138"/>
            </a:xfrm>
            <a:prstGeom prst="straightConnector1">
              <a:avLst/>
            </a:prstGeom>
            <a:grpFill/>
            <a:ln w="9525">
              <a:solidFill>
                <a:srgbClr val="000000"/>
              </a:solidFill>
              <a:round/>
              <a:headEnd/>
              <a:tailEnd/>
            </a:ln>
          </p:spPr>
        </p:cxnSp>
        <p:sp>
          <p:nvSpPr>
            <p:cNvPr id="40212" name="Rectangle 243"/>
            <p:cNvSpPr>
              <a:spLocks noChangeAspect="1" noChangeArrowheads="1"/>
            </p:cNvSpPr>
            <p:nvPr/>
          </p:nvSpPr>
          <p:spPr bwMode="auto">
            <a:xfrm>
              <a:off x="4056"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13" name="Rectangle 244"/>
            <p:cNvSpPr>
              <a:spLocks noChangeAspect="1" noChangeArrowheads="1"/>
            </p:cNvSpPr>
            <p:nvPr/>
          </p:nvSpPr>
          <p:spPr bwMode="auto">
            <a:xfrm>
              <a:off x="4226"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14" name="AutoShape 245"/>
            <p:cNvCxnSpPr>
              <a:cxnSpLocks noChangeShapeType="1"/>
              <a:stCxn id="40030" idx="2"/>
              <a:endCxn id="40216" idx="0"/>
            </p:cNvCxnSpPr>
            <p:nvPr/>
          </p:nvCxnSpPr>
          <p:spPr bwMode="auto">
            <a:xfrm flipH="1">
              <a:off x="4444" y="3324"/>
              <a:ext cx="82" cy="138"/>
            </a:xfrm>
            <a:prstGeom prst="straightConnector1">
              <a:avLst/>
            </a:prstGeom>
            <a:grpFill/>
            <a:ln w="9525">
              <a:solidFill>
                <a:srgbClr val="000000"/>
              </a:solidFill>
              <a:round/>
              <a:headEnd/>
              <a:tailEnd/>
            </a:ln>
          </p:spPr>
        </p:cxnSp>
        <p:cxnSp>
          <p:nvCxnSpPr>
            <p:cNvPr id="40215" name="AutoShape 246"/>
            <p:cNvCxnSpPr>
              <a:cxnSpLocks noChangeShapeType="1"/>
              <a:stCxn id="40030" idx="2"/>
              <a:endCxn id="40217" idx="0"/>
            </p:cNvCxnSpPr>
            <p:nvPr/>
          </p:nvCxnSpPr>
          <p:spPr bwMode="auto">
            <a:xfrm>
              <a:off x="4526" y="3324"/>
              <a:ext cx="86" cy="138"/>
            </a:xfrm>
            <a:prstGeom prst="straightConnector1">
              <a:avLst/>
            </a:prstGeom>
            <a:grpFill/>
            <a:ln w="9525">
              <a:solidFill>
                <a:srgbClr val="000000"/>
              </a:solidFill>
              <a:round/>
              <a:headEnd/>
              <a:tailEnd/>
            </a:ln>
          </p:spPr>
        </p:cxnSp>
        <p:sp>
          <p:nvSpPr>
            <p:cNvPr id="40216" name="Rectangle 247"/>
            <p:cNvSpPr>
              <a:spLocks noChangeAspect="1" noChangeArrowheads="1"/>
            </p:cNvSpPr>
            <p:nvPr/>
          </p:nvSpPr>
          <p:spPr bwMode="auto">
            <a:xfrm>
              <a:off x="4394"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17" name="Rectangle 248"/>
            <p:cNvSpPr>
              <a:spLocks noChangeAspect="1" noChangeArrowheads="1"/>
            </p:cNvSpPr>
            <p:nvPr/>
          </p:nvSpPr>
          <p:spPr bwMode="auto">
            <a:xfrm>
              <a:off x="4562"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18" name="AutoShape 249"/>
            <p:cNvCxnSpPr>
              <a:cxnSpLocks noChangeShapeType="1"/>
              <a:stCxn id="40033" idx="2"/>
              <a:endCxn id="40220" idx="0"/>
            </p:cNvCxnSpPr>
            <p:nvPr/>
          </p:nvCxnSpPr>
          <p:spPr bwMode="auto">
            <a:xfrm flipH="1">
              <a:off x="4777" y="3324"/>
              <a:ext cx="83" cy="138"/>
            </a:xfrm>
            <a:prstGeom prst="straightConnector1">
              <a:avLst/>
            </a:prstGeom>
            <a:grpFill/>
            <a:ln w="9525">
              <a:solidFill>
                <a:srgbClr val="000000"/>
              </a:solidFill>
              <a:round/>
              <a:headEnd/>
              <a:tailEnd/>
            </a:ln>
          </p:spPr>
        </p:cxnSp>
        <p:cxnSp>
          <p:nvCxnSpPr>
            <p:cNvPr id="40219" name="AutoShape 250"/>
            <p:cNvCxnSpPr>
              <a:cxnSpLocks noChangeShapeType="1"/>
              <a:stCxn id="40033" idx="2"/>
              <a:endCxn id="40221" idx="0"/>
            </p:cNvCxnSpPr>
            <p:nvPr/>
          </p:nvCxnSpPr>
          <p:spPr bwMode="auto">
            <a:xfrm>
              <a:off x="4860" y="3324"/>
              <a:ext cx="83" cy="138"/>
            </a:xfrm>
            <a:prstGeom prst="straightConnector1">
              <a:avLst/>
            </a:prstGeom>
            <a:grpFill/>
            <a:ln w="9525">
              <a:solidFill>
                <a:srgbClr val="000000"/>
              </a:solidFill>
              <a:round/>
              <a:headEnd/>
              <a:tailEnd/>
            </a:ln>
          </p:spPr>
        </p:cxnSp>
        <p:sp>
          <p:nvSpPr>
            <p:cNvPr id="40220" name="Rectangle 251"/>
            <p:cNvSpPr>
              <a:spLocks noChangeAspect="1" noChangeArrowheads="1"/>
            </p:cNvSpPr>
            <p:nvPr/>
          </p:nvSpPr>
          <p:spPr bwMode="auto">
            <a:xfrm>
              <a:off x="4727"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21" name="Rectangle 252"/>
            <p:cNvSpPr>
              <a:spLocks noChangeAspect="1" noChangeArrowheads="1"/>
            </p:cNvSpPr>
            <p:nvPr/>
          </p:nvSpPr>
          <p:spPr bwMode="auto">
            <a:xfrm>
              <a:off x="4893"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22" name="AutoShape 253"/>
            <p:cNvCxnSpPr>
              <a:cxnSpLocks noChangeShapeType="1"/>
              <a:stCxn id="40034" idx="2"/>
              <a:endCxn id="40224" idx="0"/>
            </p:cNvCxnSpPr>
            <p:nvPr/>
          </p:nvCxnSpPr>
          <p:spPr bwMode="auto">
            <a:xfrm flipH="1">
              <a:off x="5102" y="3324"/>
              <a:ext cx="86" cy="138"/>
            </a:xfrm>
            <a:prstGeom prst="straightConnector1">
              <a:avLst/>
            </a:prstGeom>
            <a:grpFill/>
            <a:ln w="9525">
              <a:solidFill>
                <a:srgbClr val="000000"/>
              </a:solidFill>
              <a:round/>
              <a:headEnd/>
              <a:tailEnd/>
            </a:ln>
          </p:spPr>
        </p:cxnSp>
        <p:cxnSp>
          <p:nvCxnSpPr>
            <p:cNvPr id="40223" name="AutoShape 254"/>
            <p:cNvCxnSpPr>
              <a:cxnSpLocks noChangeShapeType="1"/>
              <a:stCxn id="40034" idx="2"/>
              <a:endCxn id="40225" idx="0"/>
            </p:cNvCxnSpPr>
            <p:nvPr/>
          </p:nvCxnSpPr>
          <p:spPr bwMode="auto">
            <a:xfrm>
              <a:off x="5188" y="3324"/>
              <a:ext cx="84" cy="138"/>
            </a:xfrm>
            <a:prstGeom prst="straightConnector1">
              <a:avLst/>
            </a:prstGeom>
            <a:grpFill/>
            <a:ln w="9525">
              <a:solidFill>
                <a:srgbClr val="000000"/>
              </a:solidFill>
              <a:round/>
              <a:headEnd/>
              <a:tailEnd/>
            </a:ln>
          </p:spPr>
        </p:cxnSp>
        <p:sp>
          <p:nvSpPr>
            <p:cNvPr id="40224" name="Rectangle 255"/>
            <p:cNvSpPr>
              <a:spLocks noChangeAspect="1" noChangeArrowheads="1"/>
            </p:cNvSpPr>
            <p:nvPr/>
          </p:nvSpPr>
          <p:spPr bwMode="auto">
            <a:xfrm>
              <a:off x="5052"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25" name="Rectangle 256"/>
            <p:cNvSpPr>
              <a:spLocks noChangeAspect="1" noChangeArrowheads="1"/>
            </p:cNvSpPr>
            <p:nvPr/>
          </p:nvSpPr>
          <p:spPr bwMode="auto">
            <a:xfrm>
              <a:off x="5222"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26" name="AutoShape 257"/>
            <p:cNvCxnSpPr>
              <a:cxnSpLocks noChangeShapeType="1"/>
              <a:stCxn id="40037" idx="2"/>
              <a:endCxn id="40228" idx="0"/>
            </p:cNvCxnSpPr>
            <p:nvPr/>
          </p:nvCxnSpPr>
          <p:spPr bwMode="auto">
            <a:xfrm flipH="1">
              <a:off x="5437" y="3324"/>
              <a:ext cx="85" cy="138"/>
            </a:xfrm>
            <a:prstGeom prst="straightConnector1">
              <a:avLst/>
            </a:prstGeom>
            <a:grpFill/>
            <a:ln w="9525">
              <a:solidFill>
                <a:srgbClr val="000000"/>
              </a:solidFill>
              <a:round/>
              <a:headEnd/>
              <a:tailEnd/>
            </a:ln>
          </p:spPr>
        </p:cxnSp>
        <p:cxnSp>
          <p:nvCxnSpPr>
            <p:cNvPr id="40227" name="AutoShape 258"/>
            <p:cNvCxnSpPr>
              <a:cxnSpLocks noChangeShapeType="1"/>
              <a:stCxn id="40037" idx="2"/>
              <a:endCxn id="40229" idx="0"/>
            </p:cNvCxnSpPr>
            <p:nvPr/>
          </p:nvCxnSpPr>
          <p:spPr bwMode="auto">
            <a:xfrm>
              <a:off x="5522" y="3324"/>
              <a:ext cx="81" cy="138"/>
            </a:xfrm>
            <a:prstGeom prst="straightConnector1">
              <a:avLst/>
            </a:prstGeom>
            <a:grpFill/>
            <a:ln w="9525">
              <a:solidFill>
                <a:srgbClr val="000000"/>
              </a:solidFill>
              <a:round/>
              <a:headEnd/>
              <a:tailEnd/>
            </a:ln>
          </p:spPr>
        </p:cxnSp>
        <p:sp>
          <p:nvSpPr>
            <p:cNvPr id="40228" name="Rectangle 259"/>
            <p:cNvSpPr>
              <a:spLocks noChangeAspect="1" noChangeArrowheads="1"/>
            </p:cNvSpPr>
            <p:nvPr/>
          </p:nvSpPr>
          <p:spPr bwMode="auto">
            <a:xfrm>
              <a:off x="5387"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29" name="Rectangle 260"/>
            <p:cNvSpPr>
              <a:spLocks noChangeAspect="1" noChangeArrowheads="1"/>
            </p:cNvSpPr>
            <p:nvPr/>
          </p:nvSpPr>
          <p:spPr bwMode="auto">
            <a:xfrm>
              <a:off x="5553" y="346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230" name="Rectangle 261"/>
            <p:cNvSpPr>
              <a:spLocks noChangeAspect="1" noChangeArrowheads="1"/>
            </p:cNvSpPr>
            <p:nvPr/>
          </p:nvSpPr>
          <p:spPr bwMode="auto">
            <a:xfrm>
              <a:off x="965" y="274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231" name="AutoShape 262"/>
            <p:cNvCxnSpPr>
              <a:cxnSpLocks noChangeShapeType="1"/>
              <a:stCxn id="40239" idx="2"/>
              <a:endCxn id="40230" idx="0"/>
            </p:cNvCxnSpPr>
            <p:nvPr/>
          </p:nvCxnSpPr>
          <p:spPr bwMode="auto">
            <a:xfrm flipH="1">
              <a:off x="1015" y="2605"/>
              <a:ext cx="665" cy="137"/>
            </a:xfrm>
            <a:prstGeom prst="straightConnector1">
              <a:avLst/>
            </a:prstGeom>
            <a:grpFill/>
            <a:ln w="9525">
              <a:solidFill>
                <a:srgbClr val="000000"/>
              </a:solidFill>
              <a:round/>
              <a:headEnd/>
              <a:tailEnd/>
            </a:ln>
          </p:spPr>
        </p:cxnSp>
        <p:sp>
          <p:nvSpPr>
            <p:cNvPr id="40232" name="Rectangle 263"/>
            <p:cNvSpPr>
              <a:spLocks noChangeAspect="1" noChangeArrowheads="1"/>
            </p:cNvSpPr>
            <p:nvPr/>
          </p:nvSpPr>
          <p:spPr bwMode="auto">
            <a:xfrm>
              <a:off x="2294" y="274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33" name="AutoShape 264"/>
            <p:cNvCxnSpPr>
              <a:cxnSpLocks noChangeShapeType="1"/>
              <a:stCxn id="40232" idx="0"/>
              <a:endCxn id="40239" idx="2"/>
            </p:cNvCxnSpPr>
            <p:nvPr/>
          </p:nvCxnSpPr>
          <p:spPr bwMode="auto">
            <a:xfrm flipH="1" flipV="1">
              <a:off x="1679" y="2605"/>
              <a:ext cx="664" cy="137"/>
            </a:xfrm>
            <a:prstGeom prst="straightConnector1">
              <a:avLst/>
            </a:prstGeom>
            <a:grpFill/>
            <a:ln w="9525">
              <a:solidFill>
                <a:srgbClr val="000000"/>
              </a:solidFill>
              <a:round/>
              <a:headEnd/>
              <a:tailEnd/>
            </a:ln>
          </p:spPr>
        </p:cxnSp>
        <p:sp>
          <p:nvSpPr>
            <p:cNvPr id="40234" name="Rectangle 265"/>
            <p:cNvSpPr>
              <a:spLocks noChangeAspect="1" noChangeArrowheads="1"/>
            </p:cNvSpPr>
            <p:nvPr/>
          </p:nvSpPr>
          <p:spPr bwMode="auto">
            <a:xfrm>
              <a:off x="3645" y="274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cxnSp>
          <p:nvCxnSpPr>
            <p:cNvPr id="40235" name="AutoShape 266"/>
            <p:cNvCxnSpPr>
              <a:cxnSpLocks noChangeShapeType="1"/>
              <a:stCxn id="40240" idx="2"/>
              <a:endCxn id="40234" idx="0"/>
            </p:cNvCxnSpPr>
            <p:nvPr/>
          </p:nvCxnSpPr>
          <p:spPr bwMode="auto">
            <a:xfrm flipH="1">
              <a:off x="3695" y="2605"/>
              <a:ext cx="663" cy="137"/>
            </a:xfrm>
            <a:prstGeom prst="straightConnector1">
              <a:avLst/>
            </a:prstGeom>
            <a:grpFill/>
            <a:ln w="9525">
              <a:solidFill>
                <a:srgbClr val="000000"/>
              </a:solidFill>
              <a:round/>
              <a:headEnd/>
              <a:tailEnd/>
            </a:ln>
          </p:spPr>
        </p:cxnSp>
        <p:sp>
          <p:nvSpPr>
            <p:cNvPr id="40236" name="Rectangle 267"/>
            <p:cNvSpPr>
              <a:spLocks noChangeAspect="1" noChangeArrowheads="1"/>
            </p:cNvSpPr>
            <p:nvPr/>
          </p:nvSpPr>
          <p:spPr bwMode="auto">
            <a:xfrm>
              <a:off x="4974" y="2742"/>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cxnSp>
          <p:nvCxnSpPr>
            <p:cNvPr id="40237" name="AutoShape 268"/>
            <p:cNvCxnSpPr>
              <a:cxnSpLocks noChangeShapeType="1"/>
              <a:stCxn id="40236" idx="0"/>
              <a:endCxn id="40240" idx="2"/>
            </p:cNvCxnSpPr>
            <p:nvPr/>
          </p:nvCxnSpPr>
          <p:spPr bwMode="auto">
            <a:xfrm flipH="1" flipV="1">
              <a:off x="4357" y="2605"/>
              <a:ext cx="666" cy="137"/>
            </a:xfrm>
            <a:prstGeom prst="straightConnector1">
              <a:avLst/>
            </a:prstGeom>
            <a:grpFill/>
            <a:ln w="9525">
              <a:solidFill>
                <a:srgbClr val="000000"/>
              </a:solidFill>
              <a:round/>
              <a:headEnd/>
              <a:tailEnd/>
            </a:ln>
          </p:spPr>
        </p:cxnSp>
        <p:grpSp>
          <p:nvGrpSpPr>
            <p:cNvPr id="4" name="Group 269"/>
            <p:cNvGrpSpPr>
              <a:grpSpLocks/>
            </p:cNvGrpSpPr>
            <p:nvPr/>
          </p:nvGrpSpPr>
          <p:grpSpPr bwMode="auto">
            <a:xfrm>
              <a:off x="44" y="2437"/>
              <a:ext cx="313" cy="1432"/>
              <a:chOff x="44" y="2313"/>
              <a:chExt cx="313" cy="1432"/>
            </a:xfrm>
            <a:grpFill/>
          </p:grpSpPr>
          <p:sp>
            <p:nvSpPr>
              <p:cNvPr id="40244" name="Text Box 270"/>
              <p:cNvSpPr txBox="1">
                <a:spLocks noChangeArrowheads="1"/>
              </p:cNvSpPr>
              <p:nvPr/>
            </p:nvSpPr>
            <p:spPr bwMode="auto">
              <a:xfrm>
                <a:off x="46" y="2793"/>
                <a:ext cx="289" cy="230"/>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solidFill>
                      <a:srgbClr val="000000"/>
                    </a:solidFill>
                    <a:cs typeface="Arial" charset="0"/>
                  </a:rPr>
                  <a:t>E</a:t>
                </a:r>
              </a:p>
            </p:txBody>
          </p:sp>
          <p:sp>
            <p:nvSpPr>
              <p:cNvPr id="40245" name="Text Box 271"/>
              <p:cNvSpPr txBox="1">
                <a:spLocks noChangeArrowheads="1"/>
              </p:cNvSpPr>
              <p:nvPr/>
            </p:nvSpPr>
            <p:spPr bwMode="auto">
              <a:xfrm>
                <a:off x="44" y="3034"/>
                <a:ext cx="296" cy="230"/>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solidFill>
                      <a:srgbClr val="000000"/>
                    </a:solidFill>
                    <a:cs typeface="Arial" charset="0"/>
                  </a:rPr>
                  <a:t>C</a:t>
                </a:r>
              </a:p>
            </p:txBody>
          </p:sp>
          <p:sp>
            <p:nvSpPr>
              <p:cNvPr id="40246" name="Text Box 272"/>
              <p:cNvSpPr txBox="1">
                <a:spLocks noChangeArrowheads="1"/>
              </p:cNvSpPr>
              <p:nvPr/>
            </p:nvSpPr>
            <p:spPr bwMode="auto">
              <a:xfrm>
                <a:off x="53" y="3515"/>
                <a:ext cx="284" cy="230"/>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solidFill>
                      <a:srgbClr val="000000"/>
                    </a:solidFill>
                    <a:cs typeface="Arial" charset="0"/>
                  </a:rPr>
                  <a:t>F</a:t>
                </a:r>
              </a:p>
            </p:txBody>
          </p:sp>
          <p:sp>
            <p:nvSpPr>
              <p:cNvPr id="40247" name="Text Box 273"/>
              <p:cNvSpPr txBox="1">
                <a:spLocks noChangeArrowheads="1"/>
              </p:cNvSpPr>
              <p:nvPr/>
            </p:nvSpPr>
            <p:spPr bwMode="auto">
              <a:xfrm>
                <a:off x="44" y="3275"/>
                <a:ext cx="313" cy="230"/>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solidFill>
                      <a:srgbClr val="000000"/>
                    </a:solidFill>
                    <a:cs typeface="Arial" charset="0"/>
                  </a:rPr>
                  <a:t>D</a:t>
                </a:r>
              </a:p>
            </p:txBody>
          </p:sp>
          <p:sp>
            <p:nvSpPr>
              <p:cNvPr id="40248" name="Text Box 274"/>
              <p:cNvSpPr txBox="1">
                <a:spLocks noChangeArrowheads="1"/>
              </p:cNvSpPr>
              <p:nvPr/>
            </p:nvSpPr>
            <p:spPr bwMode="auto">
              <a:xfrm>
                <a:off x="44" y="2552"/>
                <a:ext cx="305" cy="230"/>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a:solidFill>
                      <a:srgbClr val="000000"/>
                    </a:solidFill>
                    <a:cs typeface="Arial" charset="0"/>
                  </a:rPr>
                  <a:t>B</a:t>
                </a:r>
              </a:p>
            </p:txBody>
          </p:sp>
          <p:sp>
            <p:nvSpPr>
              <p:cNvPr id="40249" name="Text Box 275"/>
              <p:cNvSpPr txBox="1">
                <a:spLocks noChangeArrowheads="1"/>
              </p:cNvSpPr>
              <p:nvPr/>
            </p:nvSpPr>
            <p:spPr bwMode="auto">
              <a:xfrm>
                <a:off x="44" y="2313"/>
                <a:ext cx="309" cy="230"/>
              </a:xfrm>
              <a:prstGeom prst="rect">
                <a:avLst/>
              </a:prstGeom>
              <a:noFill/>
              <a:ln w="9525">
                <a:noFill/>
                <a:miter lim="800000"/>
                <a:headEnd/>
                <a:tailEnd/>
              </a:ln>
            </p:spPr>
            <p:txBody>
              <a:bodyPr wrap="none" anchor="ctr" anchorCtr="1">
                <a:spAutoFit/>
              </a:bodyPr>
              <a:lstStyle/>
              <a:p>
                <a:pPr eaLnBrk="1" hangingPunct="1">
                  <a:spcBef>
                    <a:spcPct val="50000"/>
                  </a:spcBef>
                </a:pPr>
                <a:r>
                  <a:rPr lang="en-US" sz="1200" b="1" dirty="0">
                    <a:solidFill>
                      <a:srgbClr val="000000"/>
                    </a:solidFill>
                    <a:cs typeface="Arial" charset="0"/>
                  </a:rPr>
                  <a:t>A</a:t>
                </a:r>
              </a:p>
            </p:txBody>
          </p:sp>
        </p:grpSp>
        <p:sp>
          <p:nvSpPr>
            <p:cNvPr id="40239" name="Rectangle 276"/>
            <p:cNvSpPr>
              <a:spLocks noChangeAspect="1" noChangeArrowheads="1"/>
            </p:cNvSpPr>
            <p:nvPr/>
          </p:nvSpPr>
          <p:spPr bwMode="auto">
            <a:xfrm>
              <a:off x="1630" y="250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0</a:t>
              </a:r>
            </a:p>
          </p:txBody>
        </p:sp>
        <p:sp>
          <p:nvSpPr>
            <p:cNvPr id="40240" name="Rectangle 277"/>
            <p:cNvSpPr>
              <a:spLocks noChangeAspect="1" noChangeArrowheads="1"/>
            </p:cNvSpPr>
            <p:nvPr/>
          </p:nvSpPr>
          <p:spPr bwMode="auto">
            <a:xfrm>
              <a:off x="4308" y="2503"/>
              <a:ext cx="99" cy="102"/>
            </a:xfrm>
            <a:prstGeom prst="rect">
              <a:avLst/>
            </a:prstGeom>
            <a:grpFill/>
            <a:ln w="9525">
              <a:solidFill>
                <a:srgbClr val="000000"/>
              </a:solidFill>
              <a:miter lim="800000"/>
              <a:headEnd/>
              <a:tailEnd/>
            </a:ln>
          </p:spPr>
          <p:txBody>
            <a:bodyPr wrap="none" lIns="18288" tIns="0" rIns="18288" bIns="0" anchor="ctr">
              <a:spAutoFit/>
            </a:bodyPr>
            <a:lstStyle/>
            <a:p>
              <a:pPr algn="ctr" eaLnBrk="1" hangingPunct="1"/>
              <a:r>
                <a:rPr lang="en-US" sz="800" b="1">
                  <a:solidFill>
                    <a:srgbClr val="000000"/>
                  </a:solidFill>
                  <a:cs typeface="Arial" charset="0"/>
                </a:rPr>
                <a:t>1</a:t>
              </a:r>
            </a:p>
          </p:txBody>
        </p:sp>
        <p:sp>
          <p:nvSpPr>
            <p:cNvPr id="40241" name="Oval 278"/>
            <p:cNvSpPr>
              <a:spLocks noChangeArrowheads="1"/>
            </p:cNvSpPr>
            <p:nvPr/>
          </p:nvSpPr>
          <p:spPr bwMode="auto">
            <a:xfrm>
              <a:off x="3003" y="2351"/>
              <a:ext cx="29" cy="29"/>
            </a:xfrm>
            <a:prstGeom prst="ellipse">
              <a:avLst/>
            </a:prstGeom>
            <a:grpFill/>
            <a:ln w="9525">
              <a:solidFill>
                <a:srgbClr val="000000"/>
              </a:solidFill>
              <a:miter lim="800000"/>
              <a:headEnd/>
              <a:tailEnd/>
            </a:ln>
          </p:spPr>
          <p:txBody>
            <a:bodyPr wrap="none" anchor="ctr"/>
            <a:lstStyle/>
            <a:p>
              <a:endParaRPr lang="en-US">
                <a:solidFill>
                  <a:srgbClr val="000000"/>
                </a:solidFill>
              </a:endParaRPr>
            </a:p>
          </p:txBody>
        </p:sp>
        <p:cxnSp>
          <p:nvCxnSpPr>
            <p:cNvPr id="40242" name="AutoShape 279"/>
            <p:cNvCxnSpPr>
              <a:cxnSpLocks noChangeShapeType="1"/>
              <a:stCxn id="40241" idx="4"/>
              <a:endCxn id="40239" idx="0"/>
            </p:cNvCxnSpPr>
            <p:nvPr/>
          </p:nvCxnSpPr>
          <p:spPr bwMode="auto">
            <a:xfrm flipH="1">
              <a:off x="1679" y="2380"/>
              <a:ext cx="1338" cy="123"/>
            </a:xfrm>
            <a:prstGeom prst="straightConnector1">
              <a:avLst/>
            </a:prstGeom>
            <a:grpFill/>
            <a:ln w="9525">
              <a:solidFill>
                <a:srgbClr val="000000"/>
              </a:solidFill>
              <a:round/>
              <a:headEnd/>
              <a:tailEnd/>
            </a:ln>
          </p:spPr>
        </p:cxnSp>
        <p:cxnSp>
          <p:nvCxnSpPr>
            <p:cNvPr id="40243" name="AutoShape 280"/>
            <p:cNvCxnSpPr>
              <a:cxnSpLocks noChangeShapeType="1"/>
              <a:stCxn id="40240" idx="0"/>
              <a:endCxn id="40241" idx="4"/>
            </p:cNvCxnSpPr>
            <p:nvPr/>
          </p:nvCxnSpPr>
          <p:spPr bwMode="auto">
            <a:xfrm flipH="1" flipV="1">
              <a:off x="3018" y="2380"/>
              <a:ext cx="1340" cy="123"/>
            </a:xfrm>
            <a:prstGeom prst="straightConnector1">
              <a:avLst/>
            </a:prstGeom>
            <a:grpFill/>
            <a:ln w="9525">
              <a:solidFill>
                <a:srgbClr val="000000"/>
              </a:solidFill>
              <a:round/>
              <a:headEnd/>
              <a:tailEnd/>
            </a:ln>
          </p:spPr>
        </p:cxnSp>
      </p:grpSp>
      <p:sp>
        <p:nvSpPr>
          <p:cNvPr id="3254553" name="Text Box 281"/>
          <p:cNvSpPr txBox="1">
            <a:spLocks noChangeArrowheads="1"/>
          </p:cNvSpPr>
          <p:nvPr/>
        </p:nvSpPr>
        <p:spPr bwMode="auto">
          <a:xfrm>
            <a:off x="7567613" y="3276600"/>
            <a:ext cx="1720343" cy="1200329"/>
          </a:xfrm>
          <a:prstGeom prst="rect">
            <a:avLst/>
          </a:prstGeom>
          <a:noFill/>
          <a:ln w="9525">
            <a:noFill/>
            <a:miter lim="800000"/>
            <a:headEnd/>
            <a:tailEnd/>
          </a:ln>
        </p:spPr>
        <p:txBody>
          <a:bodyPr wrap="none">
            <a:spAutoFit/>
          </a:bodyPr>
          <a:lstStyle/>
          <a:p>
            <a:r>
              <a:rPr lang="en-US" sz="3200" b="1" dirty="0">
                <a:solidFill>
                  <a:schemeClr val="hlink"/>
                </a:solidFill>
              </a:rPr>
              <a:t>Search</a:t>
            </a:r>
            <a:endParaRPr lang="en-US" sz="2000" dirty="0">
              <a:solidFill>
                <a:schemeClr val="hlink"/>
              </a:solidFill>
            </a:endParaRPr>
          </a:p>
          <a:p>
            <a:r>
              <a:rPr lang="en-US" sz="2000" dirty="0" err="1">
                <a:solidFill>
                  <a:schemeClr val="hlink"/>
                </a:solidFill>
              </a:rPr>
              <a:t>Exp</a:t>
            </a:r>
            <a:r>
              <a:rPr lang="en-US" sz="2000" dirty="0">
                <a:solidFill>
                  <a:schemeClr val="hlink"/>
                </a:solidFill>
              </a:rPr>
              <a:t>(w*) time</a:t>
            </a:r>
          </a:p>
          <a:p>
            <a:r>
              <a:rPr lang="en-US" sz="2000" dirty="0">
                <a:solidFill>
                  <a:schemeClr val="hlink"/>
                </a:solidFill>
              </a:rPr>
              <a:t>O(w*) space</a:t>
            </a:r>
          </a:p>
        </p:txBody>
      </p:sp>
      <p:grpSp>
        <p:nvGrpSpPr>
          <p:cNvPr id="5" name="Group 282"/>
          <p:cNvGrpSpPr>
            <a:grpSpLocks/>
          </p:cNvGrpSpPr>
          <p:nvPr/>
        </p:nvGrpSpPr>
        <p:grpSpPr bwMode="auto">
          <a:xfrm>
            <a:off x="486681" y="1194790"/>
            <a:ext cx="4565650" cy="1912938"/>
            <a:chOff x="915" y="1472"/>
            <a:chExt cx="2513" cy="1056"/>
          </a:xfrm>
        </p:grpSpPr>
        <p:sp>
          <p:nvSpPr>
            <p:cNvPr id="39945" name="Oval 283"/>
            <p:cNvSpPr>
              <a:spLocks noChangeArrowheads="1"/>
            </p:cNvSpPr>
            <p:nvPr/>
          </p:nvSpPr>
          <p:spPr bwMode="auto">
            <a:xfrm>
              <a:off x="1243" y="1939"/>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E</a:t>
              </a:r>
            </a:p>
          </p:txBody>
        </p:sp>
        <p:sp>
          <p:nvSpPr>
            <p:cNvPr id="39946" name="Oval 284"/>
            <p:cNvSpPr>
              <a:spLocks noChangeArrowheads="1"/>
            </p:cNvSpPr>
            <p:nvPr/>
          </p:nvSpPr>
          <p:spPr bwMode="auto">
            <a:xfrm>
              <a:off x="1680" y="1982"/>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K</a:t>
              </a:r>
            </a:p>
          </p:txBody>
        </p:sp>
        <p:sp>
          <p:nvSpPr>
            <p:cNvPr id="39947" name="Oval 285"/>
            <p:cNvSpPr>
              <a:spLocks noChangeArrowheads="1"/>
            </p:cNvSpPr>
            <p:nvPr/>
          </p:nvSpPr>
          <p:spPr bwMode="auto">
            <a:xfrm>
              <a:off x="1500" y="1789"/>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F</a:t>
              </a:r>
            </a:p>
          </p:txBody>
        </p:sp>
        <p:sp>
          <p:nvSpPr>
            <p:cNvPr id="39948" name="Oval 286"/>
            <p:cNvSpPr>
              <a:spLocks noChangeArrowheads="1"/>
            </p:cNvSpPr>
            <p:nvPr/>
          </p:nvSpPr>
          <p:spPr bwMode="auto">
            <a:xfrm>
              <a:off x="1795" y="2185"/>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L</a:t>
              </a:r>
            </a:p>
          </p:txBody>
        </p:sp>
        <p:cxnSp>
          <p:nvCxnSpPr>
            <p:cNvPr id="39949" name="AutoShape 287"/>
            <p:cNvCxnSpPr>
              <a:cxnSpLocks noChangeShapeType="1"/>
              <a:stCxn id="39953" idx="6"/>
              <a:endCxn id="39946" idx="2"/>
            </p:cNvCxnSpPr>
            <p:nvPr/>
          </p:nvCxnSpPr>
          <p:spPr bwMode="auto">
            <a:xfrm flipV="1">
              <a:off x="1563" y="2040"/>
              <a:ext cx="117" cy="55"/>
            </a:xfrm>
            <a:prstGeom prst="straightConnector1">
              <a:avLst/>
            </a:prstGeom>
            <a:noFill/>
            <a:ln w="9525">
              <a:solidFill>
                <a:schemeClr val="tx1"/>
              </a:solidFill>
              <a:round/>
              <a:headEnd/>
              <a:tailEnd/>
            </a:ln>
          </p:spPr>
        </p:cxnSp>
        <p:cxnSp>
          <p:nvCxnSpPr>
            <p:cNvPr id="39950" name="AutoShape 288"/>
            <p:cNvCxnSpPr>
              <a:cxnSpLocks noChangeShapeType="1"/>
              <a:stCxn id="39947" idx="4"/>
              <a:endCxn id="39953" idx="0"/>
            </p:cNvCxnSpPr>
            <p:nvPr/>
          </p:nvCxnSpPr>
          <p:spPr bwMode="auto">
            <a:xfrm flipH="1">
              <a:off x="1506" y="1904"/>
              <a:ext cx="52" cy="133"/>
            </a:xfrm>
            <a:prstGeom prst="straightConnector1">
              <a:avLst/>
            </a:prstGeom>
            <a:noFill/>
            <a:ln w="9525">
              <a:solidFill>
                <a:schemeClr val="tx1"/>
              </a:solidFill>
              <a:round/>
              <a:headEnd/>
              <a:tailEnd/>
            </a:ln>
          </p:spPr>
        </p:cxnSp>
        <p:cxnSp>
          <p:nvCxnSpPr>
            <p:cNvPr id="39951" name="AutoShape 289"/>
            <p:cNvCxnSpPr>
              <a:cxnSpLocks noChangeShapeType="1"/>
              <a:stCxn id="39947" idx="5"/>
              <a:endCxn id="39946" idx="1"/>
            </p:cNvCxnSpPr>
            <p:nvPr/>
          </p:nvCxnSpPr>
          <p:spPr bwMode="auto">
            <a:xfrm>
              <a:off x="1598" y="1887"/>
              <a:ext cx="99" cy="112"/>
            </a:xfrm>
            <a:prstGeom prst="straightConnector1">
              <a:avLst/>
            </a:prstGeom>
            <a:noFill/>
            <a:ln w="9525">
              <a:solidFill>
                <a:schemeClr val="tx1"/>
              </a:solidFill>
              <a:round/>
              <a:headEnd/>
              <a:tailEnd/>
            </a:ln>
          </p:spPr>
        </p:cxnSp>
        <p:cxnSp>
          <p:nvCxnSpPr>
            <p:cNvPr id="39952" name="AutoShape 290"/>
            <p:cNvCxnSpPr>
              <a:cxnSpLocks noChangeShapeType="1"/>
              <a:stCxn id="39948" idx="1"/>
              <a:endCxn id="39946" idx="4"/>
            </p:cNvCxnSpPr>
            <p:nvPr/>
          </p:nvCxnSpPr>
          <p:spPr bwMode="auto">
            <a:xfrm flipH="1" flipV="1">
              <a:off x="1738" y="2097"/>
              <a:ext cx="74" cy="105"/>
            </a:xfrm>
            <a:prstGeom prst="straightConnector1">
              <a:avLst/>
            </a:prstGeom>
            <a:noFill/>
            <a:ln w="9525">
              <a:solidFill>
                <a:schemeClr val="tx1"/>
              </a:solidFill>
              <a:round/>
              <a:headEnd/>
              <a:tailEnd/>
            </a:ln>
          </p:spPr>
        </p:cxnSp>
        <p:sp>
          <p:nvSpPr>
            <p:cNvPr id="39953" name="Oval 291"/>
            <p:cNvSpPr>
              <a:spLocks noChangeArrowheads="1"/>
            </p:cNvSpPr>
            <p:nvPr/>
          </p:nvSpPr>
          <p:spPr bwMode="auto">
            <a:xfrm>
              <a:off x="1448" y="2037"/>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H</a:t>
              </a:r>
            </a:p>
          </p:txBody>
        </p:sp>
        <p:cxnSp>
          <p:nvCxnSpPr>
            <p:cNvPr id="39954" name="AutoShape 292"/>
            <p:cNvCxnSpPr>
              <a:cxnSpLocks noChangeShapeType="1"/>
              <a:stCxn id="39945" idx="5"/>
              <a:endCxn id="39953" idx="2"/>
            </p:cNvCxnSpPr>
            <p:nvPr/>
          </p:nvCxnSpPr>
          <p:spPr bwMode="auto">
            <a:xfrm>
              <a:off x="1341" y="2037"/>
              <a:ext cx="107" cy="58"/>
            </a:xfrm>
            <a:prstGeom prst="straightConnector1">
              <a:avLst/>
            </a:prstGeom>
            <a:noFill/>
            <a:ln w="9525">
              <a:solidFill>
                <a:schemeClr val="tx1"/>
              </a:solidFill>
              <a:round/>
              <a:headEnd/>
              <a:tailEnd/>
            </a:ln>
          </p:spPr>
        </p:cxnSp>
        <p:sp>
          <p:nvSpPr>
            <p:cNvPr id="39955" name="Oval 293"/>
            <p:cNvSpPr>
              <a:spLocks noChangeArrowheads="1"/>
            </p:cNvSpPr>
            <p:nvPr/>
          </p:nvSpPr>
          <p:spPr bwMode="auto">
            <a:xfrm>
              <a:off x="955" y="1866"/>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C</a:t>
              </a:r>
            </a:p>
          </p:txBody>
        </p:sp>
        <p:sp>
          <p:nvSpPr>
            <p:cNvPr id="39956" name="Oval 294"/>
            <p:cNvSpPr>
              <a:spLocks noChangeArrowheads="1"/>
            </p:cNvSpPr>
            <p:nvPr/>
          </p:nvSpPr>
          <p:spPr bwMode="auto">
            <a:xfrm>
              <a:off x="1164" y="1657"/>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B</a:t>
              </a:r>
            </a:p>
          </p:txBody>
        </p:sp>
        <p:cxnSp>
          <p:nvCxnSpPr>
            <p:cNvPr id="39957" name="AutoShape 295"/>
            <p:cNvCxnSpPr>
              <a:cxnSpLocks noChangeShapeType="1"/>
              <a:stCxn id="39956" idx="3"/>
              <a:endCxn id="39955" idx="7"/>
            </p:cNvCxnSpPr>
            <p:nvPr/>
          </p:nvCxnSpPr>
          <p:spPr bwMode="auto">
            <a:xfrm flipH="1">
              <a:off x="1053" y="1755"/>
              <a:ext cx="128" cy="128"/>
            </a:xfrm>
            <a:prstGeom prst="straightConnector1">
              <a:avLst/>
            </a:prstGeom>
            <a:noFill/>
            <a:ln w="9525">
              <a:solidFill>
                <a:schemeClr val="tx1"/>
              </a:solidFill>
              <a:round/>
              <a:headEnd/>
              <a:tailEnd/>
            </a:ln>
          </p:spPr>
        </p:cxnSp>
        <p:cxnSp>
          <p:nvCxnSpPr>
            <p:cNvPr id="39958" name="AutoShape 296"/>
            <p:cNvCxnSpPr>
              <a:cxnSpLocks noChangeShapeType="1"/>
              <a:stCxn id="39956" idx="7"/>
              <a:endCxn id="39965" idx="2"/>
            </p:cNvCxnSpPr>
            <p:nvPr/>
          </p:nvCxnSpPr>
          <p:spPr bwMode="auto">
            <a:xfrm flipV="1">
              <a:off x="1262" y="1652"/>
              <a:ext cx="131" cy="22"/>
            </a:xfrm>
            <a:prstGeom prst="straightConnector1">
              <a:avLst/>
            </a:prstGeom>
            <a:noFill/>
            <a:ln w="9525">
              <a:solidFill>
                <a:schemeClr val="tx1"/>
              </a:solidFill>
              <a:round/>
              <a:headEnd/>
              <a:tailEnd/>
            </a:ln>
          </p:spPr>
        </p:cxnSp>
        <p:sp>
          <p:nvSpPr>
            <p:cNvPr id="39959" name="Oval 297"/>
            <p:cNvSpPr>
              <a:spLocks noChangeArrowheads="1"/>
            </p:cNvSpPr>
            <p:nvPr/>
          </p:nvSpPr>
          <p:spPr bwMode="auto">
            <a:xfrm>
              <a:off x="915" y="1602"/>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A</a:t>
              </a:r>
            </a:p>
          </p:txBody>
        </p:sp>
        <p:cxnSp>
          <p:nvCxnSpPr>
            <p:cNvPr id="39960" name="AutoShape 298"/>
            <p:cNvCxnSpPr>
              <a:cxnSpLocks noChangeShapeType="1"/>
              <a:stCxn id="39959" idx="4"/>
              <a:endCxn id="39955" idx="0"/>
            </p:cNvCxnSpPr>
            <p:nvPr/>
          </p:nvCxnSpPr>
          <p:spPr bwMode="auto">
            <a:xfrm>
              <a:off x="973" y="1717"/>
              <a:ext cx="40" cy="149"/>
            </a:xfrm>
            <a:prstGeom prst="straightConnector1">
              <a:avLst/>
            </a:prstGeom>
            <a:noFill/>
            <a:ln w="9525">
              <a:solidFill>
                <a:schemeClr val="tx1"/>
              </a:solidFill>
              <a:round/>
              <a:headEnd/>
              <a:tailEnd/>
            </a:ln>
          </p:spPr>
        </p:cxnSp>
        <p:sp>
          <p:nvSpPr>
            <p:cNvPr id="39961" name="Oval 299"/>
            <p:cNvSpPr>
              <a:spLocks noChangeArrowheads="1"/>
            </p:cNvSpPr>
            <p:nvPr/>
          </p:nvSpPr>
          <p:spPr bwMode="auto">
            <a:xfrm>
              <a:off x="1886" y="1977"/>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M</a:t>
              </a:r>
            </a:p>
          </p:txBody>
        </p:sp>
        <p:sp>
          <p:nvSpPr>
            <p:cNvPr id="39962" name="Oval 300"/>
            <p:cNvSpPr>
              <a:spLocks noChangeArrowheads="1"/>
            </p:cNvSpPr>
            <p:nvPr/>
          </p:nvSpPr>
          <p:spPr bwMode="auto">
            <a:xfrm>
              <a:off x="1607" y="1584"/>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G</a:t>
              </a:r>
            </a:p>
          </p:txBody>
        </p:sp>
        <p:sp>
          <p:nvSpPr>
            <p:cNvPr id="39963" name="Oval 301"/>
            <p:cNvSpPr>
              <a:spLocks noChangeArrowheads="1"/>
            </p:cNvSpPr>
            <p:nvPr/>
          </p:nvSpPr>
          <p:spPr bwMode="auto">
            <a:xfrm>
              <a:off x="1450" y="2272"/>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J</a:t>
              </a:r>
            </a:p>
          </p:txBody>
        </p:sp>
        <p:cxnSp>
          <p:nvCxnSpPr>
            <p:cNvPr id="39964" name="AutoShape 302"/>
            <p:cNvCxnSpPr>
              <a:cxnSpLocks noChangeShapeType="1"/>
              <a:stCxn id="39963" idx="0"/>
              <a:endCxn id="39953" idx="4"/>
            </p:cNvCxnSpPr>
            <p:nvPr/>
          </p:nvCxnSpPr>
          <p:spPr bwMode="auto">
            <a:xfrm flipH="1" flipV="1">
              <a:off x="1506" y="2152"/>
              <a:ext cx="2" cy="120"/>
            </a:xfrm>
            <a:prstGeom prst="straightConnector1">
              <a:avLst/>
            </a:prstGeom>
            <a:noFill/>
            <a:ln w="9525">
              <a:solidFill>
                <a:schemeClr val="tx1"/>
              </a:solidFill>
              <a:round/>
              <a:headEnd/>
              <a:tailEnd/>
            </a:ln>
          </p:spPr>
        </p:cxnSp>
        <p:sp>
          <p:nvSpPr>
            <p:cNvPr id="39965" name="Oval 303"/>
            <p:cNvSpPr>
              <a:spLocks noChangeArrowheads="1"/>
            </p:cNvSpPr>
            <p:nvPr/>
          </p:nvSpPr>
          <p:spPr bwMode="auto">
            <a:xfrm>
              <a:off x="1393" y="1594"/>
              <a:ext cx="115" cy="115"/>
            </a:xfrm>
            <a:prstGeom prst="ellipse">
              <a:avLst/>
            </a:prstGeom>
            <a:solidFill>
              <a:srgbClr val="CCECFF"/>
            </a:solidFill>
            <a:ln w="9525">
              <a:solidFill>
                <a:schemeClr val="tx1"/>
              </a:solidFill>
              <a:round/>
              <a:headEnd/>
              <a:tailEnd/>
            </a:ln>
          </p:spPr>
          <p:txBody>
            <a:bodyPr wrap="none" lIns="9144" tIns="9144" rIns="9144" bIns="9144" anchor="ctr"/>
            <a:lstStyle/>
            <a:p>
              <a:pPr algn="ctr"/>
              <a:r>
                <a:rPr lang="en-US" sz="1000" b="1">
                  <a:solidFill>
                    <a:srgbClr val="000000"/>
                  </a:solidFill>
                </a:rPr>
                <a:t>D</a:t>
              </a:r>
            </a:p>
          </p:txBody>
        </p:sp>
        <p:cxnSp>
          <p:nvCxnSpPr>
            <p:cNvPr id="39966" name="AutoShape 304"/>
            <p:cNvCxnSpPr>
              <a:cxnSpLocks noChangeShapeType="1"/>
              <a:stCxn id="39947" idx="1"/>
              <a:endCxn id="39965" idx="5"/>
            </p:cNvCxnSpPr>
            <p:nvPr/>
          </p:nvCxnSpPr>
          <p:spPr bwMode="auto">
            <a:xfrm flipH="1" flipV="1">
              <a:off x="1491" y="1692"/>
              <a:ext cx="26" cy="114"/>
            </a:xfrm>
            <a:prstGeom prst="straightConnector1">
              <a:avLst/>
            </a:prstGeom>
            <a:noFill/>
            <a:ln w="9525">
              <a:solidFill>
                <a:schemeClr val="tx1"/>
              </a:solidFill>
              <a:round/>
              <a:headEnd/>
              <a:tailEnd/>
            </a:ln>
          </p:spPr>
        </p:cxnSp>
        <p:cxnSp>
          <p:nvCxnSpPr>
            <p:cNvPr id="39967" name="AutoShape 305"/>
            <p:cNvCxnSpPr>
              <a:cxnSpLocks noChangeShapeType="1"/>
              <a:stCxn id="39947" idx="7"/>
              <a:endCxn id="39962" idx="3"/>
            </p:cNvCxnSpPr>
            <p:nvPr/>
          </p:nvCxnSpPr>
          <p:spPr bwMode="auto">
            <a:xfrm flipV="1">
              <a:off x="1598" y="1682"/>
              <a:ext cx="26" cy="124"/>
            </a:xfrm>
            <a:prstGeom prst="straightConnector1">
              <a:avLst/>
            </a:prstGeom>
            <a:noFill/>
            <a:ln w="9525">
              <a:solidFill>
                <a:schemeClr val="tx1"/>
              </a:solidFill>
              <a:round/>
              <a:headEnd/>
              <a:tailEnd/>
            </a:ln>
          </p:spPr>
        </p:cxnSp>
        <p:cxnSp>
          <p:nvCxnSpPr>
            <p:cNvPr id="39968" name="AutoShape 306"/>
            <p:cNvCxnSpPr>
              <a:cxnSpLocks noChangeShapeType="1"/>
              <a:stCxn id="39945" idx="0"/>
              <a:endCxn id="39965" idx="3"/>
            </p:cNvCxnSpPr>
            <p:nvPr/>
          </p:nvCxnSpPr>
          <p:spPr bwMode="auto">
            <a:xfrm flipV="1">
              <a:off x="1301" y="1692"/>
              <a:ext cx="109" cy="247"/>
            </a:xfrm>
            <a:prstGeom prst="straightConnector1">
              <a:avLst/>
            </a:prstGeom>
            <a:noFill/>
            <a:ln w="9525">
              <a:solidFill>
                <a:schemeClr val="tx1"/>
              </a:solidFill>
              <a:round/>
              <a:headEnd/>
              <a:tailEnd/>
            </a:ln>
          </p:spPr>
        </p:cxnSp>
        <p:cxnSp>
          <p:nvCxnSpPr>
            <p:cNvPr id="39969" name="AutoShape 307"/>
            <p:cNvCxnSpPr>
              <a:cxnSpLocks noChangeShapeType="1"/>
              <a:stCxn id="39956" idx="4"/>
              <a:endCxn id="39945" idx="1"/>
            </p:cNvCxnSpPr>
            <p:nvPr/>
          </p:nvCxnSpPr>
          <p:spPr bwMode="auto">
            <a:xfrm>
              <a:off x="1222" y="1772"/>
              <a:ext cx="38" cy="184"/>
            </a:xfrm>
            <a:prstGeom prst="straightConnector1">
              <a:avLst/>
            </a:prstGeom>
            <a:noFill/>
            <a:ln w="9525">
              <a:solidFill>
                <a:schemeClr val="tx1"/>
              </a:solidFill>
              <a:round/>
              <a:headEnd/>
              <a:tailEnd/>
            </a:ln>
          </p:spPr>
        </p:cxnSp>
        <p:cxnSp>
          <p:nvCxnSpPr>
            <p:cNvPr id="39970" name="AutoShape 308"/>
            <p:cNvCxnSpPr>
              <a:cxnSpLocks noChangeShapeType="1"/>
              <a:stCxn id="39961" idx="4"/>
              <a:endCxn id="39948" idx="7"/>
            </p:cNvCxnSpPr>
            <p:nvPr/>
          </p:nvCxnSpPr>
          <p:spPr bwMode="auto">
            <a:xfrm flipH="1">
              <a:off x="1893" y="2092"/>
              <a:ext cx="51" cy="110"/>
            </a:xfrm>
            <a:prstGeom prst="straightConnector1">
              <a:avLst/>
            </a:prstGeom>
            <a:noFill/>
            <a:ln w="9525">
              <a:solidFill>
                <a:schemeClr val="tx1"/>
              </a:solidFill>
              <a:round/>
              <a:headEnd/>
              <a:tailEnd/>
            </a:ln>
          </p:spPr>
        </p:cxnSp>
        <p:cxnSp>
          <p:nvCxnSpPr>
            <p:cNvPr id="39971" name="AutoShape 309"/>
            <p:cNvCxnSpPr>
              <a:cxnSpLocks noChangeShapeType="1"/>
              <a:stCxn id="39956" idx="6"/>
              <a:endCxn id="39947" idx="2"/>
            </p:cNvCxnSpPr>
            <p:nvPr/>
          </p:nvCxnSpPr>
          <p:spPr bwMode="auto">
            <a:xfrm>
              <a:off x="1279" y="1715"/>
              <a:ext cx="221" cy="132"/>
            </a:xfrm>
            <a:prstGeom prst="straightConnector1">
              <a:avLst/>
            </a:prstGeom>
            <a:noFill/>
            <a:ln w="9525">
              <a:solidFill>
                <a:schemeClr val="tx1"/>
              </a:solidFill>
              <a:round/>
              <a:headEnd/>
              <a:tailEnd/>
            </a:ln>
          </p:spPr>
        </p:cxnSp>
        <p:cxnSp>
          <p:nvCxnSpPr>
            <p:cNvPr id="39972" name="AutoShape 310"/>
            <p:cNvCxnSpPr>
              <a:cxnSpLocks noChangeShapeType="1"/>
              <a:stCxn id="39961" idx="2"/>
              <a:endCxn id="39946" idx="6"/>
            </p:cNvCxnSpPr>
            <p:nvPr/>
          </p:nvCxnSpPr>
          <p:spPr bwMode="auto">
            <a:xfrm flipH="1">
              <a:off x="1795" y="2035"/>
              <a:ext cx="91" cy="5"/>
            </a:xfrm>
            <a:prstGeom prst="straightConnector1">
              <a:avLst/>
            </a:prstGeom>
            <a:noFill/>
            <a:ln w="9525">
              <a:solidFill>
                <a:schemeClr val="tx1"/>
              </a:solidFill>
              <a:round/>
              <a:headEnd/>
              <a:tailEnd/>
            </a:ln>
          </p:spPr>
        </p:cxnSp>
        <p:cxnSp>
          <p:nvCxnSpPr>
            <p:cNvPr id="39973" name="AutoShape 311"/>
            <p:cNvCxnSpPr>
              <a:cxnSpLocks noChangeShapeType="1"/>
              <a:stCxn id="39947" idx="3"/>
              <a:endCxn id="39945" idx="7"/>
            </p:cNvCxnSpPr>
            <p:nvPr/>
          </p:nvCxnSpPr>
          <p:spPr bwMode="auto">
            <a:xfrm flipH="1">
              <a:off x="1341" y="1887"/>
              <a:ext cx="176" cy="69"/>
            </a:xfrm>
            <a:prstGeom prst="straightConnector1">
              <a:avLst/>
            </a:prstGeom>
            <a:noFill/>
            <a:ln w="9525">
              <a:solidFill>
                <a:schemeClr val="tx1"/>
              </a:solidFill>
              <a:round/>
              <a:headEnd/>
              <a:tailEnd/>
            </a:ln>
          </p:spPr>
        </p:cxnSp>
        <p:cxnSp>
          <p:nvCxnSpPr>
            <p:cNvPr id="39974" name="AutoShape 312"/>
            <p:cNvCxnSpPr>
              <a:cxnSpLocks noChangeShapeType="1"/>
              <a:stCxn id="39959" idx="6"/>
              <a:endCxn id="39956" idx="2"/>
            </p:cNvCxnSpPr>
            <p:nvPr/>
          </p:nvCxnSpPr>
          <p:spPr bwMode="auto">
            <a:xfrm>
              <a:off x="1030" y="1660"/>
              <a:ext cx="134" cy="55"/>
            </a:xfrm>
            <a:prstGeom prst="straightConnector1">
              <a:avLst/>
            </a:prstGeom>
            <a:noFill/>
            <a:ln w="9525">
              <a:solidFill>
                <a:schemeClr val="tx1"/>
              </a:solidFill>
              <a:round/>
              <a:headEnd/>
              <a:tailEnd/>
            </a:ln>
          </p:spPr>
        </p:cxnSp>
        <p:cxnSp>
          <p:nvCxnSpPr>
            <p:cNvPr id="39975" name="AutoShape 313"/>
            <p:cNvCxnSpPr>
              <a:cxnSpLocks noChangeShapeType="1"/>
              <a:stCxn id="39962" idx="2"/>
              <a:endCxn id="39965" idx="6"/>
            </p:cNvCxnSpPr>
            <p:nvPr/>
          </p:nvCxnSpPr>
          <p:spPr bwMode="auto">
            <a:xfrm flipH="1">
              <a:off x="1508" y="1642"/>
              <a:ext cx="99" cy="10"/>
            </a:xfrm>
            <a:prstGeom prst="straightConnector1">
              <a:avLst/>
            </a:prstGeom>
            <a:noFill/>
            <a:ln w="9525">
              <a:solidFill>
                <a:schemeClr val="tx1"/>
              </a:solidFill>
              <a:round/>
              <a:headEnd/>
              <a:tailEnd/>
            </a:ln>
          </p:spPr>
        </p:cxnSp>
        <p:sp>
          <p:nvSpPr>
            <p:cNvPr id="39976" name="Oval 314"/>
            <p:cNvSpPr>
              <a:spLocks noChangeAspect="1" noChangeArrowheads="1"/>
            </p:cNvSpPr>
            <p:nvPr/>
          </p:nvSpPr>
          <p:spPr bwMode="auto">
            <a:xfrm>
              <a:off x="2513" y="1472"/>
              <a:ext cx="231" cy="134"/>
            </a:xfrm>
            <a:prstGeom prst="ellipse">
              <a:avLst/>
            </a:prstGeom>
            <a:solidFill>
              <a:srgbClr val="CCECFF"/>
            </a:solidFill>
            <a:ln w="9525">
              <a:solidFill>
                <a:schemeClr val="tx1"/>
              </a:solidFill>
              <a:round/>
              <a:headEnd/>
              <a:tailEnd/>
            </a:ln>
          </p:spPr>
          <p:txBody>
            <a:bodyPr wrap="none" lIns="9144" tIns="9144" rIns="9144" bIns="9144" anchor="ctr">
              <a:spAutoFit/>
            </a:bodyPr>
            <a:lstStyle/>
            <a:p>
              <a:pPr algn="ctr"/>
              <a:r>
                <a:rPr lang="en-US" sz="1000" b="1">
                  <a:solidFill>
                    <a:srgbClr val="000000"/>
                  </a:solidFill>
                </a:rPr>
                <a:t>ABC</a:t>
              </a:r>
            </a:p>
          </p:txBody>
        </p:sp>
        <p:sp>
          <p:nvSpPr>
            <p:cNvPr id="39977" name="Oval 315"/>
            <p:cNvSpPr>
              <a:spLocks noChangeAspect="1" noChangeArrowheads="1"/>
            </p:cNvSpPr>
            <p:nvPr/>
          </p:nvSpPr>
          <p:spPr bwMode="auto">
            <a:xfrm>
              <a:off x="2775" y="1677"/>
              <a:ext cx="412" cy="135"/>
            </a:xfrm>
            <a:prstGeom prst="ellipse">
              <a:avLst/>
            </a:prstGeom>
            <a:solidFill>
              <a:srgbClr val="CCECFF"/>
            </a:solidFill>
            <a:ln w="9525">
              <a:solidFill>
                <a:schemeClr val="tx1"/>
              </a:solidFill>
              <a:round/>
              <a:headEnd/>
              <a:tailEnd/>
            </a:ln>
          </p:spPr>
          <p:txBody>
            <a:bodyPr lIns="9144" tIns="9144" rIns="9144" bIns="9144" anchor="ctr">
              <a:spAutoFit/>
            </a:bodyPr>
            <a:lstStyle/>
            <a:p>
              <a:pPr algn="ctr"/>
              <a:r>
                <a:rPr lang="en-US" sz="1000" b="1">
                  <a:solidFill>
                    <a:srgbClr val="000000"/>
                  </a:solidFill>
                </a:rPr>
                <a:t>BDEF</a:t>
              </a:r>
            </a:p>
          </p:txBody>
        </p:sp>
        <p:cxnSp>
          <p:nvCxnSpPr>
            <p:cNvPr id="39978" name="AutoShape 316"/>
            <p:cNvCxnSpPr>
              <a:cxnSpLocks noChangeShapeType="1"/>
              <a:stCxn id="39976" idx="5"/>
              <a:endCxn id="39977" idx="1"/>
            </p:cNvCxnSpPr>
            <p:nvPr/>
          </p:nvCxnSpPr>
          <p:spPr bwMode="auto">
            <a:xfrm>
              <a:off x="2722" y="1593"/>
              <a:ext cx="142" cy="97"/>
            </a:xfrm>
            <a:prstGeom prst="straightConnector1">
              <a:avLst/>
            </a:prstGeom>
            <a:noFill/>
            <a:ln w="12700">
              <a:solidFill>
                <a:schemeClr val="tx1"/>
              </a:solidFill>
              <a:round/>
              <a:headEnd/>
              <a:tailEnd/>
            </a:ln>
          </p:spPr>
        </p:cxnSp>
        <p:sp>
          <p:nvSpPr>
            <p:cNvPr id="39979" name="Oval 317"/>
            <p:cNvSpPr>
              <a:spLocks noChangeAspect="1" noChangeArrowheads="1"/>
            </p:cNvSpPr>
            <p:nvPr/>
          </p:nvSpPr>
          <p:spPr bwMode="auto">
            <a:xfrm>
              <a:off x="3204" y="1472"/>
              <a:ext cx="224" cy="135"/>
            </a:xfrm>
            <a:prstGeom prst="ellipse">
              <a:avLst/>
            </a:prstGeom>
            <a:solidFill>
              <a:srgbClr val="CCECFF"/>
            </a:solidFill>
            <a:ln w="9525">
              <a:solidFill>
                <a:schemeClr val="tx1"/>
              </a:solidFill>
              <a:round/>
              <a:headEnd/>
              <a:tailEnd/>
            </a:ln>
          </p:spPr>
          <p:txBody>
            <a:bodyPr wrap="none" lIns="9144" tIns="9144" rIns="9144" bIns="9144" anchor="ctr">
              <a:spAutoFit/>
            </a:bodyPr>
            <a:lstStyle/>
            <a:p>
              <a:pPr algn="ctr"/>
              <a:r>
                <a:rPr lang="en-US" sz="1000" b="1">
                  <a:solidFill>
                    <a:srgbClr val="000000"/>
                  </a:solidFill>
                </a:rPr>
                <a:t>DGF</a:t>
              </a:r>
            </a:p>
          </p:txBody>
        </p:sp>
        <p:cxnSp>
          <p:nvCxnSpPr>
            <p:cNvPr id="39980" name="AutoShape 318"/>
            <p:cNvCxnSpPr>
              <a:cxnSpLocks noChangeShapeType="1"/>
              <a:stCxn id="39979" idx="3"/>
              <a:endCxn id="39977" idx="7"/>
            </p:cNvCxnSpPr>
            <p:nvPr/>
          </p:nvCxnSpPr>
          <p:spPr bwMode="auto">
            <a:xfrm flipH="1">
              <a:off x="3096" y="1593"/>
              <a:ext cx="130" cy="97"/>
            </a:xfrm>
            <a:prstGeom prst="straightConnector1">
              <a:avLst/>
            </a:prstGeom>
            <a:noFill/>
            <a:ln w="12700">
              <a:solidFill>
                <a:schemeClr val="tx1"/>
              </a:solidFill>
              <a:round/>
              <a:headEnd/>
              <a:tailEnd/>
            </a:ln>
          </p:spPr>
        </p:cxnSp>
        <p:sp>
          <p:nvSpPr>
            <p:cNvPr id="39981" name="Oval 319"/>
            <p:cNvSpPr>
              <a:spLocks noChangeAspect="1" noChangeArrowheads="1"/>
            </p:cNvSpPr>
            <p:nvPr/>
          </p:nvSpPr>
          <p:spPr bwMode="auto">
            <a:xfrm>
              <a:off x="2874" y="1924"/>
              <a:ext cx="213" cy="135"/>
            </a:xfrm>
            <a:prstGeom prst="ellipse">
              <a:avLst/>
            </a:prstGeom>
            <a:solidFill>
              <a:srgbClr val="CCECFF"/>
            </a:solidFill>
            <a:ln w="9525">
              <a:solidFill>
                <a:schemeClr val="tx1"/>
              </a:solidFill>
              <a:round/>
              <a:headEnd/>
              <a:tailEnd/>
            </a:ln>
          </p:spPr>
          <p:txBody>
            <a:bodyPr wrap="none" lIns="9144" tIns="9144" rIns="9144" bIns="9144" anchor="ctr">
              <a:spAutoFit/>
            </a:bodyPr>
            <a:lstStyle/>
            <a:p>
              <a:pPr algn="ctr"/>
              <a:r>
                <a:rPr lang="en-US" sz="1000" b="1">
                  <a:solidFill>
                    <a:srgbClr val="000000"/>
                  </a:solidFill>
                </a:rPr>
                <a:t>EFH</a:t>
              </a:r>
            </a:p>
          </p:txBody>
        </p:sp>
        <p:cxnSp>
          <p:nvCxnSpPr>
            <p:cNvPr id="39982" name="AutoShape 320"/>
            <p:cNvCxnSpPr>
              <a:cxnSpLocks noChangeShapeType="1"/>
              <a:stCxn id="39977" idx="4"/>
              <a:endCxn id="39981" idx="0"/>
            </p:cNvCxnSpPr>
            <p:nvPr/>
          </p:nvCxnSpPr>
          <p:spPr bwMode="auto">
            <a:xfrm>
              <a:off x="2980" y="1821"/>
              <a:ext cx="0" cy="93"/>
            </a:xfrm>
            <a:prstGeom prst="straightConnector1">
              <a:avLst/>
            </a:prstGeom>
            <a:noFill/>
            <a:ln w="12700">
              <a:solidFill>
                <a:schemeClr val="tx1"/>
              </a:solidFill>
              <a:round/>
              <a:headEnd/>
              <a:tailEnd/>
            </a:ln>
          </p:spPr>
        </p:cxnSp>
        <p:sp>
          <p:nvSpPr>
            <p:cNvPr id="39983" name="Oval 321"/>
            <p:cNvSpPr>
              <a:spLocks noChangeAspect="1" noChangeArrowheads="1"/>
            </p:cNvSpPr>
            <p:nvPr/>
          </p:nvSpPr>
          <p:spPr bwMode="auto">
            <a:xfrm>
              <a:off x="2870" y="2192"/>
              <a:ext cx="219" cy="135"/>
            </a:xfrm>
            <a:prstGeom prst="ellipse">
              <a:avLst/>
            </a:prstGeom>
            <a:solidFill>
              <a:srgbClr val="CCECFF"/>
            </a:solidFill>
            <a:ln w="9525">
              <a:solidFill>
                <a:schemeClr val="tx1"/>
              </a:solidFill>
              <a:round/>
              <a:headEnd/>
              <a:tailEnd/>
            </a:ln>
          </p:spPr>
          <p:txBody>
            <a:bodyPr wrap="none" lIns="9144" tIns="9144" rIns="9144" bIns="9144" anchor="ctr">
              <a:spAutoFit/>
            </a:bodyPr>
            <a:lstStyle/>
            <a:p>
              <a:pPr algn="ctr"/>
              <a:r>
                <a:rPr lang="en-US" sz="1000" b="1">
                  <a:solidFill>
                    <a:srgbClr val="000000"/>
                  </a:solidFill>
                </a:rPr>
                <a:t>FHK</a:t>
              </a:r>
            </a:p>
          </p:txBody>
        </p:sp>
        <p:cxnSp>
          <p:nvCxnSpPr>
            <p:cNvPr id="39984" name="AutoShape 322"/>
            <p:cNvCxnSpPr>
              <a:cxnSpLocks noChangeShapeType="1"/>
              <a:stCxn id="39981" idx="4"/>
              <a:endCxn id="39983" idx="0"/>
            </p:cNvCxnSpPr>
            <p:nvPr/>
          </p:nvCxnSpPr>
          <p:spPr bwMode="auto">
            <a:xfrm flipH="1">
              <a:off x="2979" y="2068"/>
              <a:ext cx="1" cy="114"/>
            </a:xfrm>
            <a:prstGeom prst="straightConnector1">
              <a:avLst/>
            </a:prstGeom>
            <a:noFill/>
            <a:ln w="12700">
              <a:solidFill>
                <a:schemeClr val="tx1"/>
              </a:solidFill>
              <a:round/>
              <a:headEnd/>
              <a:tailEnd/>
            </a:ln>
          </p:spPr>
        </p:cxnSp>
        <p:sp>
          <p:nvSpPr>
            <p:cNvPr id="39985" name="Oval 323"/>
            <p:cNvSpPr>
              <a:spLocks noChangeAspect="1" noChangeArrowheads="1"/>
            </p:cNvSpPr>
            <p:nvPr/>
          </p:nvSpPr>
          <p:spPr bwMode="auto">
            <a:xfrm>
              <a:off x="2625" y="2394"/>
              <a:ext cx="142" cy="134"/>
            </a:xfrm>
            <a:prstGeom prst="ellipse">
              <a:avLst/>
            </a:prstGeom>
            <a:solidFill>
              <a:srgbClr val="CCECFF"/>
            </a:solidFill>
            <a:ln w="9525">
              <a:solidFill>
                <a:schemeClr val="tx1"/>
              </a:solidFill>
              <a:round/>
              <a:headEnd/>
              <a:tailEnd/>
            </a:ln>
          </p:spPr>
          <p:txBody>
            <a:bodyPr wrap="none" lIns="9144" tIns="9144" rIns="9144" bIns="9144" anchor="ctr">
              <a:spAutoFit/>
            </a:bodyPr>
            <a:lstStyle/>
            <a:p>
              <a:pPr algn="ctr"/>
              <a:r>
                <a:rPr lang="en-US" sz="1000" b="1">
                  <a:solidFill>
                    <a:srgbClr val="000000"/>
                  </a:solidFill>
                </a:rPr>
                <a:t>HJ</a:t>
              </a:r>
            </a:p>
          </p:txBody>
        </p:sp>
        <p:cxnSp>
          <p:nvCxnSpPr>
            <p:cNvPr id="39986" name="AutoShape 324"/>
            <p:cNvCxnSpPr>
              <a:cxnSpLocks noChangeShapeType="1"/>
              <a:stCxn id="39983" idx="3"/>
              <a:endCxn id="39985" idx="0"/>
            </p:cNvCxnSpPr>
            <p:nvPr/>
          </p:nvCxnSpPr>
          <p:spPr bwMode="auto">
            <a:xfrm flipH="1">
              <a:off x="2695" y="2313"/>
              <a:ext cx="194" cy="70"/>
            </a:xfrm>
            <a:prstGeom prst="straightConnector1">
              <a:avLst/>
            </a:prstGeom>
            <a:noFill/>
            <a:ln w="12700">
              <a:solidFill>
                <a:schemeClr val="tx1"/>
              </a:solidFill>
              <a:round/>
              <a:headEnd/>
              <a:tailEnd/>
            </a:ln>
          </p:spPr>
        </p:cxnSp>
        <p:sp>
          <p:nvSpPr>
            <p:cNvPr id="39987" name="Oval 325"/>
            <p:cNvSpPr>
              <a:spLocks noChangeAspect="1" noChangeArrowheads="1"/>
            </p:cNvSpPr>
            <p:nvPr/>
          </p:nvSpPr>
          <p:spPr bwMode="auto">
            <a:xfrm>
              <a:off x="3188" y="2394"/>
              <a:ext cx="231" cy="134"/>
            </a:xfrm>
            <a:prstGeom prst="ellipse">
              <a:avLst/>
            </a:prstGeom>
            <a:solidFill>
              <a:srgbClr val="CCECFF"/>
            </a:solidFill>
            <a:ln w="9525">
              <a:solidFill>
                <a:schemeClr val="tx1"/>
              </a:solidFill>
              <a:round/>
              <a:headEnd/>
              <a:tailEnd/>
            </a:ln>
          </p:spPr>
          <p:txBody>
            <a:bodyPr wrap="none" lIns="9144" tIns="9144" rIns="9144" bIns="9144" anchor="ctr">
              <a:spAutoFit/>
            </a:bodyPr>
            <a:lstStyle/>
            <a:p>
              <a:pPr algn="ctr"/>
              <a:r>
                <a:rPr lang="en-US" sz="1000" b="1">
                  <a:solidFill>
                    <a:srgbClr val="000000"/>
                  </a:solidFill>
                </a:rPr>
                <a:t>KLM</a:t>
              </a:r>
            </a:p>
          </p:txBody>
        </p:sp>
        <p:cxnSp>
          <p:nvCxnSpPr>
            <p:cNvPr id="39988" name="AutoShape 326"/>
            <p:cNvCxnSpPr>
              <a:cxnSpLocks noChangeShapeType="1"/>
              <a:stCxn id="39983" idx="5"/>
              <a:endCxn id="39987" idx="0"/>
            </p:cNvCxnSpPr>
            <p:nvPr/>
          </p:nvCxnSpPr>
          <p:spPr bwMode="auto">
            <a:xfrm>
              <a:off x="3068" y="2313"/>
              <a:ext cx="235" cy="70"/>
            </a:xfrm>
            <a:prstGeom prst="straightConnector1">
              <a:avLst/>
            </a:prstGeom>
            <a:noFill/>
            <a:ln w="12700">
              <a:solidFill>
                <a:schemeClr val="tx1"/>
              </a:solidFill>
              <a:round/>
              <a:headEnd/>
              <a:tailEnd/>
            </a:ln>
          </p:spPr>
        </p:cxnSp>
        <p:sp>
          <p:nvSpPr>
            <p:cNvPr id="39989" name="AutoShape 327"/>
            <p:cNvSpPr>
              <a:spLocks noChangeArrowheads="1"/>
            </p:cNvSpPr>
            <p:nvPr/>
          </p:nvSpPr>
          <p:spPr bwMode="auto">
            <a:xfrm>
              <a:off x="2187" y="1842"/>
              <a:ext cx="288" cy="117"/>
            </a:xfrm>
            <a:prstGeom prst="rightArrow">
              <a:avLst>
                <a:gd name="adj1" fmla="val 50000"/>
                <a:gd name="adj2" fmla="val 61538"/>
              </a:avLst>
            </a:prstGeom>
            <a:solidFill>
              <a:schemeClr val="accent1"/>
            </a:solidFill>
            <a:ln w="12700">
              <a:solidFill>
                <a:schemeClr val="tx1"/>
              </a:solidFill>
              <a:miter lim="800000"/>
              <a:headEnd/>
              <a:tailEnd/>
            </a:ln>
          </p:spPr>
          <p:txBody>
            <a:bodyPr wrap="none" anchor="ctr"/>
            <a:lstStyle/>
            <a:p>
              <a:endParaRPr lang="en-US"/>
            </a:p>
          </p:txBody>
        </p:sp>
      </p:grpSp>
      <p:grpSp>
        <p:nvGrpSpPr>
          <p:cNvPr id="6" name="Group 282"/>
          <p:cNvGrpSpPr>
            <a:grpSpLocks/>
          </p:cNvGrpSpPr>
          <p:nvPr/>
        </p:nvGrpSpPr>
        <p:grpSpPr bwMode="auto">
          <a:xfrm>
            <a:off x="533400" y="5410200"/>
            <a:ext cx="4611687" cy="1130300"/>
            <a:chOff x="843" y="2971"/>
            <a:chExt cx="4233" cy="1104"/>
          </a:xfrm>
        </p:grpSpPr>
        <p:sp>
          <p:nvSpPr>
            <p:cNvPr id="330" name="Rectangle 58"/>
            <p:cNvSpPr>
              <a:spLocks noChangeArrowheads="1"/>
            </p:cNvSpPr>
            <p:nvPr/>
          </p:nvSpPr>
          <p:spPr bwMode="auto">
            <a:xfrm>
              <a:off x="2479" y="2997"/>
              <a:ext cx="583" cy="177"/>
            </a:xfrm>
            <a:prstGeom prst="rect">
              <a:avLst/>
            </a:prstGeom>
            <a:solidFill>
              <a:srgbClr val="FFFF00"/>
            </a:solidFill>
            <a:ln w="9525">
              <a:solidFill>
                <a:schemeClr val="tx1"/>
              </a:solidFill>
              <a:miter lim="800000"/>
              <a:headEnd/>
              <a:tailEnd/>
            </a:ln>
          </p:spPr>
          <p:txBody>
            <a:bodyPr wrap="none" lIns="9144" tIns="9144" rIns="9144" bIns="9144" anchor="ctr">
              <a:spAutoFit/>
            </a:bodyPr>
            <a:lstStyle/>
            <a:p>
              <a:pPr eaLnBrk="0" hangingPunct="0"/>
              <a:r>
                <a:rPr lang="en-US" sz="1000" b="1" dirty="0"/>
                <a:t>A=yellow</a:t>
              </a:r>
            </a:p>
          </p:txBody>
        </p:sp>
        <p:cxnSp>
          <p:nvCxnSpPr>
            <p:cNvPr id="331" name="AutoShape 60"/>
            <p:cNvCxnSpPr>
              <a:cxnSpLocks noChangeShapeType="1"/>
              <a:endCxn id="330" idx="0"/>
            </p:cNvCxnSpPr>
            <p:nvPr/>
          </p:nvCxnSpPr>
          <p:spPr bwMode="auto">
            <a:xfrm flipH="1">
              <a:off x="2770" y="2971"/>
              <a:ext cx="797" cy="57"/>
            </a:xfrm>
            <a:prstGeom prst="straightConnector1">
              <a:avLst/>
            </a:prstGeom>
            <a:noFill/>
            <a:ln w="9525">
              <a:solidFill>
                <a:schemeClr val="tx1"/>
              </a:solidFill>
              <a:miter lim="800000"/>
              <a:headEnd/>
              <a:tailEnd/>
            </a:ln>
          </p:spPr>
        </p:cxnSp>
        <p:sp>
          <p:nvSpPr>
            <p:cNvPr id="332" name="Rectangle 61"/>
            <p:cNvSpPr>
              <a:spLocks noChangeArrowheads="1"/>
            </p:cNvSpPr>
            <p:nvPr/>
          </p:nvSpPr>
          <p:spPr bwMode="auto">
            <a:xfrm>
              <a:off x="4092" y="2997"/>
              <a:ext cx="540" cy="177"/>
            </a:xfrm>
            <a:prstGeom prst="rect">
              <a:avLst/>
            </a:prstGeom>
            <a:solidFill>
              <a:srgbClr val="008000"/>
            </a:solidFill>
            <a:ln w="9525">
              <a:solidFill>
                <a:schemeClr val="tx1"/>
              </a:solidFill>
              <a:miter lim="800000"/>
              <a:headEnd/>
              <a:tailEnd/>
            </a:ln>
          </p:spPr>
          <p:txBody>
            <a:bodyPr wrap="none" lIns="9144" tIns="9144" rIns="9144" bIns="9144" anchor="ctr">
              <a:spAutoFit/>
            </a:bodyPr>
            <a:lstStyle/>
            <a:p>
              <a:pPr eaLnBrk="0" hangingPunct="0"/>
              <a:r>
                <a:rPr lang="en-US" sz="1000" b="1"/>
                <a:t>A=green</a:t>
              </a:r>
            </a:p>
          </p:txBody>
        </p:sp>
        <p:cxnSp>
          <p:nvCxnSpPr>
            <p:cNvPr id="333" name="AutoShape 62"/>
            <p:cNvCxnSpPr>
              <a:cxnSpLocks noChangeShapeType="1"/>
              <a:endCxn id="332" idx="0"/>
            </p:cNvCxnSpPr>
            <p:nvPr/>
          </p:nvCxnSpPr>
          <p:spPr bwMode="auto">
            <a:xfrm>
              <a:off x="3595" y="2971"/>
              <a:ext cx="767" cy="57"/>
            </a:xfrm>
            <a:prstGeom prst="straightConnector1">
              <a:avLst/>
            </a:prstGeom>
            <a:noFill/>
            <a:ln w="9525">
              <a:solidFill>
                <a:schemeClr val="tx1"/>
              </a:solidFill>
              <a:miter lim="800000"/>
              <a:headEnd/>
              <a:tailEnd/>
            </a:ln>
          </p:spPr>
        </p:cxnSp>
        <p:sp>
          <p:nvSpPr>
            <p:cNvPr id="334" name="Rectangle 63"/>
            <p:cNvSpPr>
              <a:spLocks noChangeArrowheads="1"/>
            </p:cNvSpPr>
            <p:nvPr/>
          </p:nvSpPr>
          <p:spPr bwMode="auto">
            <a:xfrm>
              <a:off x="2165" y="3221"/>
              <a:ext cx="454" cy="176"/>
            </a:xfrm>
            <a:prstGeom prst="rect">
              <a:avLst/>
            </a:prstGeom>
            <a:solidFill>
              <a:srgbClr val="3366FF"/>
            </a:solidFill>
            <a:ln w="9525">
              <a:solidFill>
                <a:schemeClr val="tx1"/>
              </a:solidFill>
              <a:miter lim="800000"/>
              <a:headEnd/>
              <a:tailEnd/>
            </a:ln>
          </p:spPr>
          <p:txBody>
            <a:bodyPr wrap="none" lIns="9144" tIns="9144" rIns="9144" bIns="9144" anchor="ctr">
              <a:spAutoFit/>
            </a:bodyPr>
            <a:lstStyle/>
            <a:p>
              <a:pPr eaLnBrk="0" hangingPunct="0"/>
              <a:r>
                <a:rPr lang="en-US" sz="1000" b="1"/>
                <a:t>B=blue</a:t>
              </a:r>
            </a:p>
          </p:txBody>
        </p:sp>
        <p:cxnSp>
          <p:nvCxnSpPr>
            <p:cNvPr id="335" name="AutoShape 64"/>
            <p:cNvCxnSpPr>
              <a:cxnSpLocks noChangeShapeType="1"/>
              <a:stCxn id="330" idx="2"/>
              <a:endCxn id="334" idx="0"/>
            </p:cNvCxnSpPr>
            <p:nvPr/>
          </p:nvCxnSpPr>
          <p:spPr bwMode="auto">
            <a:xfrm flipH="1">
              <a:off x="2391" y="3142"/>
              <a:ext cx="379" cy="109"/>
            </a:xfrm>
            <a:prstGeom prst="straightConnector1">
              <a:avLst/>
            </a:prstGeom>
            <a:noFill/>
            <a:ln w="9525">
              <a:solidFill>
                <a:schemeClr val="tx1"/>
              </a:solidFill>
              <a:miter lim="800000"/>
              <a:headEnd/>
              <a:tailEnd/>
            </a:ln>
          </p:spPr>
        </p:cxnSp>
        <p:sp>
          <p:nvSpPr>
            <p:cNvPr id="336" name="Rectangle 65"/>
            <p:cNvSpPr>
              <a:spLocks noChangeArrowheads="1"/>
            </p:cNvSpPr>
            <p:nvPr/>
          </p:nvSpPr>
          <p:spPr bwMode="auto">
            <a:xfrm>
              <a:off x="3779" y="3221"/>
              <a:ext cx="395" cy="176"/>
            </a:xfrm>
            <a:prstGeom prst="rect">
              <a:avLst/>
            </a:prstGeom>
            <a:solidFill>
              <a:srgbClr val="FF0000"/>
            </a:solidFill>
            <a:ln w="9525">
              <a:solidFill>
                <a:schemeClr val="tx1"/>
              </a:solidFill>
              <a:miter lim="800000"/>
              <a:headEnd/>
              <a:tailEnd/>
            </a:ln>
          </p:spPr>
          <p:txBody>
            <a:bodyPr wrap="none" lIns="9144" tIns="9144" rIns="9144" bIns="9144" anchor="ctr">
              <a:spAutoFit/>
            </a:bodyPr>
            <a:lstStyle/>
            <a:p>
              <a:pPr eaLnBrk="0" hangingPunct="0"/>
              <a:r>
                <a:rPr lang="en-US" sz="1000" b="1"/>
                <a:t>B=red</a:t>
              </a:r>
            </a:p>
          </p:txBody>
        </p:sp>
        <p:cxnSp>
          <p:nvCxnSpPr>
            <p:cNvPr id="337" name="AutoShape 66"/>
            <p:cNvCxnSpPr>
              <a:cxnSpLocks noChangeShapeType="1"/>
              <a:stCxn id="332" idx="2"/>
              <a:endCxn id="336" idx="0"/>
            </p:cNvCxnSpPr>
            <p:nvPr/>
          </p:nvCxnSpPr>
          <p:spPr bwMode="auto">
            <a:xfrm flipH="1">
              <a:off x="3977" y="3142"/>
              <a:ext cx="385" cy="109"/>
            </a:xfrm>
            <a:prstGeom prst="straightConnector1">
              <a:avLst/>
            </a:prstGeom>
            <a:noFill/>
            <a:ln w="9525">
              <a:solidFill>
                <a:schemeClr val="tx1"/>
              </a:solidFill>
              <a:miter lim="800000"/>
              <a:headEnd/>
              <a:tailEnd/>
            </a:ln>
          </p:spPr>
        </p:cxnSp>
        <p:sp>
          <p:nvSpPr>
            <p:cNvPr id="338" name="Rectangle 67"/>
            <p:cNvSpPr>
              <a:spLocks noChangeArrowheads="1"/>
            </p:cNvSpPr>
            <p:nvPr/>
          </p:nvSpPr>
          <p:spPr bwMode="auto">
            <a:xfrm>
              <a:off x="4511" y="3221"/>
              <a:ext cx="454" cy="176"/>
            </a:xfrm>
            <a:prstGeom prst="rect">
              <a:avLst/>
            </a:prstGeom>
            <a:solidFill>
              <a:srgbClr val="3366FF"/>
            </a:solidFill>
            <a:ln w="9525">
              <a:solidFill>
                <a:schemeClr val="tx1"/>
              </a:solidFill>
              <a:miter lim="800000"/>
              <a:headEnd/>
              <a:tailEnd/>
            </a:ln>
          </p:spPr>
          <p:txBody>
            <a:bodyPr wrap="none" lIns="9144" tIns="9144" rIns="9144" bIns="9144" anchor="ctr">
              <a:spAutoFit/>
            </a:bodyPr>
            <a:lstStyle/>
            <a:p>
              <a:pPr eaLnBrk="0" hangingPunct="0"/>
              <a:r>
                <a:rPr lang="en-US" sz="1000" b="1"/>
                <a:t>B=blue</a:t>
              </a:r>
            </a:p>
          </p:txBody>
        </p:sp>
        <p:cxnSp>
          <p:nvCxnSpPr>
            <p:cNvPr id="339" name="AutoShape 68"/>
            <p:cNvCxnSpPr>
              <a:cxnSpLocks noChangeShapeType="1"/>
              <a:stCxn id="332" idx="2"/>
              <a:endCxn id="338" idx="0"/>
            </p:cNvCxnSpPr>
            <p:nvPr/>
          </p:nvCxnSpPr>
          <p:spPr bwMode="auto">
            <a:xfrm>
              <a:off x="4362" y="3142"/>
              <a:ext cx="374" cy="109"/>
            </a:xfrm>
            <a:prstGeom prst="straightConnector1">
              <a:avLst/>
            </a:prstGeom>
            <a:noFill/>
            <a:ln w="9525">
              <a:solidFill>
                <a:schemeClr val="tx1"/>
              </a:solidFill>
              <a:miter lim="800000"/>
              <a:headEnd/>
              <a:tailEnd/>
            </a:ln>
          </p:spPr>
        </p:cxnSp>
        <p:sp>
          <p:nvSpPr>
            <p:cNvPr id="340" name="Rectangle 69"/>
            <p:cNvSpPr>
              <a:spLocks noChangeArrowheads="1"/>
            </p:cNvSpPr>
            <p:nvPr/>
          </p:nvSpPr>
          <p:spPr bwMode="auto">
            <a:xfrm>
              <a:off x="2924" y="3221"/>
              <a:ext cx="539" cy="176"/>
            </a:xfrm>
            <a:prstGeom prst="rect">
              <a:avLst/>
            </a:prstGeom>
            <a:solidFill>
              <a:srgbClr val="008000"/>
            </a:solidFill>
            <a:ln w="9525">
              <a:solidFill>
                <a:schemeClr val="tx1"/>
              </a:solidFill>
              <a:miter lim="800000"/>
              <a:headEnd/>
              <a:tailEnd/>
            </a:ln>
          </p:spPr>
          <p:txBody>
            <a:bodyPr wrap="none" lIns="9144" tIns="9144" rIns="9144" bIns="9144" anchor="ctr">
              <a:spAutoFit/>
            </a:bodyPr>
            <a:lstStyle/>
            <a:p>
              <a:pPr eaLnBrk="0" hangingPunct="0"/>
              <a:r>
                <a:rPr lang="en-US" sz="1000" b="1"/>
                <a:t>B=green</a:t>
              </a:r>
            </a:p>
          </p:txBody>
        </p:sp>
        <p:cxnSp>
          <p:nvCxnSpPr>
            <p:cNvPr id="341" name="AutoShape 70"/>
            <p:cNvCxnSpPr>
              <a:cxnSpLocks noChangeShapeType="1"/>
              <a:stCxn id="330" idx="2"/>
              <a:endCxn id="340" idx="0"/>
            </p:cNvCxnSpPr>
            <p:nvPr/>
          </p:nvCxnSpPr>
          <p:spPr bwMode="auto">
            <a:xfrm>
              <a:off x="2770" y="3142"/>
              <a:ext cx="422" cy="109"/>
            </a:xfrm>
            <a:prstGeom prst="straightConnector1">
              <a:avLst/>
            </a:prstGeom>
            <a:noFill/>
            <a:ln w="9525">
              <a:solidFill>
                <a:schemeClr val="tx1"/>
              </a:solidFill>
              <a:miter lim="800000"/>
              <a:headEnd/>
              <a:tailEnd/>
            </a:ln>
          </p:spPr>
        </p:cxnSp>
        <p:grpSp>
          <p:nvGrpSpPr>
            <p:cNvPr id="7" name="Group 208"/>
            <p:cNvGrpSpPr>
              <a:grpSpLocks/>
            </p:cNvGrpSpPr>
            <p:nvPr/>
          </p:nvGrpSpPr>
          <p:grpSpPr bwMode="auto">
            <a:xfrm>
              <a:off x="2048" y="3420"/>
              <a:ext cx="712" cy="655"/>
              <a:chOff x="1436" y="3426"/>
              <a:chExt cx="712" cy="655"/>
            </a:xfrm>
          </p:grpSpPr>
          <p:sp>
            <p:nvSpPr>
              <p:cNvPr id="455" name="Oval 71"/>
              <p:cNvSpPr>
                <a:spLocks noChangeArrowheads="1"/>
              </p:cNvSpPr>
              <p:nvPr/>
            </p:nvSpPr>
            <p:spPr bwMode="auto">
              <a:xfrm>
                <a:off x="1436" y="3573"/>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C</a:t>
                </a:r>
              </a:p>
            </p:txBody>
          </p:sp>
          <p:sp>
            <p:nvSpPr>
              <p:cNvPr id="456" name="Oval 72"/>
              <p:cNvSpPr>
                <a:spLocks noChangeArrowheads="1"/>
              </p:cNvSpPr>
              <p:nvPr/>
            </p:nvSpPr>
            <p:spPr bwMode="auto">
              <a:xfrm>
                <a:off x="1978" y="371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K</a:t>
                </a:r>
              </a:p>
            </p:txBody>
          </p:sp>
          <p:sp>
            <p:nvSpPr>
              <p:cNvPr id="457" name="Oval 73"/>
              <p:cNvSpPr>
                <a:spLocks noChangeArrowheads="1"/>
              </p:cNvSpPr>
              <p:nvPr/>
            </p:nvSpPr>
            <p:spPr bwMode="auto">
              <a:xfrm>
                <a:off x="1635" y="396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G</a:t>
                </a:r>
              </a:p>
            </p:txBody>
          </p:sp>
          <p:cxnSp>
            <p:nvCxnSpPr>
              <p:cNvPr id="458" name="AutoShape 74"/>
              <p:cNvCxnSpPr>
                <a:cxnSpLocks noChangeAspect="1" noChangeShapeType="1"/>
                <a:stCxn id="456" idx="0"/>
                <a:endCxn id="459" idx="2"/>
              </p:cNvCxnSpPr>
              <p:nvPr/>
            </p:nvCxnSpPr>
            <p:spPr bwMode="auto">
              <a:xfrm flipH="1" flipV="1">
                <a:off x="2033" y="3570"/>
                <a:ext cx="3" cy="144"/>
              </a:xfrm>
              <a:prstGeom prst="straightConnector1">
                <a:avLst/>
              </a:prstGeom>
              <a:noFill/>
              <a:ln w="9525">
                <a:solidFill>
                  <a:schemeClr val="tx1"/>
                </a:solidFill>
                <a:round/>
                <a:headEnd/>
                <a:tailEnd/>
              </a:ln>
            </p:spPr>
          </p:cxnSp>
          <p:sp>
            <p:nvSpPr>
              <p:cNvPr id="459" name="Oval 75"/>
              <p:cNvSpPr>
                <a:spLocks noChangeArrowheads="1"/>
              </p:cNvSpPr>
              <p:nvPr/>
            </p:nvSpPr>
            <p:spPr bwMode="auto">
              <a:xfrm>
                <a:off x="2033" y="3512"/>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L</a:t>
                </a:r>
              </a:p>
            </p:txBody>
          </p:sp>
          <p:sp>
            <p:nvSpPr>
              <p:cNvPr id="460" name="Oval 76"/>
              <p:cNvSpPr>
                <a:spLocks noChangeArrowheads="1"/>
              </p:cNvSpPr>
              <p:nvPr/>
            </p:nvSpPr>
            <p:spPr bwMode="auto">
              <a:xfrm>
                <a:off x="1680" y="343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D</a:t>
                </a:r>
              </a:p>
            </p:txBody>
          </p:sp>
          <p:cxnSp>
            <p:nvCxnSpPr>
              <p:cNvPr id="461" name="AutoShape 77"/>
              <p:cNvCxnSpPr>
                <a:cxnSpLocks noChangeAspect="1" noChangeShapeType="1"/>
                <a:stCxn id="455" idx="6"/>
                <a:endCxn id="460" idx="4"/>
              </p:cNvCxnSpPr>
              <p:nvPr/>
            </p:nvCxnSpPr>
            <p:spPr bwMode="auto">
              <a:xfrm flipV="1">
                <a:off x="1551" y="3546"/>
                <a:ext cx="187" cy="85"/>
              </a:xfrm>
              <a:prstGeom prst="straightConnector1">
                <a:avLst/>
              </a:prstGeom>
              <a:noFill/>
              <a:ln w="9525">
                <a:solidFill>
                  <a:schemeClr val="tx1"/>
                </a:solidFill>
                <a:round/>
                <a:headEnd/>
                <a:tailEnd/>
              </a:ln>
            </p:spPr>
          </p:cxnSp>
          <p:cxnSp>
            <p:nvCxnSpPr>
              <p:cNvPr id="462" name="AutoShape 78"/>
              <p:cNvCxnSpPr>
                <a:cxnSpLocks noChangeAspect="1" noChangeShapeType="1"/>
                <a:stCxn id="457" idx="0"/>
                <a:endCxn id="463" idx="7"/>
              </p:cNvCxnSpPr>
              <p:nvPr/>
            </p:nvCxnSpPr>
            <p:spPr bwMode="auto">
              <a:xfrm flipH="1" flipV="1">
                <a:off x="1569" y="3898"/>
                <a:ext cx="124" cy="63"/>
              </a:xfrm>
              <a:prstGeom prst="straightConnector1">
                <a:avLst/>
              </a:prstGeom>
              <a:noFill/>
              <a:ln w="9525">
                <a:solidFill>
                  <a:schemeClr val="tx1"/>
                </a:solidFill>
                <a:round/>
                <a:headEnd/>
                <a:tailEnd/>
              </a:ln>
            </p:spPr>
          </p:cxnSp>
          <p:sp>
            <p:nvSpPr>
              <p:cNvPr id="463" name="Oval 79"/>
              <p:cNvSpPr>
                <a:spLocks noChangeArrowheads="1"/>
              </p:cNvSpPr>
              <p:nvPr/>
            </p:nvSpPr>
            <p:spPr bwMode="auto">
              <a:xfrm>
                <a:off x="1471" y="388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F</a:t>
                </a:r>
              </a:p>
            </p:txBody>
          </p:sp>
          <p:cxnSp>
            <p:nvCxnSpPr>
              <p:cNvPr id="464" name="AutoShape 80"/>
              <p:cNvCxnSpPr>
                <a:cxnSpLocks noChangeAspect="1" noChangeShapeType="1"/>
                <a:stCxn id="457" idx="0"/>
                <a:endCxn id="465" idx="2"/>
              </p:cNvCxnSpPr>
              <p:nvPr/>
            </p:nvCxnSpPr>
            <p:spPr bwMode="auto">
              <a:xfrm flipV="1">
                <a:off x="1693" y="3879"/>
                <a:ext cx="164" cy="82"/>
              </a:xfrm>
              <a:prstGeom prst="straightConnector1">
                <a:avLst/>
              </a:prstGeom>
              <a:noFill/>
              <a:ln w="9525">
                <a:solidFill>
                  <a:schemeClr val="tx1"/>
                </a:solidFill>
                <a:round/>
                <a:headEnd/>
                <a:tailEnd/>
              </a:ln>
            </p:spPr>
          </p:cxnSp>
          <p:sp>
            <p:nvSpPr>
              <p:cNvPr id="465" name="Oval 81"/>
              <p:cNvSpPr>
                <a:spLocks noChangeArrowheads="1"/>
              </p:cNvSpPr>
              <p:nvPr/>
            </p:nvSpPr>
            <p:spPr bwMode="auto">
              <a:xfrm>
                <a:off x="1857" y="382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H</a:t>
                </a:r>
              </a:p>
            </p:txBody>
          </p:sp>
          <p:cxnSp>
            <p:nvCxnSpPr>
              <p:cNvPr id="466" name="AutoShape 82"/>
              <p:cNvCxnSpPr>
                <a:cxnSpLocks noChangeAspect="1" noChangeShapeType="1"/>
                <a:stCxn id="459" idx="2"/>
                <a:endCxn id="467" idx="4"/>
              </p:cNvCxnSpPr>
              <p:nvPr/>
            </p:nvCxnSpPr>
            <p:spPr bwMode="auto">
              <a:xfrm flipH="1" flipV="1">
                <a:off x="1932" y="3541"/>
                <a:ext cx="101" cy="29"/>
              </a:xfrm>
              <a:prstGeom prst="straightConnector1">
                <a:avLst/>
              </a:prstGeom>
              <a:noFill/>
              <a:ln w="9525">
                <a:solidFill>
                  <a:schemeClr val="tx1"/>
                </a:solidFill>
                <a:round/>
                <a:headEnd/>
                <a:tailEnd/>
              </a:ln>
            </p:spPr>
          </p:cxnSp>
          <p:sp>
            <p:nvSpPr>
              <p:cNvPr id="467" name="Oval 83"/>
              <p:cNvSpPr>
                <a:spLocks noChangeArrowheads="1"/>
              </p:cNvSpPr>
              <p:nvPr/>
            </p:nvSpPr>
            <p:spPr bwMode="auto">
              <a:xfrm>
                <a:off x="1874"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dirty="0">
                    <a:latin typeface="Arial" charset="0"/>
                    <a:cs typeface="Arial" charset="0"/>
                  </a:rPr>
                  <a:t>M</a:t>
                </a:r>
              </a:p>
            </p:txBody>
          </p:sp>
          <p:sp>
            <p:nvSpPr>
              <p:cNvPr id="468" name="Oval 84"/>
              <p:cNvSpPr>
                <a:spLocks noChangeArrowheads="1"/>
              </p:cNvSpPr>
              <p:nvPr/>
            </p:nvSpPr>
            <p:spPr bwMode="auto">
              <a:xfrm>
                <a:off x="1834" y="396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J</a:t>
                </a:r>
              </a:p>
            </p:txBody>
          </p:sp>
          <p:cxnSp>
            <p:nvCxnSpPr>
              <p:cNvPr id="469" name="AutoShape 85"/>
              <p:cNvCxnSpPr>
                <a:cxnSpLocks noChangeAspect="1" noChangeShapeType="1"/>
                <a:stCxn id="465" idx="2"/>
                <a:endCxn id="468" idx="1"/>
              </p:cNvCxnSpPr>
              <p:nvPr/>
            </p:nvCxnSpPr>
            <p:spPr bwMode="auto">
              <a:xfrm flipH="1">
                <a:off x="1851" y="3879"/>
                <a:ext cx="6" cy="104"/>
              </a:xfrm>
              <a:prstGeom prst="straightConnector1">
                <a:avLst/>
              </a:prstGeom>
              <a:noFill/>
              <a:ln w="9525">
                <a:solidFill>
                  <a:schemeClr val="tx1"/>
                </a:solidFill>
                <a:round/>
                <a:headEnd/>
                <a:tailEnd/>
              </a:ln>
            </p:spPr>
          </p:cxnSp>
          <p:sp>
            <p:nvSpPr>
              <p:cNvPr id="470" name="Oval 86"/>
              <p:cNvSpPr>
                <a:spLocks noChangeArrowheads="1"/>
              </p:cNvSpPr>
              <p:nvPr/>
            </p:nvSpPr>
            <p:spPr bwMode="auto">
              <a:xfrm>
                <a:off x="1506"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E</a:t>
                </a:r>
              </a:p>
            </p:txBody>
          </p:sp>
          <p:cxnSp>
            <p:nvCxnSpPr>
              <p:cNvPr id="471" name="AutoShape 87"/>
              <p:cNvCxnSpPr>
                <a:cxnSpLocks noChangeAspect="1" noChangeShapeType="1"/>
                <a:stCxn id="460" idx="4"/>
                <a:endCxn id="470" idx="5"/>
              </p:cNvCxnSpPr>
              <p:nvPr/>
            </p:nvCxnSpPr>
            <p:spPr bwMode="auto">
              <a:xfrm flipH="1" flipV="1">
                <a:off x="1604" y="3524"/>
                <a:ext cx="134" cy="22"/>
              </a:xfrm>
              <a:prstGeom prst="straightConnector1">
                <a:avLst/>
              </a:prstGeom>
              <a:noFill/>
              <a:ln w="9525">
                <a:solidFill>
                  <a:schemeClr val="tx1"/>
                </a:solidFill>
                <a:round/>
                <a:headEnd/>
                <a:tailEnd/>
              </a:ln>
            </p:spPr>
          </p:cxnSp>
          <p:cxnSp>
            <p:nvCxnSpPr>
              <p:cNvPr id="472" name="AutoShape 88"/>
              <p:cNvCxnSpPr>
                <a:cxnSpLocks noChangeAspect="1" noChangeShapeType="1"/>
                <a:stCxn id="456" idx="0"/>
                <a:endCxn id="467" idx="4"/>
              </p:cNvCxnSpPr>
              <p:nvPr/>
            </p:nvCxnSpPr>
            <p:spPr bwMode="auto">
              <a:xfrm flipH="1" flipV="1">
                <a:off x="1932" y="3541"/>
                <a:ext cx="104" cy="173"/>
              </a:xfrm>
              <a:prstGeom prst="straightConnector1">
                <a:avLst/>
              </a:prstGeom>
              <a:noFill/>
              <a:ln w="9525">
                <a:solidFill>
                  <a:schemeClr val="tx1"/>
                </a:solidFill>
                <a:round/>
                <a:headEnd/>
                <a:tailEnd/>
              </a:ln>
            </p:spPr>
          </p:cxnSp>
          <p:cxnSp>
            <p:nvCxnSpPr>
              <p:cNvPr id="473" name="AutoShape 89"/>
              <p:cNvCxnSpPr>
                <a:cxnSpLocks noChangeAspect="1" noChangeShapeType="1"/>
                <a:stCxn id="455" idx="6"/>
                <a:endCxn id="470" idx="5"/>
              </p:cNvCxnSpPr>
              <p:nvPr/>
            </p:nvCxnSpPr>
            <p:spPr bwMode="auto">
              <a:xfrm flipV="1">
                <a:off x="1551" y="3524"/>
                <a:ext cx="53" cy="107"/>
              </a:xfrm>
              <a:prstGeom prst="straightConnector1">
                <a:avLst/>
              </a:prstGeom>
              <a:noFill/>
              <a:ln w="9525">
                <a:solidFill>
                  <a:schemeClr val="tx1"/>
                </a:solidFill>
                <a:round/>
                <a:headEnd/>
                <a:tailEnd/>
              </a:ln>
            </p:spPr>
          </p:cxnSp>
          <p:cxnSp>
            <p:nvCxnSpPr>
              <p:cNvPr id="474" name="AutoShape 90"/>
              <p:cNvCxnSpPr>
                <a:cxnSpLocks noChangeAspect="1" noChangeShapeType="1"/>
                <a:stCxn id="468" idx="1"/>
                <a:endCxn id="457" idx="0"/>
              </p:cNvCxnSpPr>
              <p:nvPr/>
            </p:nvCxnSpPr>
            <p:spPr bwMode="auto">
              <a:xfrm flipH="1" flipV="1">
                <a:off x="1693" y="3961"/>
                <a:ext cx="158" cy="22"/>
              </a:xfrm>
              <a:prstGeom prst="straightConnector1">
                <a:avLst/>
              </a:prstGeom>
              <a:noFill/>
              <a:ln w="9525">
                <a:solidFill>
                  <a:schemeClr val="tx1"/>
                </a:solidFill>
                <a:round/>
                <a:headEnd/>
                <a:tailEnd/>
              </a:ln>
            </p:spPr>
          </p:cxnSp>
          <p:cxnSp>
            <p:nvCxnSpPr>
              <p:cNvPr id="475" name="AutoShape 91"/>
              <p:cNvCxnSpPr>
                <a:cxnSpLocks noChangeAspect="1" noChangeShapeType="1"/>
                <a:stCxn id="465" idx="2"/>
                <a:endCxn id="463" idx="7"/>
              </p:cNvCxnSpPr>
              <p:nvPr/>
            </p:nvCxnSpPr>
            <p:spPr bwMode="auto">
              <a:xfrm flipH="1">
                <a:off x="1569" y="3879"/>
                <a:ext cx="288" cy="19"/>
              </a:xfrm>
              <a:prstGeom prst="straightConnector1">
                <a:avLst/>
              </a:prstGeom>
              <a:noFill/>
              <a:ln w="9525">
                <a:solidFill>
                  <a:schemeClr val="tx1"/>
                </a:solidFill>
                <a:round/>
                <a:headEnd/>
                <a:tailEnd/>
              </a:ln>
            </p:spPr>
          </p:cxnSp>
          <p:cxnSp>
            <p:nvCxnSpPr>
              <p:cNvPr id="476" name="AutoShape 92"/>
              <p:cNvCxnSpPr>
                <a:cxnSpLocks noChangeShapeType="1"/>
                <a:stCxn id="456" idx="3"/>
                <a:endCxn id="465" idx="7"/>
              </p:cNvCxnSpPr>
              <p:nvPr/>
            </p:nvCxnSpPr>
            <p:spPr bwMode="auto">
              <a:xfrm flipH="1">
                <a:off x="1955" y="3812"/>
                <a:ext cx="40" cy="26"/>
              </a:xfrm>
              <a:prstGeom prst="straightConnector1">
                <a:avLst/>
              </a:prstGeom>
              <a:noFill/>
              <a:ln w="9525">
                <a:solidFill>
                  <a:schemeClr val="tx1"/>
                </a:solidFill>
                <a:miter lim="800000"/>
                <a:headEnd/>
                <a:tailEnd/>
              </a:ln>
            </p:spPr>
          </p:cxnSp>
          <p:cxnSp>
            <p:nvCxnSpPr>
              <p:cNvPr id="477" name="AutoShape 93"/>
              <p:cNvCxnSpPr>
                <a:cxnSpLocks noChangeShapeType="1"/>
                <a:stCxn id="460" idx="6"/>
                <a:endCxn id="467" idx="2"/>
              </p:cNvCxnSpPr>
              <p:nvPr/>
            </p:nvCxnSpPr>
            <p:spPr bwMode="auto">
              <a:xfrm flipV="1">
                <a:off x="1795" y="3484"/>
                <a:ext cx="79" cy="5"/>
              </a:xfrm>
              <a:prstGeom prst="straightConnector1">
                <a:avLst/>
              </a:prstGeom>
              <a:noFill/>
              <a:ln w="9525">
                <a:solidFill>
                  <a:schemeClr val="tx1"/>
                </a:solidFill>
                <a:miter lim="800000"/>
                <a:headEnd/>
                <a:tailEnd/>
              </a:ln>
            </p:spPr>
          </p:cxnSp>
        </p:grpSp>
        <p:sp>
          <p:nvSpPr>
            <p:cNvPr id="343" name="Oval 164"/>
            <p:cNvSpPr>
              <a:spLocks noChangeArrowheads="1"/>
            </p:cNvSpPr>
            <p:nvPr/>
          </p:nvSpPr>
          <p:spPr bwMode="auto">
            <a:xfrm>
              <a:off x="1177" y="342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A</a:t>
              </a:r>
            </a:p>
          </p:txBody>
        </p:sp>
        <p:sp>
          <p:nvSpPr>
            <p:cNvPr id="344" name="Oval 165"/>
            <p:cNvSpPr>
              <a:spLocks noChangeArrowheads="1"/>
            </p:cNvSpPr>
            <p:nvPr/>
          </p:nvSpPr>
          <p:spPr bwMode="auto">
            <a:xfrm>
              <a:off x="848" y="337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C</a:t>
              </a:r>
            </a:p>
          </p:txBody>
        </p:sp>
        <p:sp>
          <p:nvSpPr>
            <p:cNvPr id="345" name="Oval 166"/>
            <p:cNvSpPr>
              <a:spLocks noChangeArrowheads="1"/>
            </p:cNvSpPr>
            <p:nvPr/>
          </p:nvSpPr>
          <p:spPr bwMode="auto">
            <a:xfrm>
              <a:off x="843" y="3513"/>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B</a:t>
              </a:r>
            </a:p>
          </p:txBody>
        </p:sp>
        <p:sp>
          <p:nvSpPr>
            <p:cNvPr id="346" name="Oval 167"/>
            <p:cNvSpPr>
              <a:spLocks noChangeArrowheads="1"/>
            </p:cNvSpPr>
            <p:nvPr/>
          </p:nvSpPr>
          <p:spPr bwMode="auto">
            <a:xfrm>
              <a:off x="1391" y="3517"/>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K</a:t>
              </a:r>
            </a:p>
          </p:txBody>
        </p:sp>
        <p:cxnSp>
          <p:nvCxnSpPr>
            <p:cNvPr id="347" name="AutoShape 168"/>
            <p:cNvCxnSpPr>
              <a:cxnSpLocks noChangeAspect="1" noChangeShapeType="1"/>
              <a:stCxn id="343" idx="3"/>
              <a:endCxn id="345" idx="6"/>
            </p:cNvCxnSpPr>
            <p:nvPr/>
          </p:nvCxnSpPr>
          <p:spPr bwMode="auto">
            <a:xfrm flipH="1">
              <a:off x="958" y="3519"/>
              <a:ext cx="236" cy="52"/>
            </a:xfrm>
            <a:prstGeom prst="straightConnector1">
              <a:avLst/>
            </a:prstGeom>
            <a:noFill/>
            <a:ln w="9525">
              <a:solidFill>
                <a:schemeClr val="tx1"/>
              </a:solidFill>
              <a:round/>
              <a:headEnd/>
              <a:tailEnd/>
            </a:ln>
          </p:spPr>
        </p:cxnSp>
        <p:cxnSp>
          <p:nvCxnSpPr>
            <p:cNvPr id="348" name="AutoShape 169"/>
            <p:cNvCxnSpPr>
              <a:cxnSpLocks noChangeAspect="1" noChangeShapeType="1"/>
              <a:stCxn id="343" idx="6"/>
              <a:endCxn id="346" idx="0"/>
            </p:cNvCxnSpPr>
            <p:nvPr/>
          </p:nvCxnSpPr>
          <p:spPr bwMode="auto">
            <a:xfrm>
              <a:off x="1292" y="3479"/>
              <a:ext cx="157" cy="38"/>
            </a:xfrm>
            <a:prstGeom prst="straightConnector1">
              <a:avLst/>
            </a:prstGeom>
            <a:noFill/>
            <a:ln w="9525">
              <a:solidFill>
                <a:schemeClr val="tx1"/>
              </a:solidFill>
              <a:round/>
              <a:headEnd/>
              <a:tailEnd/>
            </a:ln>
          </p:spPr>
        </p:cxnSp>
        <p:cxnSp>
          <p:nvCxnSpPr>
            <p:cNvPr id="349" name="AutoShape 170"/>
            <p:cNvCxnSpPr>
              <a:cxnSpLocks noChangeAspect="1" noChangeShapeType="1"/>
              <a:stCxn id="345" idx="6"/>
              <a:endCxn id="344" idx="6"/>
            </p:cNvCxnSpPr>
            <p:nvPr/>
          </p:nvCxnSpPr>
          <p:spPr bwMode="auto">
            <a:xfrm flipV="1">
              <a:off x="958" y="3434"/>
              <a:ext cx="5" cy="137"/>
            </a:xfrm>
            <a:prstGeom prst="straightConnector1">
              <a:avLst/>
            </a:prstGeom>
            <a:noFill/>
            <a:ln w="9525">
              <a:solidFill>
                <a:schemeClr val="tx1"/>
              </a:solidFill>
              <a:round/>
              <a:headEnd/>
              <a:tailEnd/>
            </a:ln>
          </p:spPr>
        </p:cxnSp>
        <p:cxnSp>
          <p:nvCxnSpPr>
            <p:cNvPr id="350" name="AutoShape 171"/>
            <p:cNvCxnSpPr>
              <a:cxnSpLocks noChangeAspect="1" noChangeShapeType="1"/>
              <a:stCxn id="345" idx="6"/>
              <a:endCxn id="351" idx="0"/>
            </p:cNvCxnSpPr>
            <p:nvPr/>
          </p:nvCxnSpPr>
          <p:spPr bwMode="auto">
            <a:xfrm>
              <a:off x="958" y="3571"/>
              <a:ext cx="147" cy="193"/>
            </a:xfrm>
            <a:prstGeom prst="straightConnector1">
              <a:avLst/>
            </a:prstGeom>
            <a:noFill/>
            <a:ln w="9525">
              <a:solidFill>
                <a:schemeClr val="tx1"/>
              </a:solidFill>
              <a:round/>
              <a:headEnd/>
              <a:tailEnd/>
            </a:ln>
          </p:spPr>
        </p:cxnSp>
        <p:sp>
          <p:nvSpPr>
            <p:cNvPr id="351" name="Oval 172"/>
            <p:cNvSpPr>
              <a:spLocks noChangeArrowheads="1"/>
            </p:cNvSpPr>
            <p:nvPr/>
          </p:nvSpPr>
          <p:spPr bwMode="auto">
            <a:xfrm>
              <a:off x="1047" y="376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G</a:t>
              </a:r>
            </a:p>
          </p:txBody>
        </p:sp>
        <p:cxnSp>
          <p:nvCxnSpPr>
            <p:cNvPr id="352" name="AutoShape 173"/>
            <p:cNvCxnSpPr>
              <a:cxnSpLocks noChangeAspect="1" noChangeShapeType="1"/>
              <a:stCxn id="346" idx="0"/>
              <a:endCxn id="353" idx="2"/>
            </p:cNvCxnSpPr>
            <p:nvPr/>
          </p:nvCxnSpPr>
          <p:spPr bwMode="auto">
            <a:xfrm flipH="1" flipV="1">
              <a:off x="1445" y="3372"/>
              <a:ext cx="4" cy="145"/>
            </a:xfrm>
            <a:prstGeom prst="straightConnector1">
              <a:avLst/>
            </a:prstGeom>
            <a:noFill/>
            <a:ln w="9525">
              <a:solidFill>
                <a:schemeClr val="tx1"/>
              </a:solidFill>
              <a:round/>
              <a:headEnd/>
              <a:tailEnd/>
            </a:ln>
          </p:spPr>
        </p:cxnSp>
        <p:sp>
          <p:nvSpPr>
            <p:cNvPr id="353" name="Oval 174"/>
            <p:cNvSpPr>
              <a:spLocks noChangeArrowheads="1"/>
            </p:cNvSpPr>
            <p:nvPr/>
          </p:nvSpPr>
          <p:spPr bwMode="auto">
            <a:xfrm>
              <a:off x="1445" y="331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L</a:t>
              </a:r>
            </a:p>
          </p:txBody>
        </p:sp>
        <p:sp>
          <p:nvSpPr>
            <p:cNvPr id="354" name="Oval 175"/>
            <p:cNvSpPr>
              <a:spLocks noChangeArrowheads="1"/>
            </p:cNvSpPr>
            <p:nvPr/>
          </p:nvSpPr>
          <p:spPr bwMode="auto">
            <a:xfrm>
              <a:off x="1092" y="323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D</a:t>
              </a:r>
            </a:p>
          </p:txBody>
        </p:sp>
        <p:cxnSp>
          <p:nvCxnSpPr>
            <p:cNvPr id="355" name="AutoShape 176"/>
            <p:cNvCxnSpPr>
              <a:cxnSpLocks noChangeAspect="1" noChangeShapeType="1"/>
              <a:stCxn id="344" idx="6"/>
              <a:endCxn id="354" idx="4"/>
            </p:cNvCxnSpPr>
            <p:nvPr/>
          </p:nvCxnSpPr>
          <p:spPr bwMode="auto">
            <a:xfrm flipV="1">
              <a:off x="963" y="3349"/>
              <a:ext cx="187" cy="85"/>
            </a:xfrm>
            <a:prstGeom prst="straightConnector1">
              <a:avLst/>
            </a:prstGeom>
            <a:noFill/>
            <a:ln w="9525">
              <a:solidFill>
                <a:schemeClr val="tx1"/>
              </a:solidFill>
              <a:round/>
              <a:headEnd/>
              <a:tailEnd/>
            </a:ln>
          </p:spPr>
        </p:cxnSp>
        <p:cxnSp>
          <p:nvCxnSpPr>
            <p:cNvPr id="356" name="AutoShape 177"/>
            <p:cNvCxnSpPr>
              <a:cxnSpLocks noChangeAspect="1" noChangeShapeType="1"/>
              <a:stCxn id="351" idx="0"/>
              <a:endCxn id="357" idx="7"/>
            </p:cNvCxnSpPr>
            <p:nvPr/>
          </p:nvCxnSpPr>
          <p:spPr bwMode="auto">
            <a:xfrm flipH="1" flipV="1">
              <a:off x="981" y="3701"/>
              <a:ext cx="124" cy="63"/>
            </a:xfrm>
            <a:prstGeom prst="straightConnector1">
              <a:avLst/>
            </a:prstGeom>
            <a:noFill/>
            <a:ln w="9525">
              <a:solidFill>
                <a:schemeClr val="tx1"/>
              </a:solidFill>
              <a:round/>
              <a:headEnd/>
              <a:tailEnd/>
            </a:ln>
          </p:spPr>
        </p:cxnSp>
        <p:sp>
          <p:nvSpPr>
            <p:cNvPr id="357" name="Oval 178"/>
            <p:cNvSpPr>
              <a:spLocks noChangeArrowheads="1"/>
            </p:cNvSpPr>
            <p:nvPr/>
          </p:nvSpPr>
          <p:spPr bwMode="auto">
            <a:xfrm>
              <a:off x="883" y="368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F</a:t>
              </a:r>
            </a:p>
          </p:txBody>
        </p:sp>
        <p:cxnSp>
          <p:nvCxnSpPr>
            <p:cNvPr id="358" name="AutoShape 179"/>
            <p:cNvCxnSpPr>
              <a:cxnSpLocks noChangeAspect="1" noChangeShapeType="1"/>
              <a:stCxn id="351" idx="0"/>
              <a:endCxn id="359" idx="2"/>
            </p:cNvCxnSpPr>
            <p:nvPr/>
          </p:nvCxnSpPr>
          <p:spPr bwMode="auto">
            <a:xfrm flipV="1">
              <a:off x="1105" y="3682"/>
              <a:ext cx="164" cy="82"/>
            </a:xfrm>
            <a:prstGeom prst="straightConnector1">
              <a:avLst/>
            </a:prstGeom>
            <a:noFill/>
            <a:ln w="9525">
              <a:solidFill>
                <a:schemeClr val="tx1"/>
              </a:solidFill>
              <a:round/>
              <a:headEnd/>
              <a:tailEnd/>
            </a:ln>
          </p:spPr>
        </p:cxnSp>
        <p:sp>
          <p:nvSpPr>
            <p:cNvPr id="359" name="Oval 180"/>
            <p:cNvSpPr>
              <a:spLocks noChangeArrowheads="1"/>
            </p:cNvSpPr>
            <p:nvPr/>
          </p:nvSpPr>
          <p:spPr bwMode="auto">
            <a:xfrm>
              <a:off x="1269" y="362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H</a:t>
              </a:r>
            </a:p>
          </p:txBody>
        </p:sp>
        <p:cxnSp>
          <p:nvCxnSpPr>
            <p:cNvPr id="360" name="AutoShape 181"/>
            <p:cNvCxnSpPr>
              <a:cxnSpLocks noChangeAspect="1" noChangeShapeType="1"/>
              <a:stCxn id="353" idx="2"/>
              <a:endCxn id="361" idx="4"/>
            </p:cNvCxnSpPr>
            <p:nvPr/>
          </p:nvCxnSpPr>
          <p:spPr bwMode="auto">
            <a:xfrm flipH="1" flipV="1">
              <a:off x="1344" y="3344"/>
              <a:ext cx="101" cy="28"/>
            </a:xfrm>
            <a:prstGeom prst="straightConnector1">
              <a:avLst/>
            </a:prstGeom>
            <a:noFill/>
            <a:ln w="9525">
              <a:solidFill>
                <a:schemeClr val="tx1"/>
              </a:solidFill>
              <a:round/>
              <a:headEnd/>
              <a:tailEnd/>
            </a:ln>
          </p:spPr>
        </p:cxnSp>
        <p:sp>
          <p:nvSpPr>
            <p:cNvPr id="361" name="Oval 182"/>
            <p:cNvSpPr>
              <a:spLocks noChangeArrowheads="1"/>
            </p:cNvSpPr>
            <p:nvPr/>
          </p:nvSpPr>
          <p:spPr bwMode="auto">
            <a:xfrm>
              <a:off x="1286" y="3229"/>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M</a:t>
              </a:r>
            </a:p>
          </p:txBody>
        </p:sp>
        <p:sp>
          <p:nvSpPr>
            <p:cNvPr id="362" name="Oval 183"/>
            <p:cNvSpPr>
              <a:spLocks noChangeArrowheads="1"/>
            </p:cNvSpPr>
            <p:nvPr/>
          </p:nvSpPr>
          <p:spPr bwMode="auto">
            <a:xfrm>
              <a:off x="1247" y="3769"/>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J</a:t>
              </a:r>
            </a:p>
          </p:txBody>
        </p:sp>
        <p:cxnSp>
          <p:nvCxnSpPr>
            <p:cNvPr id="363" name="AutoShape 184"/>
            <p:cNvCxnSpPr>
              <a:cxnSpLocks noChangeAspect="1" noChangeShapeType="1"/>
              <a:stCxn id="359" idx="2"/>
              <a:endCxn id="362" idx="1"/>
            </p:cNvCxnSpPr>
            <p:nvPr/>
          </p:nvCxnSpPr>
          <p:spPr bwMode="auto">
            <a:xfrm flipH="1">
              <a:off x="1264" y="3682"/>
              <a:ext cx="5" cy="104"/>
            </a:xfrm>
            <a:prstGeom prst="straightConnector1">
              <a:avLst/>
            </a:prstGeom>
            <a:noFill/>
            <a:ln w="9525">
              <a:solidFill>
                <a:schemeClr val="tx1"/>
              </a:solidFill>
              <a:round/>
              <a:headEnd/>
              <a:tailEnd/>
            </a:ln>
          </p:spPr>
        </p:cxnSp>
        <p:sp>
          <p:nvSpPr>
            <p:cNvPr id="364" name="Oval 185"/>
            <p:cNvSpPr>
              <a:spLocks noChangeArrowheads="1"/>
            </p:cNvSpPr>
            <p:nvPr/>
          </p:nvSpPr>
          <p:spPr bwMode="auto">
            <a:xfrm>
              <a:off x="918" y="3229"/>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E</a:t>
              </a:r>
            </a:p>
          </p:txBody>
        </p:sp>
        <p:cxnSp>
          <p:nvCxnSpPr>
            <p:cNvPr id="365" name="AutoShape 186"/>
            <p:cNvCxnSpPr>
              <a:cxnSpLocks noChangeAspect="1" noChangeShapeType="1"/>
              <a:stCxn id="354" idx="4"/>
              <a:endCxn id="364" idx="5"/>
            </p:cNvCxnSpPr>
            <p:nvPr/>
          </p:nvCxnSpPr>
          <p:spPr bwMode="auto">
            <a:xfrm flipH="1" flipV="1">
              <a:off x="1016" y="3327"/>
              <a:ext cx="134" cy="22"/>
            </a:xfrm>
            <a:prstGeom prst="straightConnector1">
              <a:avLst/>
            </a:prstGeom>
            <a:noFill/>
            <a:ln w="9525">
              <a:solidFill>
                <a:schemeClr val="tx1"/>
              </a:solidFill>
              <a:round/>
              <a:headEnd/>
              <a:tailEnd/>
            </a:ln>
          </p:spPr>
        </p:cxnSp>
        <p:cxnSp>
          <p:nvCxnSpPr>
            <p:cNvPr id="366" name="AutoShape 187"/>
            <p:cNvCxnSpPr>
              <a:cxnSpLocks noChangeAspect="1" noChangeShapeType="1"/>
              <a:stCxn id="343" idx="6"/>
              <a:endCxn id="361" idx="4"/>
            </p:cNvCxnSpPr>
            <p:nvPr/>
          </p:nvCxnSpPr>
          <p:spPr bwMode="auto">
            <a:xfrm flipV="1">
              <a:off x="1292" y="3344"/>
              <a:ext cx="52" cy="135"/>
            </a:xfrm>
            <a:prstGeom prst="straightConnector1">
              <a:avLst/>
            </a:prstGeom>
            <a:noFill/>
            <a:ln w="9525">
              <a:solidFill>
                <a:schemeClr val="tx1"/>
              </a:solidFill>
              <a:round/>
              <a:headEnd/>
              <a:tailEnd/>
            </a:ln>
          </p:spPr>
        </p:cxnSp>
        <p:cxnSp>
          <p:nvCxnSpPr>
            <p:cNvPr id="367" name="AutoShape 188"/>
            <p:cNvCxnSpPr>
              <a:cxnSpLocks noChangeAspect="1" noChangeShapeType="1"/>
              <a:stCxn id="346" idx="0"/>
              <a:endCxn id="361" idx="4"/>
            </p:cNvCxnSpPr>
            <p:nvPr/>
          </p:nvCxnSpPr>
          <p:spPr bwMode="auto">
            <a:xfrm flipH="1" flipV="1">
              <a:off x="1344" y="3344"/>
              <a:ext cx="105" cy="173"/>
            </a:xfrm>
            <a:prstGeom prst="straightConnector1">
              <a:avLst/>
            </a:prstGeom>
            <a:noFill/>
            <a:ln w="9525">
              <a:solidFill>
                <a:schemeClr val="tx1"/>
              </a:solidFill>
              <a:round/>
              <a:headEnd/>
              <a:tailEnd/>
            </a:ln>
          </p:spPr>
        </p:cxnSp>
        <p:cxnSp>
          <p:nvCxnSpPr>
            <p:cNvPr id="368" name="AutoShape 189"/>
            <p:cNvCxnSpPr>
              <a:cxnSpLocks noChangeAspect="1" noChangeShapeType="1"/>
              <a:stCxn id="343" idx="6"/>
              <a:endCxn id="353" idx="2"/>
            </p:cNvCxnSpPr>
            <p:nvPr/>
          </p:nvCxnSpPr>
          <p:spPr bwMode="auto">
            <a:xfrm flipV="1">
              <a:off x="1292" y="3372"/>
              <a:ext cx="153" cy="107"/>
            </a:xfrm>
            <a:prstGeom prst="straightConnector1">
              <a:avLst/>
            </a:prstGeom>
            <a:noFill/>
            <a:ln w="9525">
              <a:solidFill>
                <a:schemeClr val="tx1"/>
              </a:solidFill>
              <a:round/>
              <a:headEnd/>
              <a:tailEnd/>
            </a:ln>
          </p:spPr>
        </p:cxnSp>
        <p:cxnSp>
          <p:nvCxnSpPr>
            <p:cNvPr id="369" name="AutoShape 190"/>
            <p:cNvCxnSpPr>
              <a:cxnSpLocks noChangeAspect="1" noChangeShapeType="1"/>
              <a:stCxn id="343" idx="1"/>
              <a:endCxn id="354" idx="4"/>
            </p:cNvCxnSpPr>
            <p:nvPr/>
          </p:nvCxnSpPr>
          <p:spPr bwMode="auto">
            <a:xfrm flipH="1" flipV="1">
              <a:off x="1150" y="3349"/>
              <a:ext cx="44" cy="89"/>
            </a:xfrm>
            <a:prstGeom prst="straightConnector1">
              <a:avLst/>
            </a:prstGeom>
            <a:noFill/>
            <a:ln w="9525">
              <a:solidFill>
                <a:schemeClr val="tx1"/>
              </a:solidFill>
              <a:round/>
              <a:headEnd/>
              <a:tailEnd/>
            </a:ln>
          </p:spPr>
        </p:cxnSp>
        <p:cxnSp>
          <p:nvCxnSpPr>
            <p:cNvPr id="370" name="AutoShape 191"/>
            <p:cNvCxnSpPr>
              <a:cxnSpLocks noChangeAspect="1" noChangeShapeType="1"/>
              <a:stCxn id="343" idx="2"/>
              <a:endCxn id="344" idx="6"/>
            </p:cNvCxnSpPr>
            <p:nvPr/>
          </p:nvCxnSpPr>
          <p:spPr bwMode="auto">
            <a:xfrm flipH="1" flipV="1">
              <a:off x="963" y="3434"/>
              <a:ext cx="214" cy="45"/>
            </a:xfrm>
            <a:prstGeom prst="straightConnector1">
              <a:avLst/>
            </a:prstGeom>
            <a:noFill/>
            <a:ln w="9525">
              <a:solidFill>
                <a:schemeClr val="tx1"/>
              </a:solidFill>
              <a:round/>
              <a:headEnd/>
              <a:tailEnd/>
            </a:ln>
          </p:spPr>
        </p:cxnSp>
        <p:cxnSp>
          <p:nvCxnSpPr>
            <p:cNvPr id="371" name="AutoShape 192"/>
            <p:cNvCxnSpPr>
              <a:cxnSpLocks noChangeAspect="1" noChangeShapeType="1"/>
              <a:stCxn id="354" idx="4"/>
              <a:endCxn id="345" idx="6"/>
            </p:cNvCxnSpPr>
            <p:nvPr/>
          </p:nvCxnSpPr>
          <p:spPr bwMode="auto">
            <a:xfrm flipH="1">
              <a:off x="958" y="3349"/>
              <a:ext cx="192" cy="222"/>
            </a:xfrm>
            <a:prstGeom prst="straightConnector1">
              <a:avLst/>
            </a:prstGeom>
            <a:noFill/>
            <a:ln w="9525">
              <a:solidFill>
                <a:schemeClr val="tx1"/>
              </a:solidFill>
              <a:round/>
              <a:headEnd/>
              <a:tailEnd/>
            </a:ln>
          </p:spPr>
        </p:cxnSp>
        <p:cxnSp>
          <p:nvCxnSpPr>
            <p:cNvPr id="372" name="AutoShape 193"/>
            <p:cNvCxnSpPr>
              <a:cxnSpLocks noChangeAspect="1" noChangeShapeType="1"/>
              <a:stCxn id="344" idx="6"/>
              <a:endCxn id="364" idx="5"/>
            </p:cNvCxnSpPr>
            <p:nvPr/>
          </p:nvCxnSpPr>
          <p:spPr bwMode="auto">
            <a:xfrm flipV="1">
              <a:off x="963" y="3327"/>
              <a:ext cx="53" cy="107"/>
            </a:xfrm>
            <a:prstGeom prst="straightConnector1">
              <a:avLst/>
            </a:prstGeom>
            <a:noFill/>
            <a:ln w="9525">
              <a:solidFill>
                <a:schemeClr val="tx1"/>
              </a:solidFill>
              <a:round/>
              <a:headEnd/>
              <a:tailEnd/>
            </a:ln>
          </p:spPr>
        </p:cxnSp>
        <p:cxnSp>
          <p:nvCxnSpPr>
            <p:cNvPr id="373" name="AutoShape 194"/>
            <p:cNvCxnSpPr>
              <a:cxnSpLocks noChangeAspect="1" noChangeShapeType="1"/>
              <a:stCxn id="362" idx="1"/>
              <a:endCxn id="351" idx="0"/>
            </p:cNvCxnSpPr>
            <p:nvPr/>
          </p:nvCxnSpPr>
          <p:spPr bwMode="auto">
            <a:xfrm flipH="1" flipV="1">
              <a:off x="1105" y="3764"/>
              <a:ext cx="159" cy="22"/>
            </a:xfrm>
            <a:prstGeom prst="straightConnector1">
              <a:avLst/>
            </a:prstGeom>
            <a:noFill/>
            <a:ln w="9525">
              <a:solidFill>
                <a:schemeClr val="tx1"/>
              </a:solidFill>
              <a:round/>
              <a:headEnd/>
              <a:tailEnd/>
            </a:ln>
          </p:spPr>
        </p:cxnSp>
        <p:cxnSp>
          <p:nvCxnSpPr>
            <p:cNvPr id="374" name="AutoShape 195"/>
            <p:cNvCxnSpPr>
              <a:cxnSpLocks noChangeAspect="1" noChangeShapeType="1"/>
              <a:stCxn id="357" idx="7"/>
              <a:endCxn id="345" idx="6"/>
            </p:cNvCxnSpPr>
            <p:nvPr/>
          </p:nvCxnSpPr>
          <p:spPr bwMode="auto">
            <a:xfrm flipH="1" flipV="1">
              <a:off x="958" y="3571"/>
              <a:ext cx="23" cy="130"/>
            </a:xfrm>
            <a:prstGeom prst="straightConnector1">
              <a:avLst/>
            </a:prstGeom>
            <a:noFill/>
            <a:ln w="9525">
              <a:solidFill>
                <a:schemeClr val="tx1"/>
              </a:solidFill>
              <a:round/>
              <a:headEnd/>
              <a:tailEnd/>
            </a:ln>
          </p:spPr>
        </p:cxnSp>
        <p:cxnSp>
          <p:nvCxnSpPr>
            <p:cNvPr id="375" name="AutoShape 196"/>
            <p:cNvCxnSpPr>
              <a:cxnSpLocks noChangeAspect="1" noChangeShapeType="1"/>
              <a:stCxn id="343" idx="3"/>
              <a:endCxn id="357" idx="7"/>
            </p:cNvCxnSpPr>
            <p:nvPr/>
          </p:nvCxnSpPr>
          <p:spPr bwMode="auto">
            <a:xfrm flipH="1">
              <a:off x="981" y="3519"/>
              <a:ext cx="213" cy="182"/>
            </a:xfrm>
            <a:prstGeom prst="straightConnector1">
              <a:avLst/>
            </a:prstGeom>
            <a:noFill/>
            <a:ln w="9525">
              <a:solidFill>
                <a:schemeClr val="tx1"/>
              </a:solidFill>
              <a:round/>
              <a:headEnd/>
              <a:tailEnd/>
            </a:ln>
          </p:spPr>
        </p:cxnSp>
        <p:cxnSp>
          <p:nvCxnSpPr>
            <p:cNvPr id="376" name="AutoShape 197"/>
            <p:cNvCxnSpPr>
              <a:cxnSpLocks noChangeAspect="1" noChangeShapeType="1"/>
              <a:stCxn id="351" idx="0"/>
              <a:endCxn id="343" idx="3"/>
            </p:cNvCxnSpPr>
            <p:nvPr/>
          </p:nvCxnSpPr>
          <p:spPr bwMode="auto">
            <a:xfrm flipV="1">
              <a:off x="1105" y="3519"/>
              <a:ext cx="89" cy="245"/>
            </a:xfrm>
            <a:prstGeom prst="straightConnector1">
              <a:avLst/>
            </a:prstGeom>
            <a:noFill/>
            <a:ln w="9525">
              <a:solidFill>
                <a:schemeClr val="tx1"/>
              </a:solidFill>
              <a:round/>
              <a:headEnd/>
              <a:tailEnd/>
            </a:ln>
          </p:spPr>
        </p:cxnSp>
        <p:cxnSp>
          <p:nvCxnSpPr>
            <p:cNvPr id="377" name="AutoShape 198"/>
            <p:cNvCxnSpPr>
              <a:cxnSpLocks noChangeAspect="1" noChangeShapeType="1"/>
              <a:stCxn id="359" idx="2"/>
              <a:endCxn id="343" idx="3"/>
            </p:cNvCxnSpPr>
            <p:nvPr/>
          </p:nvCxnSpPr>
          <p:spPr bwMode="auto">
            <a:xfrm flipH="1" flipV="1">
              <a:off x="1194" y="3519"/>
              <a:ext cx="75" cy="163"/>
            </a:xfrm>
            <a:prstGeom prst="straightConnector1">
              <a:avLst/>
            </a:prstGeom>
            <a:noFill/>
            <a:ln w="9525">
              <a:solidFill>
                <a:schemeClr val="tx1"/>
              </a:solidFill>
              <a:round/>
              <a:headEnd/>
              <a:tailEnd/>
            </a:ln>
          </p:spPr>
        </p:cxnSp>
        <p:cxnSp>
          <p:nvCxnSpPr>
            <p:cNvPr id="378" name="AutoShape 199"/>
            <p:cNvCxnSpPr>
              <a:cxnSpLocks noChangeAspect="1" noChangeShapeType="1"/>
              <a:stCxn id="359" idx="2"/>
              <a:endCxn id="357" idx="7"/>
            </p:cNvCxnSpPr>
            <p:nvPr/>
          </p:nvCxnSpPr>
          <p:spPr bwMode="auto">
            <a:xfrm flipH="1">
              <a:off x="981" y="3682"/>
              <a:ext cx="288" cy="19"/>
            </a:xfrm>
            <a:prstGeom prst="straightConnector1">
              <a:avLst/>
            </a:prstGeom>
            <a:noFill/>
            <a:ln w="9525">
              <a:solidFill>
                <a:schemeClr val="tx1"/>
              </a:solidFill>
              <a:round/>
              <a:headEnd/>
              <a:tailEnd/>
            </a:ln>
          </p:spPr>
        </p:cxnSp>
        <p:cxnSp>
          <p:nvCxnSpPr>
            <p:cNvPr id="379" name="AutoShape 200"/>
            <p:cNvCxnSpPr>
              <a:cxnSpLocks noChangeAspect="1" noChangeShapeType="1"/>
              <a:stCxn id="359" idx="2"/>
              <a:endCxn id="345" idx="6"/>
            </p:cNvCxnSpPr>
            <p:nvPr/>
          </p:nvCxnSpPr>
          <p:spPr bwMode="auto">
            <a:xfrm flipH="1" flipV="1">
              <a:off x="958" y="3571"/>
              <a:ext cx="311" cy="111"/>
            </a:xfrm>
            <a:prstGeom prst="straightConnector1">
              <a:avLst/>
            </a:prstGeom>
            <a:noFill/>
            <a:ln w="9525">
              <a:solidFill>
                <a:schemeClr val="tx1"/>
              </a:solidFill>
              <a:round/>
              <a:headEnd/>
              <a:tailEnd/>
            </a:ln>
          </p:spPr>
        </p:cxnSp>
        <p:cxnSp>
          <p:nvCxnSpPr>
            <p:cNvPr id="380" name="AutoShape 201"/>
            <p:cNvCxnSpPr>
              <a:cxnSpLocks noChangeShapeType="1"/>
              <a:stCxn id="346" idx="3"/>
              <a:endCxn id="359" idx="7"/>
            </p:cNvCxnSpPr>
            <p:nvPr/>
          </p:nvCxnSpPr>
          <p:spPr bwMode="auto">
            <a:xfrm flipH="1">
              <a:off x="1367" y="3615"/>
              <a:ext cx="41" cy="26"/>
            </a:xfrm>
            <a:prstGeom prst="straightConnector1">
              <a:avLst/>
            </a:prstGeom>
            <a:noFill/>
            <a:ln w="9525">
              <a:solidFill>
                <a:schemeClr val="tx1"/>
              </a:solidFill>
              <a:miter lim="800000"/>
              <a:headEnd/>
              <a:tailEnd/>
            </a:ln>
          </p:spPr>
        </p:cxnSp>
        <p:cxnSp>
          <p:nvCxnSpPr>
            <p:cNvPr id="381" name="AutoShape 202"/>
            <p:cNvCxnSpPr>
              <a:cxnSpLocks noChangeShapeType="1"/>
              <a:stCxn id="354" idx="6"/>
              <a:endCxn id="361" idx="2"/>
            </p:cNvCxnSpPr>
            <p:nvPr/>
          </p:nvCxnSpPr>
          <p:spPr bwMode="auto">
            <a:xfrm flipV="1">
              <a:off x="1207" y="3287"/>
              <a:ext cx="79" cy="5"/>
            </a:xfrm>
            <a:prstGeom prst="straightConnector1">
              <a:avLst/>
            </a:prstGeom>
            <a:noFill/>
            <a:ln w="9525">
              <a:solidFill>
                <a:schemeClr val="tx1"/>
              </a:solidFill>
              <a:miter lim="800000"/>
              <a:headEnd/>
              <a:tailEnd/>
            </a:ln>
          </p:spPr>
        </p:cxnSp>
        <p:sp>
          <p:nvSpPr>
            <p:cNvPr id="382" name="AutoShape 205"/>
            <p:cNvSpPr>
              <a:spLocks noChangeArrowheads="1"/>
            </p:cNvSpPr>
            <p:nvPr/>
          </p:nvSpPr>
          <p:spPr bwMode="auto">
            <a:xfrm>
              <a:off x="1647" y="3510"/>
              <a:ext cx="288" cy="117"/>
            </a:xfrm>
            <a:prstGeom prst="rightArrow">
              <a:avLst>
                <a:gd name="adj1" fmla="val 50000"/>
                <a:gd name="adj2" fmla="val 61538"/>
              </a:avLst>
            </a:prstGeom>
            <a:solidFill>
              <a:schemeClr val="accent1"/>
            </a:solidFill>
            <a:ln w="12700">
              <a:solidFill>
                <a:schemeClr val="tx1"/>
              </a:solidFill>
              <a:miter lim="800000"/>
              <a:headEnd/>
              <a:tailEnd/>
            </a:ln>
          </p:spPr>
          <p:txBody>
            <a:bodyPr wrap="none" anchor="ctr"/>
            <a:lstStyle/>
            <a:p>
              <a:endParaRPr lang="en-US"/>
            </a:p>
          </p:txBody>
        </p:sp>
        <p:grpSp>
          <p:nvGrpSpPr>
            <p:cNvPr id="8" name="Group 209"/>
            <p:cNvGrpSpPr>
              <a:grpSpLocks/>
            </p:cNvGrpSpPr>
            <p:nvPr/>
          </p:nvGrpSpPr>
          <p:grpSpPr bwMode="auto">
            <a:xfrm>
              <a:off x="2820" y="3420"/>
              <a:ext cx="712" cy="655"/>
              <a:chOff x="1436" y="3426"/>
              <a:chExt cx="712" cy="655"/>
            </a:xfrm>
          </p:grpSpPr>
          <p:sp>
            <p:nvSpPr>
              <p:cNvPr id="432" name="Oval 210"/>
              <p:cNvSpPr>
                <a:spLocks noChangeArrowheads="1"/>
              </p:cNvSpPr>
              <p:nvPr/>
            </p:nvSpPr>
            <p:spPr bwMode="auto">
              <a:xfrm>
                <a:off x="1436" y="3573"/>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C</a:t>
                </a:r>
              </a:p>
            </p:txBody>
          </p:sp>
          <p:sp>
            <p:nvSpPr>
              <p:cNvPr id="433" name="Oval 211"/>
              <p:cNvSpPr>
                <a:spLocks noChangeArrowheads="1"/>
              </p:cNvSpPr>
              <p:nvPr/>
            </p:nvSpPr>
            <p:spPr bwMode="auto">
              <a:xfrm>
                <a:off x="1978" y="371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K</a:t>
                </a:r>
              </a:p>
            </p:txBody>
          </p:sp>
          <p:sp>
            <p:nvSpPr>
              <p:cNvPr id="434" name="Oval 212"/>
              <p:cNvSpPr>
                <a:spLocks noChangeArrowheads="1"/>
              </p:cNvSpPr>
              <p:nvPr/>
            </p:nvSpPr>
            <p:spPr bwMode="auto">
              <a:xfrm>
                <a:off x="1635" y="396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G</a:t>
                </a:r>
              </a:p>
            </p:txBody>
          </p:sp>
          <p:cxnSp>
            <p:nvCxnSpPr>
              <p:cNvPr id="435" name="AutoShape 213"/>
              <p:cNvCxnSpPr>
                <a:cxnSpLocks noChangeAspect="1" noChangeShapeType="1"/>
                <a:stCxn id="433" idx="0"/>
                <a:endCxn id="436" idx="2"/>
              </p:cNvCxnSpPr>
              <p:nvPr/>
            </p:nvCxnSpPr>
            <p:spPr bwMode="auto">
              <a:xfrm flipH="1" flipV="1">
                <a:off x="2033" y="3570"/>
                <a:ext cx="3" cy="144"/>
              </a:xfrm>
              <a:prstGeom prst="straightConnector1">
                <a:avLst/>
              </a:prstGeom>
              <a:noFill/>
              <a:ln w="9525">
                <a:solidFill>
                  <a:schemeClr val="tx1"/>
                </a:solidFill>
                <a:round/>
                <a:headEnd/>
                <a:tailEnd/>
              </a:ln>
            </p:spPr>
          </p:cxnSp>
          <p:sp>
            <p:nvSpPr>
              <p:cNvPr id="436" name="Oval 214"/>
              <p:cNvSpPr>
                <a:spLocks noChangeArrowheads="1"/>
              </p:cNvSpPr>
              <p:nvPr/>
            </p:nvSpPr>
            <p:spPr bwMode="auto">
              <a:xfrm>
                <a:off x="2033" y="3512"/>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L</a:t>
                </a:r>
              </a:p>
            </p:txBody>
          </p:sp>
          <p:sp>
            <p:nvSpPr>
              <p:cNvPr id="437" name="Oval 215"/>
              <p:cNvSpPr>
                <a:spLocks noChangeArrowheads="1"/>
              </p:cNvSpPr>
              <p:nvPr/>
            </p:nvSpPr>
            <p:spPr bwMode="auto">
              <a:xfrm>
                <a:off x="1680" y="343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D</a:t>
                </a:r>
              </a:p>
            </p:txBody>
          </p:sp>
          <p:cxnSp>
            <p:nvCxnSpPr>
              <p:cNvPr id="438" name="AutoShape 216"/>
              <p:cNvCxnSpPr>
                <a:cxnSpLocks noChangeAspect="1" noChangeShapeType="1"/>
                <a:stCxn id="432" idx="6"/>
                <a:endCxn id="437" idx="4"/>
              </p:cNvCxnSpPr>
              <p:nvPr/>
            </p:nvCxnSpPr>
            <p:spPr bwMode="auto">
              <a:xfrm flipV="1">
                <a:off x="1551" y="3546"/>
                <a:ext cx="187" cy="85"/>
              </a:xfrm>
              <a:prstGeom prst="straightConnector1">
                <a:avLst/>
              </a:prstGeom>
              <a:noFill/>
              <a:ln w="9525">
                <a:solidFill>
                  <a:schemeClr val="tx1"/>
                </a:solidFill>
                <a:round/>
                <a:headEnd/>
                <a:tailEnd/>
              </a:ln>
            </p:spPr>
          </p:cxnSp>
          <p:cxnSp>
            <p:nvCxnSpPr>
              <p:cNvPr id="439" name="AutoShape 217"/>
              <p:cNvCxnSpPr>
                <a:cxnSpLocks noChangeAspect="1" noChangeShapeType="1"/>
                <a:stCxn id="434" idx="0"/>
                <a:endCxn id="440" idx="7"/>
              </p:cNvCxnSpPr>
              <p:nvPr/>
            </p:nvCxnSpPr>
            <p:spPr bwMode="auto">
              <a:xfrm flipH="1" flipV="1">
                <a:off x="1569" y="3898"/>
                <a:ext cx="124" cy="63"/>
              </a:xfrm>
              <a:prstGeom prst="straightConnector1">
                <a:avLst/>
              </a:prstGeom>
              <a:noFill/>
              <a:ln w="9525">
                <a:solidFill>
                  <a:schemeClr val="tx1"/>
                </a:solidFill>
                <a:round/>
                <a:headEnd/>
                <a:tailEnd/>
              </a:ln>
            </p:spPr>
          </p:cxnSp>
          <p:sp>
            <p:nvSpPr>
              <p:cNvPr id="440" name="Oval 218"/>
              <p:cNvSpPr>
                <a:spLocks noChangeArrowheads="1"/>
              </p:cNvSpPr>
              <p:nvPr/>
            </p:nvSpPr>
            <p:spPr bwMode="auto">
              <a:xfrm>
                <a:off x="1471" y="388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F</a:t>
                </a:r>
              </a:p>
            </p:txBody>
          </p:sp>
          <p:cxnSp>
            <p:nvCxnSpPr>
              <p:cNvPr id="441" name="AutoShape 219"/>
              <p:cNvCxnSpPr>
                <a:cxnSpLocks noChangeAspect="1" noChangeShapeType="1"/>
                <a:stCxn id="434" idx="0"/>
                <a:endCxn id="442" idx="2"/>
              </p:cNvCxnSpPr>
              <p:nvPr/>
            </p:nvCxnSpPr>
            <p:spPr bwMode="auto">
              <a:xfrm flipV="1">
                <a:off x="1693" y="3879"/>
                <a:ext cx="164" cy="82"/>
              </a:xfrm>
              <a:prstGeom prst="straightConnector1">
                <a:avLst/>
              </a:prstGeom>
              <a:noFill/>
              <a:ln w="9525">
                <a:solidFill>
                  <a:schemeClr val="tx1"/>
                </a:solidFill>
                <a:round/>
                <a:headEnd/>
                <a:tailEnd/>
              </a:ln>
            </p:spPr>
          </p:cxnSp>
          <p:sp>
            <p:nvSpPr>
              <p:cNvPr id="442" name="Oval 220"/>
              <p:cNvSpPr>
                <a:spLocks noChangeArrowheads="1"/>
              </p:cNvSpPr>
              <p:nvPr/>
            </p:nvSpPr>
            <p:spPr bwMode="auto">
              <a:xfrm>
                <a:off x="1857" y="382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H</a:t>
                </a:r>
              </a:p>
            </p:txBody>
          </p:sp>
          <p:cxnSp>
            <p:nvCxnSpPr>
              <p:cNvPr id="443" name="AutoShape 221"/>
              <p:cNvCxnSpPr>
                <a:cxnSpLocks noChangeAspect="1" noChangeShapeType="1"/>
                <a:stCxn id="436" idx="2"/>
                <a:endCxn id="444" idx="4"/>
              </p:cNvCxnSpPr>
              <p:nvPr/>
            </p:nvCxnSpPr>
            <p:spPr bwMode="auto">
              <a:xfrm flipH="1" flipV="1">
                <a:off x="1932" y="3541"/>
                <a:ext cx="101" cy="29"/>
              </a:xfrm>
              <a:prstGeom prst="straightConnector1">
                <a:avLst/>
              </a:prstGeom>
              <a:noFill/>
              <a:ln w="9525">
                <a:solidFill>
                  <a:schemeClr val="tx1"/>
                </a:solidFill>
                <a:round/>
                <a:headEnd/>
                <a:tailEnd/>
              </a:ln>
            </p:spPr>
          </p:cxnSp>
          <p:sp>
            <p:nvSpPr>
              <p:cNvPr id="444" name="Oval 222"/>
              <p:cNvSpPr>
                <a:spLocks noChangeArrowheads="1"/>
              </p:cNvSpPr>
              <p:nvPr/>
            </p:nvSpPr>
            <p:spPr bwMode="auto">
              <a:xfrm>
                <a:off x="1874"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M</a:t>
                </a:r>
              </a:p>
            </p:txBody>
          </p:sp>
          <p:sp>
            <p:nvSpPr>
              <p:cNvPr id="445" name="Oval 223"/>
              <p:cNvSpPr>
                <a:spLocks noChangeArrowheads="1"/>
              </p:cNvSpPr>
              <p:nvPr/>
            </p:nvSpPr>
            <p:spPr bwMode="auto">
              <a:xfrm>
                <a:off x="1834" y="396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J</a:t>
                </a:r>
              </a:p>
            </p:txBody>
          </p:sp>
          <p:cxnSp>
            <p:nvCxnSpPr>
              <p:cNvPr id="446" name="AutoShape 224"/>
              <p:cNvCxnSpPr>
                <a:cxnSpLocks noChangeAspect="1" noChangeShapeType="1"/>
                <a:stCxn id="442" idx="2"/>
                <a:endCxn id="445" idx="1"/>
              </p:cNvCxnSpPr>
              <p:nvPr/>
            </p:nvCxnSpPr>
            <p:spPr bwMode="auto">
              <a:xfrm flipH="1">
                <a:off x="1851" y="3879"/>
                <a:ext cx="6" cy="104"/>
              </a:xfrm>
              <a:prstGeom prst="straightConnector1">
                <a:avLst/>
              </a:prstGeom>
              <a:noFill/>
              <a:ln w="9525">
                <a:solidFill>
                  <a:schemeClr val="tx1"/>
                </a:solidFill>
                <a:round/>
                <a:headEnd/>
                <a:tailEnd/>
              </a:ln>
            </p:spPr>
          </p:cxnSp>
          <p:sp>
            <p:nvSpPr>
              <p:cNvPr id="447" name="Oval 225"/>
              <p:cNvSpPr>
                <a:spLocks noChangeArrowheads="1"/>
              </p:cNvSpPr>
              <p:nvPr/>
            </p:nvSpPr>
            <p:spPr bwMode="auto">
              <a:xfrm>
                <a:off x="1506"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E</a:t>
                </a:r>
              </a:p>
            </p:txBody>
          </p:sp>
          <p:cxnSp>
            <p:nvCxnSpPr>
              <p:cNvPr id="448" name="AutoShape 226"/>
              <p:cNvCxnSpPr>
                <a:cxnSpLocks noChangeAspect="1" noChangeShapeType="1"/>
                <a:stCxn id="437" idx="4"/>
                <a:endCxn id="447" idx="5"/>
              </p:cNvCxnSpPr>
              <p:nvPr/>
            </p:nvCxnSpPr>
            <p:spPr bwMode="auto">
              <a:xfrm flipH="1" flipV="1">
                <a:off x="1604" y="3524"/>
                <a:ext cx="134" cy="22"/>
              </a:xfrm>
              <a:prstGeom prst="straightConnector1">
                <a:avLst/>
              </a:prstGeom>
              <a:noFill/>
              <a:ln w="9525">
                <a:solidFill>
                  <a:schemeClr val="tx1"/>
                </a:solidFill>
                <a:round/>
                <a:headEnd/>
                <a:tailEnd/>
              </a:ln>
            </p:spPr>
          </p:cxnSp>
          <p:cxnSp>
            <p:nvCxnSpPr>
              <p:cNvPr id="449" name="AutoShape 227"/>
              <p:cNvCxnSpPr>
                <a:cxnSpLocks noChangeAspect="1" noChangeShapeType="1"/>
                <a:stCxn id="433" idx="0"/>
                <a:endCxn id="444" idx="4"/>
              </p:cNvCxnSpPr>
              <p:nvPr/>
            </p:nvCxnSpPr>
            <p:spPr bwMode="auto">
              <a:xfrm flipH="1" flipV="1">
                <a:off x="1932" y="3541"/>
                <a:ext cx="104" cy="173"/>
              </a:xfrm>
              <a:prstGeom prst="straightConnector1">
                <a:avLst/>
              </a:prstGeom>
              <a:noFill/>
              <a:ln w="9525">
                <a:solidFill>
                  <a:schemeClr val="tx1"/>
                </a:solidFill>
                <a:round/>
                <a:headEnd/>
                <a:tailEnd/>
              </a:ln>
            </p:spPr>
          </p:cxnSp>
          <p:cxnSp>
            <p:nvCxnSpPr>
              <p:cNvPr id="450" name="AutoShape 228"/>
              <p:cNvCxnSpPr>
                <a:cxnSpLocks noChangeAspect="1" noChangeShapeType="1"/>
                <a:stCxn id="432" idx="6"/>
                <a:endCxn id="447" idx="5"/>
              </p:cNvCxnSpPr>
              <p:nvPr/>
            </p:nvCxnSpPr>
            <p:spPr bwMode="auto">
              <a:xfrm flipV="1">
                <a:off x="1551" y="3524"/>
                <a:ext cx="53" cy="107"/>
              </a:xfrm>
              <a:prstGeom prst="straightConnector1">
                <a:avLst/>
              </a:prstGeom>
              <a:noFill/>
              <a:ln w="9525">
                <a:solidFill>
                  <a:schemeClr val="tx1"/>
                </a:solidFill>
                <a:round/>
                <a:headEnd/>
                <a:tailEnd/>
              </a:ln>
            </p:spPr>
          </p:cxnSp>
          <p:cxnSp>
            <p:nvCxnSpPr>
              <p:cNvPr id="451" name="AutoShape 229"/>
              <p:cNvCxnSpPr>
                <a:cxnSpLocks noChangeAspect="1" noChangeShapeType="1"/>
                <a:stCxn id="445" idx="1"/>
                <a:endCxn id="434" idx="0"/>
              </p:cNvCxnSpPr>
              <p:nvPr/>
            </p:nvCxnSpPr>
            <p:spPr bwMode="auto">
              <a:xfrm flipH="1" flipV="1">
                <a:off x="1693" y="3961"/>
                <a:ext cx="158" cy="22"/>
              </a:xfrm>
              <a:prstGeom prst="straightConnector1">
                <a:avLst/>
              </a:prstGeom>
              <a:noFill/>
              <a:ln w="9525">
                <a:solidFill>
                  <a:schemeClr val="tx1"/>
                </a:solidFill>
                <a:round/>
                <a:headEnd/>
                <a:tailEnd/>
              </a:ln>
            </p:spPr>
          </p:cxnSp>
          <p:cxnSp>
            <p:nvCxnSpPr>
              <p:cNvPr id="452" name="AutoShape 230"/>
              <p:cNvCxnSpPr>
                <a:cxnSpLocks noChangeAspect="1" noChangeShapeType="1"/>
                <a:stCxn id="442" idx="2"/>
                <a:endCxn id="440" idx="7"/>
              </p:cNvCxnSpPr>
              <p:nvPr/>
            </p:nvCxnSpPr>
            <p:spPr bwMode="auto">
              <a:xfrm flipH="1">
                <a:off x="1569" y="3879"/>
                <a:ext cx="288" cy="19"/>
              </a:xfrm>
              <a:prstGeom prst="straightConnector1">
                <a:avLst/>
              </a:prstGeom>
              <a:noFill/>
              <a:ln w="9525">
                <a:solidFill>
                  <a:schemeClr val="tx1"/>
                </a:solidFill>
                <a:round/>
                <a:headEnd/>
                <a:tailEnd/>
              </a:ln>
            </p:spPr>
          </p:cxnSp>
          <p:cxnSp>
            <p:nvCxnSpPr>
              <p:cNvPr id="453" name="AutoShape 231"/>
              <p:cNvCxnSpPr>
                <a:cxnSpLocks noChangeShapeType="1"/>
                <a:stCxn id="433" idx="3"/>
                <a:endCxn id="442" idx="7"/>
              </p:cNvCxnSpPr>
              <p:nvPr/>
            </p:nvCxnSpPr>
            <p:spPr bwMode="auto">
              <a:xfrm flipH="1">
                <a:off x="1955" y="3812"/>
                <a:ext cx="40" cy="26"/>
              </a:xfrm>
              <a:prstGeom prst="straightConnector1">
                <a:avLst/>
              </a:prstGeom>
              <a:noFill/>
              <a:ln w="9525">
                <a:solidFill>
                  <a:schemeClr val="tx1"/>
                </a:solidFill>
                <a:miter lim="800000"/>
                <a:headEnd/>
                <a:tailEnd/>
              </a:ln>
            </p:spPr>
          </p:cxnSp>
          <p:cxnSp>
            <p:nvCxnSpPr>
              <p:cNvPr id="454" name="AutoShape 232"/>
              <p:cNvCxnSpPr>
                <a:cxnSpLocks noChangeShapeType="1"/>
                <a:stCxn id="437" idx="6"/>
                <a:endCxn id="444" idx="2"/>
              </p:cNvCxnSpPr>
              <p:nvPr/>
            </p:nvCxnSpPr>
            <p:spPr bwMode="auto">
              <a:xfrm flipV="1">
                <a:off x="1795" y="3484"/>
                <a:ext cx="79" cy="5"/>
              </a:xfrm>
              <a:prstGeom prst="straightConnector1">
                <a:avLst/>
              </a:prstGeom>
              <a:noFill/>
              <a:ln w="9525">
                <a:solidFill>
                  <a:schemeClr val="tx1"/>
                </a:solidFill>
                <a:miter lim="800000"/>
                <a:headEnd/>
                <a:tailEnd/>
              </a:ln>
            </p:spPr>
          </p:cxnSp>
        </p:grpSp>
        <p:grpSp>
          <p:nvGrpSpPr>
            <p:cNvPr id="9" name="Group 233"/>
            <p:cNvGrpSpPr>
              <a:grpSpLocks/>
            </p:cNvGrpSpPr>
            <p:nvPr/>
          </p:nvGrpSpPr>
          <p:grpSpPr bwMode="auto">
            <a:xfrm>
              <a:off x="3592" y="3420"/>
              <a:ext cx="712" cy="655"/>
              <a:chOff x="1436" y="3426"/>
              <a:chExt cx="712" cy="655"/>
            </a:xfrm>
          </p:grpSpPr>
          <p:sp>
            <p:nvSpPr>
              <p:cNvPr id="409" name="Oval 234"/>
              <p:cNvSpPr>
                <a:spLocks noChangeArrowheads="1"/>
              </p:cNvSpPr>
              <p:nvPr/>
            </p:nvSpPr>
            <p:spPr bwMode="auto">
              <a:xfrm>
                <a:off x="1436" y="3573"/>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C</a:t>
                </a:r>
              </a:p>
            </p:txBody>
          </p:sp>
          <p:sp>
            <p:nvSpPr>
              <p:cNvPr id="410" name="Oval 235"/>
              <p:cNvSpPr>
                <a:spLocks noChangeArrowheads="1"/>
              </p:cNvSpPr>
              <p:nvPr/>
            </p:nvSpPr>
            <p:spPr bwMode="auto">
              <a:xfrm>
                <a:off x="1978" y="371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K</a:t>
                </a:r>
              </a:p>
            </p:txBody>
          </p:sp>
          <p:sp>
            <p:nvSpPr>
              <p:cNvPr id="411" name="Oval 236"/>
              <p:cNvSpPr>
                <a:spLocks noChangeArrowheads="1"/>
              </p:cNvSpPr>
              <p:nvPr/>
            </p:nvSpPr>
            <p:spPr bwMode="auto">
              <a:xfrm>
                <a:off x="1635" y="396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G</a:t>
                </a:r>
              </a:p>
            </p:txBody>
          </p:sp>
          <p:cxnSp>
            <p:nvCxnSpPr>
              <p:cNvPr id="412" name="AutoShape 237"/>
              <p:cNvCxnSpPr>
                <a:cxnSpLocks noChangeAspect="1" noChangeShapeType="1"/>
                <a:stCxn id="410" idx="0"/>
                <a:endCxn id="413" idx="2"/>
              </p:cNvCxnSpPr>
              <p:nvPr/>
            </p:nvCxnSpPr>
            <p:spPr bwMode="auto">
              <a:xfrm flipH="1" flipV="1">
                <a:off x="2033" y="3570"/>
                <a:ext cx="3" cy="144"/>
              </a:xfrm>
              <a:prstGeom prst="straightConnector1">
                <a:avLst/>
              </a:prstGeom>
              <a:noFill/>
              <a:ln w="9525">
                <a:solidFill>
                  <a:schemeClr val="tx1"/>
                </a:solidFill>
                <a:round/>
                <a:headEnd/>
                <a:tailEnd/>
              </a:ln>
            </p:spPr>
          </p:cxnSp>
          <p:sp>
            <p:nvSpPr>
              <p:cNvPr id="413" name="Oval 238"/>
              <p:cNvSpPr>
                <a:spLocks noChangeArrowheads="1"/>
              </p:cNvSpPr>
              <p:nvPr/>
            </p:nvSpPr>
            <p:spPr bwMode="auto">
              <a:xfrm>
                <a:off x="2033" y="3512"/>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L</a:t>
                </a:r>
              </a:p>
            </p:txBody>
          </p:sp>
          <p:sp>
            <p:nvSpPr>
              <p:cNvPr id="414" name="Oval 239"/>
              <p:cNvSpPr>
                <a:spLocks noChangeArrowheads="1"/>
              </p:cNvSpPr>
              <p:nvPr/>
            </p:nvSpPr>
            <p:spPr bwMode="auto">
              <a:xfrm>
                <a:off x="1680" y="343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D</a:t>
                </a:r>
              </a:p>
            </p:txBody>
          </p:sp>
          <p:cxnSp>
            <p:nvCxnSpPr>
              <p:cNvPr id="415" name="AutoShape 240"/>
              <p:cNvCxnSpPr>
                <a:cxnSpLocks noChangeAspect="1" noChangeShapeType="1"/>
                <a:stCxn id="409" idx="6"/>
                <a:endCxn id="414" idx="4"/>
              </p:cNvCxnSpPr>
              <p:nvPr/>
            </p:nvCxnSpPr>
            <p:spPr bwMode="auto">
              <a:xfrm flipV="1">
                <a:off x="1551" y="3546"/>
                <a:ext cx="187" cy="85"/>
              </a:xfrm>
              <a:prstGeom prst="straightConnector1">
                <a:avLst/>
              </a:prstGeom>
              <a:noFill/>
              <a:ln w="9525">
                <a:solidFill>
                  <a:schemeClr val="tx1"/>
                </a:solidFill>
                <a:round/>
                <a:headEnd/>
                <a:tailEnd/>
              </a:ln>
            </p:spPr>
          </p:cxnSp>
          <p:cxnSp>
            <p:nvCxnSpPr>
              <p:cNvPr id="416" name="AutoShape 241"/>
              <p:cNvCxnSpPr>
                <a:cxnSpLocks noChangeAspect="1" noChangeShapeType="1"/>
                <a:stCxn id="411" idx="0"/>
                <a:endCxn id="417" idx="7"/>
              </p:cNvCxnSpPr>
              <p:nvPr/>
            </p:nvCxnSpPr>
            <p:spPr bwMode="auto">
              <a:xfrm flipH="1" flipV="1">
                <a:off x="1569" y="3898"/>
                <a:ext cx="124" cy="63"/>
              </a:xfrm>
              <a:prstGeom prst="straightConnector1">
                <a:avLst/>
              </a:prstGeom>
              <a:noFill/>
              <a:ln w="9525">
                <a:solidFill>
                  <a:schemeClr val="tx1"/>
                </a:solidFill>
                <a:round/>
                <a:headEnd/>
                <a:tailEnd/>
              </a:ln>
            </p:spPr>
          </p:cxnSp>
          <p:sp>
            <p:nvSpPr>
              <p:cNvPr id="417" name="Oval 242"/>
              <p:cNvSpPr>
                <a:spLocks noChangeArrowheads="1"/>
              </p:cNvSpPr>
              <p:nvPr/>
            </p:nvSpPr>
            <p:spPr bwMode="auto">
              <a:xfrm>
                <a:off x="1471" y="388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F</a:t>
                </a:r>
              </a:p>
            </p:txBody>
          </p:sp>
          <p:cxnSp>
            <p:nvCxnSpPr>
              <p:cNvPr id="418" name="AutoShape 243"/>
              <p:cNvCxnSpPr>
                <a:cxnSpLocks noChangeAspect="1" noChangeShapeType="1"/>
                <a:stCxn id="411" idx="0"/>
                <a:endCxn id="419" idx="2"/>
              </p:cNvCxnSpPr>
              <p:nvPr/>
            </p:nvCxnSpPr>
            <p:spPr bwMode="auto">
              <a:xfrm flipV="1">
                <a:off x="1693" y="3879"/>
                <a:ext cx="164" cy="82"/>
              </a:xfrm>
              <a:prstGeom prst="straightConnector1">
                <a:avLst/>
              </a:prstGeom>
              <a:noFill/>
              <a:ln w="9525">
                <a:solidFill>
                  <a:schemeClr val="tx1"/>
                </a:solidFill>
                <a:round/>
                <a:headEnd/>
                <a:tailEnd/>
              </a:ln>
            </p:spPr>
          </p:cxnSp>
          <p:sp>
            <p:nvSpPr>
              <p:cNvPr id="419" name="Oval 244"/>
              <p:cNvSpPr>
                <a:spLocks noChangeArrowheads="1"/>
              </p:cNvSpPr>
              <p:nvPr/>
            </p:nvSpPr>
            <p:spPr bwMode="auto">
              <a:xfrm>
                <a:off x="1857" y="382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H</a:t>
                </a:r>
              </a:p>
            </p:txBody>
          </p:sp>
          <p:cxnSp>
            <p:nvCxnSpPr>
              <p:cNvPr id="420" name="AutoShape 245"/>
              <p:cNvCxnSpPr>
                <a:cxnSpLocks noChangeAspect="1" noChangeShapeType="1"/>
                <a:stCxn id="413" idx="2"/>
                <a:endCxn id="421" idx="4"/>
              </p:cNvCxnSpPr>
              <p:nvPr/>
            </p:nvCxnSpPr>
            <p:spPr bwMode="auto">
              <a:xfrm flipH="1" flipV="1">
                <a:off x="1932" y="3541"/>
                <a:ext cx="101" cy="29"/>
              </a:xfrm>
              <a:prstGeom prst="straightConnector1">
                <a:avLst/>
              </a:prstGeom>
              <a:noFill/>
              <a:ln w="9525">
                <a:solidFill>
                  <a:schemeClr val="tx1"/>
                </a:solidFill>
                <a:round/>
                <a:headEnd/>
                <a:tailEnd/>
              </a:ln>
            </p:spPr>
          </p:cxnSp>
          <p:sp>
            <p:nvSpPr>
              <p:cNvPr id="421" name="Oval 246"/>
              <p:cNvSpPr>
                <a:spLocks noChangeArrowheads="1"/>
              </p:cNvSpPr>
              <p:nvPr/>
            </p:nvSpPr>
            <p:spPr bwMode="auto">
              <a:xfrm>
                <a:off x="1874"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M</a:t>
                </a:r>
              </a:p>
            </p:txBody>
          </p:sp>
          <p:sp>
            <p:nvSpPr>
              <p:cNvPr id="422" name="Oval 247"/>
              <p:cNvSpPr>
                <a:spLocks noChangeArrowheads="1"/>
              </p:cNvSpPr>
              <p:nvPr/>
            </p:nvSpPr>
            <p:spPr bwMode="auto">
              <a:xfrm>
                <a:off x="1834" y="396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J</a:t>
                </a:r>
              </a:p>
            </p:txBody>
          </p:sp>
          <p:cxnSp>
            <p:nvCxnSpPr>
              <p:cNvPr id="423" name="AutoShape 248"/>
              <p:cNvCxnSpPr>
                <a:cxnSpLocks noChangeAspect="1" noChangeShapeType="1"/>
                <a:stCxn id="419" idx="2"/>
                <a:endCxn id="422" idx="1"/>
              </p:cNvCxnSpPr>
              <p:nvPr/>
            </p:nvCxnSpPr>
            <p:spPr bwMode="auto">
              <a:xfrm flipH="1">
                <a:off x="1851" y="3879"/>
                <a:ext cx="6" cy="104"/>
              </a:xfrm>
              <a:prstGeom prst="straightConnector1">
                <a:avLst/>
              </a:prstGeom>
              <a:noFill/>
              <a:ln w="9525">
                <a:solidFill>
                  <a:schemeClr val="tx1"/>
                </a:solidFill>
                <a:round/>
                <a:headEnd/>
                <a:tailEnd/>
              </a:ln>
            </p:spPr>
          </p:cxnSp>
          <p:sp>
            <p:nvSpPr>
              <p:cNvPr id="424" name="Oval 249"/>
              <p:cNvSpPr>
                <a:spLocks noChangeArrowheads="1"/>
              </p:cNvSpPr>
              <p:nvPr/>
            </p:nvSpPr>
            <p:spPr bwMode="auto">
              <a:xfrm>
                <a:off x="1506"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E</a:t>
                </a:r>
              </a:p>
            </p:txBody>
          </p:sp>
          <p:cxnSp>
            <p:nvCxnSpPr>
              <p:cNvPr id="425" name="AutoShape 250"/>
              <p:cNvCxnSpPr>
                <a:cxnSpLocks noChangeAspect="1" noChangeShapeType="1"/>
                <a:stCxn id="414" idx="4"/>
                <a:endCxn id="424" idx="5"/>
              </p:cNvCxnSpPr>
              <p:nvPr/>
            </p:nvCxnSpPr>
            <p:spPr bwMode="auto">
              <a:xfrm flipH="1" flipV="1">
                <a:off x="1604" y="3524"/>
                <a:ext cx="134" cy="22"/>
              </a:xfrm>
              <a:prstGeom prst="straightConnector1">
                <a:avLst/>
              </a:prstGeom>
              <a:noFill/>
              <a:ln w="9525">
                <a:solidFill>
                  <a:schemeClr val="tx1"/>
                </a:solidFill>
                <a:round/>
                <a:headEnd/>
                <a:tailEnd/>
              </a:ln>
            </p:spPr>
          </p:cxnSp>
          <p:cxnSp>
            <p:nvCxnSpPr>
              <p:cNvPr id="426" name="AutoShape 251"/>
              <p:cNvCxnSpPr>
                <a:cxnSpLocks noChangeAspect="1" noChangeShapeType="1"/>
                <a:stCxn id="410" idx="0"/>
                <a:endCxn id="421" idx="4"/>
              </p:cNvCxnSpPr>
              <p:nvPr/>
            </p:nvCxnSpPr>
            <p:spPr bwMode="auto">
              <a:xfrm flipH="1" flipV="1">
                <a:off x="1932" y="3541"/>
                <a:ext cx="104" cy="173"/>
              </a:xfrm>
              <a:prstGeom prst="straightConnector1">
                <a:avLst/>
              </a:prstGeom>
              <a:noFill/>
              <a:ln w="9525">
                <a:solidFill>
                  <a:schemeClr val="tx1"/>
                </a:solidFill>
                <a:round/>
                <a:headEnd/>
                <a:tailEnd/>
              </a:ln>
            </p:spPr>
          </p:cxnSp>
          <p:cxnSp>
            <p:nvCxnSpPr>
              <p:cNvPr id="427" name="AutoShape 252"/>
              <p:cNvCxnSpPr>
                <a:cxnSpLocks noChangeAspect="1" noChangeShapeType="1"/>
                <a:stCxn id="409" idx="6"/>
                <a:endCxn id="424" idx="5"/>
              </p:cNvCxnSpPr>
              <p:nvPr/>
            </p:nvCxnSpPr>
            <p:spPr bwMode="auto">
              <a:xfrm flipV="1">
                <a:off x="1551" y="3524"/>
                <a:ext cx="53" cy="107"/>
              </a:xfrm>
              <a:prstGeom prst="straightConnector1">
                <a:avLst/>
              </a:prstGeom>
              <a:noFill/>
              <a:ln w="9525">
                <a:solidFill>
                  <a:schemeClr val="tx1"/>
                </a:solidFill>
                <a:round/>
                <a:headEnd/>
                <a:tailEnd/>
              </a:ln>
            </p:spPr>
          </p:cxnSp>
          <p:cxnSp>
            <p:nvCxnSpPr>
              <p:cNvPr id="428" name="AutoShape 253"/>
              <p:cNvCxnSpPr>
                <a:cxnSpLocks noChangeAspect="1" noChangeShapeType="1"/>
                <a:stCxn id="422" idx="1"/>
                <a:endCxn id="411" idx="0"/>
              </p:cNvCxnSpPr>
              <p:nvPr/>
            </p:nvCxnSpPr>
            <p:spPr bwMode="auto">
              <a:xfrm flipH="1" flipV="1">
                <a:off x="1693" y="3961"/>
                <a:ext cx="158" cy="22"/>
              </a:xfrm>
              <a:prstGeom prst="straightConnector1">
                <a:avLst/>
              </a:prstGeom>
              <a:noFill/>
              <a:ln w="9525">
                <a:solidFill>
                  <a:schemeClr val="tx1"/>
                </a:solidFill>
                <a:round/>
                <a:headEnd/>
                <a:tailEnd/>
              </a:ln>
            </p:spPr>
          </p:cxnSp>
          <p:cxnSp>
            <p:nvCxnSpPr>
              <p:cNvPr id="429" name="AutoShape 254"/>
              <p:cNvCxnSpPr>
                <a:cxnSpLocks noChangeAspect="1" noChangeShapeType="1"/>
                <a:stCxn id="419" idx="2"/>
                <a:endCxn id="417" idx="7"/>
              </p:cNvCxnSpPr>
              <p:nvPr/>
            </p:nvCxnSpPr>
            <p:spPr bwMode="auto">
              <a:xfrm flipH="1">
                <a:off x="1569" y="3879"/>
                <a:ext cx="288" cy="19"/>
              </a:xfrm>
              <a:prstGeom prst="straightConnector1">
                <a:avLst/>
              </a:prstGeom>
              <a:noFill/>
              <a:ln w="9525">
                <a:solidFill>
                  <a:schemeClr val="tx1"/>
                </a:solidFill>
                <a:round/>
                <a:headEnd/>
                <a:tailEnd/>
              </a:ln>
            </p:spPr>
          </p:cxnSp>
          <p:cxnSp>
            <p:nvCxnSpPr>
              <p:cNvPr id="430" name="AutoShape 255"/>
              <p:cNvCxnSpPr>
                <a:cxnSpLocks noChangeShapeType="1"/>
                <a:stCxn id="410" idx="3"/>
                <a:endCxn id="419" idx="7"/>
              </p:cNvCxnSpPr>
              <p:nvPr/>
            </p:nvCxnSpPr>
            <p:spPr bwMode="auto">
              <a:xfrm flipH="1">
                <a:off x="1955" y="3812"/>
                <a:ext cx="40" cy="26"/>
              </a:xfrm>
              <a:prstGeom prst="straightConnector1">
                <a:avLst/>
              </a:prstGeom>
              <a:noFill/>
              <a:ln w="9525">
                <a:solidFill>
                  <a:schemeClr val="tx1"/>
                </a:solidFill>
                <a:miter lim="800000"/>
                <a:headEnd/>
                <a:tailEnd/>
              </a:ln>
            </p:spPr>
          </p:cxnSp>
          <p:cxnSp>
            <p:nvCxnSpPr>
              <p:cNvPr id="431" name="AutoShape 256"/>
              <p:cNvCxnSpPr>
                <a:cxnSpLocks noChangeShapeType="1"/>
                <a:stCxn id="414" idx="6"/>
                <a:endCxn id="421" idx="2"/>
              </p:cNvCxnSpPr>
              <p:nvPr/>
            </p:nvCxnSpPr>
            <p:spPr bwMode="auto">
              <a:xfrm flipV="1">
                <a:off x="1795" y="3484"/>
                <a:ext cx="79" cy="5"/>
              </a:xfrm>
              <a:prstGeom prst="straightConnector1">
                <a:avLst/>
              </a:prstGeom>
              <a:noFill/>
              <a:ln w="9525">
                <a:solidFill>
                  <a:schemeClr val="tx1"/>
                </a:solidFill>
                <a:miter lim="800000"/>
                <a:headEnd/>
                <a:tailEnd/>
              </a:ln>
            </p:spPr>
          </p:cxnSp>
        </p:grpSp>
        <p:grpSp>
          <p:nvGrpSpPr>
            <p:cNvPr id="10" name="Group 257"/>
            <p:cNvGrpSpPr>
              <a:grpSpLocks/>
            </p:cNvGrpSpPr>
            <p:nvPr/>
          </p:nvGrpSpPr>
          <p:grpSpPr bwMode="auto">
            <a:xfrm>
              <a:off x="4364" y="3420"/>
              <a:ext cx="712" cy="655"/>
              <a:chOff x="1436" y="3426"/>
              <a:chExt cx="712" cy="655"/>
            </a:xfrm>
          </p:grpSpPr>
          <p:sp>
            <p:nvSpPr>
              <p:cNvPr id="386" name="Oval 258"/>
              <p:cNvSpPr>
                <a:spLocks noChangeArrowheads="1"/>
              </p:cNvSpPr>
              <p:nvPr/>
            </p:nvSpPr>
            <p:spPr bwMode="auto">
              <a:xfrm>
                <a:off x="1436" y="3573"/>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C</a:t>
                </a:r>
              </a:p>
            </p:txBody>
          </p:sp>
          <p:sp>
            <p:nvSpPr>
              <p:cNvPr id="387" name="Oval 259"/>
              <p:cNvSpPr>
                <a:spLocks noChangeArrowheads="1"/>
              </p:cNvSpPr>
              <p:nvPr/>
            </p:nvSpPr>
            <p:spPr bwMode="auto">
              <a:xfrm>
                <a:off x="1978" y="3714"/>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K</a:t>
                </a:r>
              </a:p>
            </p:txBody>
          </p:sp>
          <p:sp>
            <p:nvSpPr>
              <p:cNvPr id="388" name="Oval 260"/>
              <p:cNvSpPr>
                <a:spLocks noChangeArrowheads="1"/>
              </p:cNvSpPr>
              <p:nvPr/>
            </p:nvSpPr>
            <p:spPr bwMode="auto">
              <a:xfrm>
                <a:off x="1635" y="396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G</a:t>
                </a:r>
              </a:p>
            </p:txBody>
          </p:sp>
          <p:cxnSp>
            <p:nvCxnSpPr>
              <p:cNvPr id="389" name="AutoShape 261"/>
              <p:cNvCxnSpPr>
                <a:cxnSpLocks noChangeAspect="1" noChangeShapeType="1"/>
                <a:stCxn id="387" idx="0"/>
                <a:endCxn id="390" idx="2"/>
              </p:cNvCxnSpPr>
              <p:nvPr/>
            </p:nvCxnSpPr>
            <p:spPr bwMode="auto">
              <a:xfrm flipH="1" flipV="1">
                <a:off x="2033" y="3570"/>
                <a:ext cx="3" cy="144"/>
              </a:xfrm>
              <a:prstGeom prst="straightConnector1">
                <a:avLst/>
              </a:prstGeom>
              <a:noFill/>
              <a:ln w="9525">
                <a:solidFill>
                  <a:schemeClr val="tx1"/>
                </a:solidFill>
                <a:round/>
                <a:headEnd/>
                <a:tailEnd/>
              </a:ln>
            </p:spPr>
          </p:cxnSp>
          <p:sp>
            <p:nvSpPr>
              <p:cNvPr id="390" name="Oval 262"/>
              <p:cNvSpPr>
                <a:spLocks noChangeArrowheads="1"/>
              </p:cNvSpPr>
              <p:nvPr/>
            </p:nvSpPr>
            <p:spPr bwMode="auto">
              <a:xfrm>
                <a:off x="2033" y="3512"/>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L</a:t>
                </a:r>
              </a:p>
            </p:txBody>
          </p:sp>
          <p:sp>
            <p:nvSpPr>
              <p:cNvPr id="391" name="Oval 263"/>
              <p:cNvSpPr>
                <a:spLocks noChangeArrowheads="1"/>
              </p:cNvSpPr>
              <p:nvPr/>
            </p:nvSpPr>
            <p:spPr bwMode="auto">
              <a:xfrm>
                <a:off x="1680" y="343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D</a:t>
                </a:r>
              </a:p>
            </p:txBody>
          </p:sp>
          <p:cxnSp>
            <p:nvCxnSpPr>
              <p:cNvPr id="392" name="AutoShape 264"/>
              <p:cNvCxnSpPr>
                <a:cxnSpLocks noChangeAspect="1" noChangeShapeType="1"/>
                <a:stCxn id="386" idx="6"/>
                <a:endCxn id="391" idx="4"/>
              </p:cNvCxnSpPr>
              <p:nvPr/>
            </p:nvCxnSpPr>
            <p:spPr bwMode="auto">
              <a:xfrm flipV="1">
                <a:off x="1551" y="3546"/>
                <a:ext cx="187" cy="85"/>
              </a:xfrm>
              <a:prstGeom prst="straightConnector1">
                <a:avLst/>
              </a:prstGeom>
              <a:noFill/>
              <a:ln w="9525">
                <a:solidFill>
                  <a:schemeClr val="tx1"/>
                </a:solidFill>
                <a:round/>
                <a:headEnd/>
                <a:tailEnd/>
              </a:ln>
            </p:spPr>
          </p:cxnSp>
          <p:cxnSp>
            <p:nvCxnSpPr>
              <p:cNvPr id="393" name="AutoShape 265"/>
              <p:cNvCxnSpPr>
                <a:cxnSpLocks noChangeAspect="1" noChangeShapeType="1"/>
                <a:stCxn id="388" idx="0"/>
                <a:endCxn id="394" idx="7"/>
              </p:cNvCxnSpPr>
              <p:nvPr/>
            </p:nvCxnSpPr>
            <p:spPr bwMode="auto">
              <a:xfrm flipH="1" flipV="1">
                <a:off x="1569" y="3898"/>
                <a:ext cx="124" cy="63"/>
              </a:xfrm>
              <a:prstGeom prst="straightConnector1">
                <a:avLst/>
              </a:prstGeom>
              <a:noFill/>
              <a:ln w="9525">
                <a:solidFill>
                  <a:schemeClr val="tx1"/>
                </a:solidFill>
                <a:round/>
                <a:headEnd/>
                <a:tailEnd/>
              </a:ln>
            </p:spPr>
          </p:cxnSp>
          <p:sp>
            <p:nvSpPr>
              <p:cNvPr id="394" name="Oval 266"/>
              <p:cNvSpPr>
                <a:spLocks noChangeArrowheads="1"/>
              </p:cNvSpPr>
              <p:nvPr/>
            </p:nvSpPr>
            <p:spPr bwMode="auto">
              <a:xfrm>
                <a:off x="1471" y="388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F</a:t>
                </a:r>
              </a:p>
            </p:txBody>
          </p:sp>
          <p:cxnSp>
            <p:nvCxnSpPr>
              <p:cNvPr id="395" name="AutoShape 267"/>
              <p:cNvCxnSpPr>
                <a:cxnSpLocks noChangeAspect="1" noChangeShapeType="1"/>
                <a:stCxn id="388" idx="0"/>
                <a:endCxn id="396" idx="2"/>
              </p:cNvCxnSpPr>
              <p:nvPr/>
            </p:nvCxnSpPr>
            <p:spPr bwMode="auto">
              <a:xfrm flipV="1">
                <a:off x="1693" y="3879"/>
                <a:ext cx="164" cy="82"/>
              </a:xfrm>
              <a:prstGeom prst="straightConnector1">
                <a:avLst/>
              </a:prstGeom>
              <a:noFill/>
              <a:ln w="9525">
                <a:solidFill>
                  <a:schemeClr val="tx1"/>
                </a:solidFill>
                <a:round/>
                <a:headEnd/>
                <a:tailEnd/>
              </a:ln>
            </p:spPr>
          </p:cxnSp>
          <p:sp>
            <p:nvSpPr>
              <p:cNvPr id="396" name="Oval 268"/>
              <p:cNvSpPr>
                <a:spLocks noChangeArrowheads="1"/>
              </p:cNvSpPr>
              <p:nvPr/>
            </p:nvSpPr>
            <p:spPr bwMode="auto">
              <a:xfrm>
                <a:off x="1857" y="3821"/>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H</a:t>
                </a:r>
              </a:p>
            </p:txBody>
          </p:sp>
          <p:cxnSp>
            <p:nvCxnSpPr>
              <p:cNvPr id="397" name="AutoShape 269"/>
              <p:cNvCxnSpPr>
                <a:cxnSpLocks noChangeAspect="1" noChangeShapeType="1"/>
                <a:stCxn id="390" idx="2"/>
                <a:endCxn id="398" idx="4"/>
              </p:cNvCxnSpPr>
              <p:nvPr/>
            </p:nvCxnSpPr>
            <p:spPr bwMode="auto">
              <a:xfrm flipH="1" flipV="1">
                <a:off x="1932" y="3541"/>
                <a:ext cx="101" cy="29"/>
              </a:xfrm>
              <a:prstGeom prst="straightConnector1">
                <a:avLst/>
              </a:prstGeom>
              <a:noFill/>
              <a:ln w="9525">
                <a:solidFill>
                  <a:schemeClr val="tx1"/>
                </a:solidFill>
                <a:round/>
                <a:headEnd/>
                <a:tailEnd/>
              </a:ln>
            </p:spPr>
          </p:cxnSp>
          <p:sp>
            <p:nvSpPr>
              <p:cNvPr id="398" name="Oval 270"/>
              <p:cNvSpPr>
                <a:spLocks noChangeArrowheads="1"/>
              </p:cNvSpPr>
              <p:nvPr/>
            </p:nvSpPr>
            <p:spPr bwMode="auto">
              <a:xfrm>
                <a:off x="1874"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M</a:t>
                </a:r>
              </a:p>
            </p:txBody>
          </p:sp>
          <p:sp>
            <p:nvSpPr>
              <p:cNvPr id="399" name="Oval 271"/>
              <p:cNvSpPr>
                <a:spLocks noChangeArrowheads="1"/>
              </p:cNvSpPr>
              <p:nvPr/>
            </p:nvSpPr>
            <p:spPr bwMode="auto">
              <a:xfrm>
                <a:off x="1834" y="396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J</a:t>
                </a:r>
              </a:p>
            </p:txBody>
          </p:sp>
          <p:cxnSp>
            <p:nvCxnSpPr>
              <p:cNvPr id="400" name="AutoShape 272"/>
              <p:cNvCxnSpPr>
                <a:cxnSpLocks noChangeAspect="1" noChangeShapeType="1"/>
                <a:stCxn id="396" idx="2"/>
                <a:endCxn id="399" idx="1"/>
              </p:cNvCxnSpPr>
              <p:nvPr/>
            </p:nvCxnSpPr>
            <p:spPr bwMode="auto">
              <a:xfrm flipH="1">
                <a:off x="1851" y="3879"/>
                <a:ext cx="6" cy="104"/>
              </a:xfrm>
              <a:prstGeom prst="straightConnector1">
                <a:avLst/>
              </a:prstGeom>
              <a:noFill/>
              <a:ln w="9525">
                <a:solidFill>
                  <a:schemeClr val="tx1"/>
                </a:solidFill>
                <a:round/>
                <a:headEnd/>
                <a:tailEnd/>
              </a:ln>
            </p:spPr>
          </p:cxnSp>
          <p:sp>
            <p:nvSpPr>
              <p:cNvPr id="401" name="Oval 273"/>
              <p:cNvSpPr>
                <a:spLocks noChangeArrowheads="1"/>
              </p:cNvSpPr>
              <p:nvPr/>
            </p:nvSpPr>
            <p:spPr bwMode="auto">
              <a:xfrm>
                <a:off x="1506" y="3426"/>
                <a:ext cx="115" cy="115"/>
              </a:xfrm>
              <a:prstGeom prst="ellipse">
                <a:avLst/>
              </a:prstGeom>
              <a:solidFill>
                <a:srgbClr val="CCECFF"/>
              </a:solidFill>
              <a:ln w="9525">
                <a:solidFill>
                  <a:schemeClr val="tx1"/>
                </a:solidFill>
                <a:round/>
                <a:headEnd/>
                <a:tailEnd/>
              </a:ln>
            </p:spPr>
            <p:txBody>
              <a:bodyPr wrap="none" anchor="ctr" anchorCtr="1"/>
              <a:lstStyle/>
              <a:p>
                <a:r>
                  <a:rPr lang="en-US" sz="1000" b="1">
                    <a:latin typeface="Arial" charset="0"/>
                    <a:cs typeface="Arial" charset="0"/>
                  </a:rPr>
                  <a:t>E</a:t>
                </a:r>
              </a:p>
            </p:txBody>
          </p:sp>
          <p:cxnSp>
            <p:nvCxnSpPr>
              <p:cNvPr id="402" name="AutoShape 274"/>
              <p:cNvCxnSpPr>
                <a:cxnSpLocks noChangeAspect="1" noChangeShapeType="1"/>
                <a:stCxn id="391" idx="4"/>
                <a:endCxn id="401" idx="5"/>
              </p:cNvCxnSpPr>
              <p:nvPr/>
            </p:nvCxnSpPr>
            <p:spPr bwMode="auto">
              <a:xfrm flipH="1" flipV="1">
                <a:off x="1604" y="3524"/>
                <a:ext cx="134" cy="22"/>
              </a:xfrm>
              <a:prstGeom prst="straightConnector1">
                <a:avLst/>
              </a:prstGeom>
              <a:noFill/>
              <a:ln w="9525">
                <a:solidFill>
                  <a:schemeClr val="tx1"/>
                </a:solidFill>
                <a:round/>
                <a:headEnd/>
                <a:tailEnd/>
              </a:ln>
            </p:spPr>
          </p:cxnSp>
          <p:cxnSp>
            <p:nvCxnSpPr>
              <p:cNvPr id="403" name="AutoShape 275"/>
              <p:cNvCxnSpPr>
                <a:cxnSpLocks noChangeAspect="1" noChangeShapeType="1"/>
                <a:stCxn id="387" idx="0"/>
                <a:endCxn id="398" idx="4"/>
              </p:cNvCxnSpPr>
              <p:nvPr/>
            </p:nvCxnSpPr>
            <p:spPr bwMode="auto">
              <a:xfrm flipH="1" flipV="1">
                <a:off x="1932" y="3541"/>
                <a:ext cx="104" cy="173"/>
              </a:xfrm>
              <a:prstGeom prst="straightConnector1">
                <a:avLst/>
              </a:prstGeom>
              <a:noFill/>
              <a:ln w="9525">
                <a:solidFill>
                  <a:schemeClr val="tx1"/>
                </a:solidFill>
                <a:round/>
                <a:headEnd/>
                <a:tailEnd/>
              </a:ln>
            </p:spPr>
          </p:cxnSp>
          <p:cxnSp>
            <p:nvCxnSpPr>
              <p:cNvPr id="404" name="AutoShape 276"/>
              <p:cNvCxnSpPr>
                <a:cxnSpLocks noChangeAspect="1" noChangeShapeType="1"/>
                <a:stCxn id="386" idx="6"/>
                <a:endCxn id="401" idx="5"/>
              </p:cNvCxnSpPr>
              <p:nvPr/>
            </p:nvCxnSpPr>
            <p:spPr bwMode="auto">
              <a:xfrm flipV="1">
                <a:off x="1551" y="3524"/>
                <a:ext cx="53" cy="107"/>
              </a:xfrm>
              <a:prstGeom prst="straightConnector1">
                <a:avLst/>
              </a:prstGeom>
              <a:noFill/>
              <a:ln w="9525">
                <a:solidFill>
                  <a:schemeClr val="tx1"/>
                </a:solidFill>
                <a:round/>
                <a:headEnd/>
                <a:tailEnd/>
              </a:ln>
            </p:spPr>
          </p:cxnSp>
          <p:cxnSp>
            <p:nvCxnSpPr>
              <p:cNvPr id="405" name="AutoShape 277"/>
              <p:cNvCxnSpPr>
                <a:cxnSpLocks noChangeAspect="1" noChangeShapeType="1"/>
                <a:stCxn id="399" idx="1"/>
                <a:endCxn id="388" idx="0"/>
              </p:cNvCxnSpPr>
              <p:nvPr/>
            </p:nvCxnSpPr>
            <p:spPr bwMode="auto">
              <a:xfrm flipH="1" flipV="1">
                <a:off x="1693" y="3961"/>
                <a:ext cx="158" cy="22"/>
              </a:xfrm>
              <a:prstGeom prst="straightConnector1">
                <a:avLst/>
              </a:prstGeom>
              <a:noFill/>
              <a:ln w="9525">
                <a:solidFill>
                  <a:schemeClr val="tx1"/>
                </a:solidFill>
                <a:round/>
                <a:headEnd/>
                <a:tailEnd/>
              </a:ln>
            </p:spPr>
          </p:cxnSp>
          <p:cxnSp>
            <p:nvCxnSpPr>
              <p:cNvPr id="406" name="AutoShape 278"/>
              <p:cNvCxnSpPr>
                <a:cxnSpLocks noChangeAspect="1" noChangeShapeType="1"/>
                <a:stCxn id="396" idx="2"/>
                <a:endCxn id="394" idx="7"/>
              </p:cNvCxnSpPr>
              <p:nvPr/>
            </p:nvCxnSpPr>
            <p:spPr bwMode="auto">
              <a:xfrm flipH="1">
                <a:off x="1569" y="3879"/>
                <a:ext cx="288" cy="19"/>
              </a:xfrm>
              <a:prstGeom prst="straightConnector1">
                <a:avLst/>
              </a:prstGeom>
              <a:noFill/>
              <a:ln w="9525">
                <a:solidFill>
                  <a:schemeClr val="tx1"/>
                </a:solidFill>
                <a:round/>
                <a:headEnd/>
                <a:tailEnd/>
              </a:ln>
            </p:spPr>
          </p:cxnSp>
          <p:cxnSp>
            <p:nvCxnSpPr>
              <p:cNvPr id="407" name="AutoShape 279"/>
              <p:cNvCxnSpPr>
                <a:cxnSpLocks noChangeShapeType="1"/>
                <a:stCxn id="387" idx="3"/>
                <a:endCxn id="396" idx="7"/>
              </p:cNvCxnSpPr>
              <p:nvPr/>
            </p:nvCxnSpPr>
            <p:spPr bwMode="auto">
              <a:xfrm flipH="1">
                <a:off x="1955" y="3812"/>
                <a:ext cx="40" cy="26"/>
              </a:xfrm>
              <a:prstGeom prst="straightConnector1">
                <a:avLst/>
              </a:prstGeom>
              <a:noFill/>
              <a:ln w="9525">
                <a:solidFill>
                  <a:schemeClr val="tx1"/>
                </a:solidFill>
                <a:miter lim="800000"/>
                <a:headEnd/>
                <a:tailEnd/>
              </a:ln>
            </p:spPr>
          </p:cxnSp>
          <p:cxnSp>
            <p:nvCxnSpPr>
              <p:cNvPr id="408" name="AutoShape 280"/>
              <p:cNvCxnSpPr>
                <a:cxnSpLocks noChangeShapeType="1"/>
                <a:stCxn id="391" idx="6"/>
                <a:endCxn id="398" idx="2"/>
              </p:cNvCxnSpPr>
              <p:nvPr/>
            </p:nvCxnSpPr>
            <p:spPr bwMode="auto">
              <a:xfrm flipV="1">
                <a:off x="1795" y="3484"/>
                <a:ext cx="79" cy="5"/>
              </a:xfrm>
              <a:prstGeom prst="straightConnector1">
                <a:avLst/>
              </a:prstGeom>
              <a:noFill/>
              <a:ln w="9525">
                <a:solidFill>
                  <a:schemeClr val="tx1"/>
                </a:solidFill>
                <a:miter lim="800000"/>
                <a:headEnd/>
                <a:tailEnd/>
              </a:ln>
            </p:spPr>
          </p:cxnSp>
        </p:grpSp>
      </p:grpSp>
      <p:sp>
        <p:nvSpPr>
          <p:cNvPr id="478" name="Text Box 207"/>
          <p:cNvSpPr txBox="1">
            <a:spLocks noChangeArrowheads="1"/>
          </p:cNvSpPr>
          <p:nvPr/>
        </p:nvSpPr>
        <p:spPr bwMode="auto">
          <a:xfrm>
            <a:off x="5562600" y="5562600"/>
            <a:ext cx="2191626" cy="923330"/>
          </a:xfrm>
          <a:prstGeom prst="rect">
            <a:avLst/>
          </a:prstGeom>
          <a:noFill/>
          <a:ln w="12700">
            <a:noFill/>
            <a:miter lim="800000"/>
            <a:headEnd/>
            <a:tailEnd/>
          </a:ln>
        </p:spPr>
        <p:txBody>
          <a:bodyPr wrap="none">
            <a:spAutoFit/>
          </a:bodyPr>
          <a:lstStyle/>
          <a:p>
            <a:r>
              <a:rPr lang="en-US" sz="1800" b="1" dirty="0" err="1"/>
              <a:t>Search+inference</a:t>
            </a:r>
            <a:r>
              <a:rPr lang="en-US" sz="1800" b="1" dirty="0"/>
              <a:t>:</a:t>
            </a:r>
          </a:p>
          <a:p>
            <a:r>
              <a:rPr lang="en-US" sz="1800" b="1" dirty="0"/>
              <a:t>Space: </a:t>
            </a:r>
            <a:r>
              <a:rPr lang="en-US" sz="1800" b="1" dirty="0" err="1"/>
              <a:t>exp</a:t>
            </a:r>
            <a:r>
              <a:rPr lang="en-US" sz="1800" b="1" dirty="0"/>
              <a:t>(q)</a:t>
            </a:r>
          </a:p>
          <a:p>
            <a:r>
              <a:rPr lang="en-US" sz="1800" b="1" dirty="0"/>
              <a:t>Time: </a:t>
            </a:r>
            <a:r>
              <a:rPr lang="en-US" sz="1800" b="1" dirty="0" err="1"/>
              <a:t>exp</a:t>
            </a:r>
            <a:r>
              <a:rPr lang="en-US" sz="1800" b="1" dirty="0"/>
              <a:t>(</a:t>
            </a:r>
            <a:r>
              <a:rPr lang="en-US" dirty="0" err="1"/>
              <a:t>q</a:t>
            </a:r>
            <a:r>
              <a:rPr lang="en-US" sz="1800" b="1" dirty="0" err="1"/>
              <a:t>+c</a:t>
            </a:r>
            <a:r>
              <a:rPr lang="en-US" sz="1800" b="1" dirty="0"/>
              <a:t>(q))</a:t>
            </a:r>
          </a:p>
        </p:txBody>
      </p:sp>
      <p:sp>
        <p:nvSpPr>
          <p:cNvPr id="11" name="TextBox 10"/>
          <p:cNvSpPr txBox="1"/>
          <p:nvPr/>
        </p:nvSpPr>
        <p:spPr>
          <a:xfrm>
            <a:off x="7849473" y="5832450"/>
            <a:ext cx="1300356" cy="646331"/>
          </a:xfrm>
          <a:prstGeom prst="rect">
            <a:avLst/>
          </a:prstGeom>
          <a:noFill/>
        </p:spPr>
        <p:txBody>
          <a:bodyPr wrap="none" rtlCol="0">
            <a:spAutoFit/>
          </a:bodyPr>
          <a:lstStyle/>
          <a:p>
            <a:r>
              <a:rPr lang="en-US" dirty="0"/>
              <a:t>q: user</a:t>
            </a:r>
          </a:p>
          <a:p>
            <a:r>
              <a:rPr lang="en-US" dirty="0"/>
              <a:t>controlled</a:t>
            </a:r>
          </a:p>
        </p:txBody>
      </p:sp>
      <p:grpSp>
        <p:nvGrpSpPr>
          <p:cNvPr id="14" name="Group 13"/>
          <p:cNvGrpSpPr/>
          <p:nvPr/>
        </p:nvGrpSpPr>
        <p:grpSpPr>
          <a:xfrm>
            <a:off x="2479991" y="3148000"/>
            <a:ext cx="5134224" cy="2098699"/>
            <a:chOff x="4327432" y="1135788"/>
            <a:chExt cx="5134224" cy="2098699"/>
          </a:xfrm>
        </p:grpSpPr>
        <p:sp>
          <p:nvSpPr>
            <p:cNvPr id="13" name="Rounded Rectangle 12"/>
            <p:cNvSpPr/>
            <p:nvPr/>
          </p:nvSpPr>
          <p:spPr bwMode="auto">
            <a:xfrm>
              <a:off x="4327432" y="1135788"/>
              <a:ext cx="5134224" cy="2098699"/>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a:ln>
                  <a:noFill/>
                </a:ln>
                <a:solidFill>
                  <a:schemeClr val="tx1"/>
                </a:solidFill>
                <a:effectLst/>
                <a:latin typeface="Arial" charset="0"/>
                <a:ea typeface="ＭＳ Ｐゴシック" charset="0"/>
              </a:endParaRPr>
            </a:p>
          </p:txBody>
        </p:sp>
        <p:grpSp>
          <p:nvGrpSpPr>
            <p:cNvPr id="481" name="Group 635"/>
            <p:cNvGrpSpPr>
              <a:grpSpLocks/>
            </p:cNvGrpSpPr>
            <p:nvPr/>
          </p:nvGrpSpPr>
          <p:grpSpPr bwMode="auto">
            <a:xfrm>
              <a:off x="5055055" y="1286008"/>
              <a:ext cx="3407808" cy="1852239"/>
              <a:chOff x="3456" y="2640"/>
              <a:chExt cx="2191" cy="1306"/>
            </a:xfrm>
          </p:grpSpPr>
          <p:sp>
            <p:nvSpPr>
              <p:cNvPr id="482" name="Text Box 6"/>
              <p:cNvSpPr txBox="1">
                <a:spLocks noChangeArrowheads="1"/>
              </p:cNvSpPr>
              <p:nvPr/>
            </p:nvSpPr>
            <p:spPr bwMode="auto">
              <a:xfrm>
                <a:off x="3744" y="3648"/>
                <a:ext cx="1689" cy="298"/>
              </a:xfrm>
              <a:prstGeom prst="rect">
                <a:avLst/>
              </a:prstGeom>
              <a:noFill/>
              <a:ln w="9525">
                <a:noFill/>
                <a:miter lim="800000"/>
                <a:headEnd/>
                <a:tailEnd/>
              </a:ln>
            </p:spPr>
            <p:txBody>
              <a:bodyPr wrap="none">
                <a:spAutoFit/>
              </a:bodyPr>
              <a:lstStyle/>
              <a:p>
                <a:pPr algn="ctr">
                  <a:spcBef>
                    <a:spcPct val="50000"/>
                  </a:spcBef>
                </a:pPr>
                <a:r>
                  <a:rPr lang="en-US" sz="1000" b="1"/>
                  <a:t>Context minimal AND/OR search graph</a:t>
                </a:r>
              </a:p>
              <a:p>
                <a:pPr algn="ctr">
                  <a:spcBef>
                    <a:spcPct val="50000"/>
                  </a:spcBef>
                </a:pPr>
                <a:r>
                  <a:rPr lang="en-US" sz="1000" b="1">
                    <a:solidFill>
                      <a:schemeClr val="hlink"/>
                    </a:solidFill>
                  </a:rPr>
                  <a:t>18 AND nodes</a:t>
                </a:r>
              </a:p>
            </p:txBody>
          </p:sp>
          <p:sp>
            <p:nvSpPr>
              <p:cNvPr id="483" name="Oval 529"/>
              <p:cNvSpPr>
                <a:spLocks noChangeAspect="1" noChangeArrowheads="1"/>
              </p:cNvSpPr>
              <p:nvPr/>
            </p:nvSpPr>
            <p:spPr bwMode="auto">
              <a:xfrm>
                <a:off x="4640" y="2659"/>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A</a:t>
                </a:r>
              </a:p>
            </p:txBody>
          </p:sp>
          <p:sp>
            <p:nvSpPr>
              <p:cNvPr id="484" name="Text Box 530"/>
              <p:cNvSpPr txBox="1">
                <a:spLocks noChangeAspect="1" noChangeArrowheads="1"/>
              </p:cNvSpPr>
              <p:nvPr/>
            </p:nvSpPr>
            <p:spPr bwMode="auto">
              <a:xfrm>
                <a:off x="3474" y="2640"/>
                <a:ext cx="236"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chemeClr val="folHlink"/>
                    </a:solidFill>
                    <a:cs typeface="Arial" charset="0"/>
                  </a:rPr>
                  <a:t>OR</a:t>
                </a:r>
              </a:p>
            </p:txBody>
          </p:sp>
          <p:sp>
            <p:nvSpPr>
              <p:cNvPr id="485" name="Rectangle 531"/>
              <p:cNvSpPr>
                <a:spLocks noChangeAspect="1" noChangeArrowheads="1"/>
              </p:cNvSpPr>
              <p:nvPr/>
            </p:nvSpPr>
            <p:spPr bwMode="auto">
              <a:xfrm>
                <a:off x="4159" y="2792"/>
                <a:ext cx="64"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486" name="AutoShape 532"/>
              <p:cNvCxnSpPr>
                <a:cxnSpLocks noChangeAspect="1" noChangeShapeType="1"/>
                <a:stCxn id="483" idx="4"/>
                <a:endCxn id="485" idx="0"/>
              </p:cNvCxnSpPr>
              <p:nvPr/>
            </p:nvCxnSpPr>
            <p:spPr bwMode="auto">
              <a:xfrm flipH="1">
                <a:off x="4191" y="2774"/>
                <a:ext cx="514" cy="18"/>
              </a:xfrm>
              <a:prstGeom prst="straightConnector1">
                <a:avLst/>
              </a:prstGeom>
              <a:noFill/>
              <a:ln w="9525">
                <a:solidFill>
                  <a:schemeClr val="tx1"/>
                </a:solidFill>
                <a:round/>
                <a:headEnd/>
                <a:tailEnd/>
              </a:ln>
            </p:spPr>
          </p:cxnSp>
          <p:cxnSp>
            <p:nvCxnSpPr>
              <p:cNvPr id="487" name="AutoShape 533"/>
              <p:cNvCxnSpPr>
                <a:cxnSpLocks noChangeAspect="1" noChangeShapeType="1"/>
                <a:stCxn id="483" idx="4"/>
                <a:endCxn id="551" idx="0"/>
              </p:cNvCxnSpPr>
              <p:nvPr/>
            </p:nvCxnSpPr>
            <p:spPr bwMode="auto">
              <a:xfrm>
                <a:off x="4705" y="2774"/>
                <a:ext cx="515" cy="18"/>
              </a:xfrm>
              <a:prstGeom prst="straightConnector1">
                <a:avLst/>
              </a:prstGeom>
              <a:noFill/>
              <a:ln w="9525">
                <a:solidFill>
                  <a:schemeClr val="tx1"/>
                </a:solidFill>
                <a:round/>
                <a:headEnd/>
                <a:tailEnd/>
              </a:ln>
            </p:spPr>
          </p:cxnSp>
          <p:sp>
            <p:nvSpPr>
              <p:cNvPr id="488" name="Text Box 534"/>
              <p:cNvSpPr txBox="1">
                <a:spLocks noChangeAspect="1" noChangeArrowheads="1"/>
              </p:cNvSpPr>
              <p:nvPr/>
            </p:nvSpPr>
            <p:spPr bwMode="auto">
              <a:xfrm>
                <a:off x="3456" y="2757"/>
                <a:ext cx="290"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rgbClr val="FF9966"/>
                    </a:solidFill>
                    <a:cs typeface="Arial" charset="0"/>
                  </a:rPr>
                  <a:t>AND</a:t>
                </a:r>
              </a:p>
            </p:txBody>
          </p:sp>
          <p:sp>
            <p:nvSpPr>
              <p:cNvPr id="489" name="Oval 535"/>
              <p:cNvSpPr>
                <a:spLocks noChangeAspect="1" noChangeArrowheads="1"/>
              </p:cNvSpPr>
              <p:nvPr/>
            </p:nvSpPr>
            <p:spPr bwMode="auto">
              <a:xfrm>
                <a:off x="4125" y="2893"/>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B</a:t>
                </a:r>
              </a:p>
            </p:txBody>
          </p:sp>
          <p:cxnSp>
            <p:nvCxnSpPr>
              <p:cNvPr id="490" name="AutoShape 536"/>
              <p:cNvCxnSpPr>
                <a:cxnSpLocks noChangeAspect="1" noChangeShapeType="1"/>
                <a:stCxn id="485" idx="2"/>
                <a:endCxn id="489" idx="0"/>
              </p:cNvCxnSpPr>
              <p:nvPr/>
            </p:nvCxnSpPr>
            <p:spPr bwMode="auto">
              <a:xfrm flipH="1">
                <a:off x="4190" y="2875"/>
                <a:ext cx="1" cy="18"/>
              </a:xfrm>
              <a:prstGeom prst="straightConnector1">
                <a:avLst/>
              </a:prstGeom>
              <a:noFill/>
              <a:ln w="9525">
                <a:solidFill>
                  <a:schemeClr val="tx1"/>
                </a:solidFill>
                <a:round/>
                <a:headEnd/>
                <a:tailEnd/>
              </a:ln>
            </p:spPr>
          </p:cxnSp>
          <p:sp>
            <p:nvSpPr>
              <p:cNvPr id="491" name="Text Box 537"/>
              <p:cNvSpPr txBox="1">
                <a:spLocks noChangeAspect="1" noChangeArrowheads="1"/>
              </p:cNvSpPr>
              <p:nvPr/>
            </p:nvSpPr>
            <p:spPr bwMode="auto">
              <a:xfrm>
                <a:off x="3474" y="2874"/>
                <a:ext cx="236"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chemeClr val="folHlink"/>
                    </a:solidFill>
                    <a:cs typeface="Arial" charset="0"/>
                  </a:rPr>
                  <a:t>OR</a:t>
                </a:r>
              </a:p>
            </p:txBody>
          </p:sp>
          <p:sp>
            <p:nvSpPr>
              <p:cNvPr id="492" name="Rectangle 538"/>
              <p:cNvSpPr>
                <a:spLocks noChangeAspect="1" noChangeArrowheads="1"/>
              </p:cNvSpPr>
              <p:nvPr/>
            </p:nvSpPr>
            <p:spPr bwMode="auto">
              <a:xfrm>
                <a:off x="3910" y="302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493" name="AutoShape 539"/>
              <p:cNvCxnSpPr>
                <a:cxnSpLocks noChangeAspect="1" noChangeShapeType="1"/>
                <a:stCxn id="489" idx="4"/>
                <a:endCxn id="492" idx="0"/>
              </p:cNvCxnSpPr>
              <p:nvPr/>
            </p:nvCxnSpPr>
            <p:spPr bwMode="auto">
              <a:xfrm flipH="1">
                <a:off x="3943" y="3008"/>
                <a:ext cx="247" cy="18"/>
              </a:xfrm>
              <a:prstGeom prst="straightConnector1">
                <a:avLst/>
              </a:prstGeom>
              <a:noFill/>
              <a:ln w="9525">
                <a:solidFill>
                  <a:schemeClr val="tx1"/>
                </a:solidFill>
                <a:round/>
                <a:headEnd/>
                <a:tailEnd/>
              </a:ln>
            </p:spPr>
          </p:cxnSp>
          <p:cxnSp>
            <p:nvCxnSpPr>
              <p:cNvPr id="494" name="AutoShape 540"/>
              <p:cNvCxnSpPr>
                <a:cxnSpLocks noChangeAspect="1" noChangeShapeType="1"/>
                <a:stCxn id="489" idx="4"/>
                <a:endCxn id="532" idx="0"/>
              </p:cNvCxnSpPr>
              <p:nvPr/>
            </p:nvCxnSpPr>
            <p:spPr bwMode="auto">
              <a:xfrm>
                <a:off x="4190" y="3008"/>
                <a:ext cx="249" cy="16"/>
              </a:xfrm>
              <a:prstGeom prst="straightConnector1">
                <a:avLst/>
              </a:prstGeom>
              <a:noFill/>
              <a:ln w="9525">
                <a:solidFill>
                  <a:schemeClr val="tx1"/>
                </a:solidFill>
                <a:round/>
                <a:headEnd/>
                <a:tailEnd/>
              </a:ln>
            </p:spPr>
          </p:cxnSp>
          <p:sp>
            <p:nvSpPr>
              <p:cNvPr id="495" name="Text Box 541"/>
              <p:cNvSpPr txBox="1">
                <a:spLocks noChangeAspect="1" noChangeArrowheads="1"/>
              </p:cNvSpPr>
              <p:nvPr/>
            </p:nvSpPr>
            <p:spPr bwMode="auto">
              <a:xfrm>
                <a:off x="3456" y="2991"/>
                <a:ext cx="290"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rgbClr val="FF9966"/>
                    </a:solidFill>
                    <a:cs typeface="Arial" charset="0"/>
                  </a:rPr>
                  <a:t>AND</a:t>
                </a:r>
              </a:p>
            </p:txBody>
          </p:sp>
          <p:cxnSp>
            <p:nvCxnSpPr>
              <p:cNvPr id="496" name="AutoShape 542"/>
              <p:cNvCxnSpPr>
                <a:cxnSpLocks noChangeAspect="1" noChangeShapeType="1"/>
                <a:stCxn id="492" idx="2"/>
                <a:endCxn id="517" idx="0"/>
              </p:cNvCxnSpPr>
              <p:nvPr/>
            </p:nvCxnSpPr>
            <p:spPr bwMode="auto">
              <a:xfrm flipH="1">
                <a:off x="3824" y="3109"/>
                <a:ext cx="119" cy="9"/>
              </a:xfrm>
              <a:prstGeom prst="straightConnector1">
                <a:avLst/>
              </a:prstGeom>
              <a:noFill/>
              <a:ln w="9525">
                <a:solidFill>
                  <a:schemeClr val="tx1"/>
                </a:solidFill>
                <a:round/>
                <a:headEnd/>
                <a:tailEnd/>
              </a:ln>
            </p:spPr>
          </p:cxnSp>
          <p:sp>
            <p:nvSpPr>
              <p:cNvPr id="497" name="Text Box 543"/>
              <p:cNvSpPr txBox="1">
                <a:spLocks noChangeAspect="1" noChangeArrowheads="1"/>
              </p:cNvSpPr>
              <p:nvPr/>
            </p:nvSpPr>
            <p:spPr bwMode="auto">
              <a:xfrm>
                <a:off x="3474" y="3108"/>
                <a:ext cx="236"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chemeClr val="folHlink"/>
                    </a:solidFill>
                    <a:cs typeface="Arial" charset="0"/>
                  </a:rPr>
                  <a:t>OR</a:t>
                </a:r>
              </a:p>
            </p:txBody>
          </p:sp>
          <p:cxnSp>
            <p:nvCxnSpPr>
              <p:cNvPr id="498" name="AutoShape 544"/>
              <p:cNvCxnSpPr>
                <a:cxnSpLocks noChangeAspect="1" noChangeShapeType="1"/>
                <a:stCxn id="492" idx="2"/>
                <a:endCxn id="499" idx="0"/>
              </p:cNvCxnSpPr>
              <p:nvPr/>
            </p:nvCxnSpPr>
            <p:spPr bwMode="auto">
              <a:xfrm>
                <a:off x="3943" y="3109"/>
                <a:ext cx="117" cy="18"/>
              </a:xfrm>
              <a:prstGeom prst="straightConnector1">
                <a:avLst/>
              </a:prstGeom>
              <a:noFill/>
              <a:ln w="9525">
                <a:solidFill>
                  <a:schemeClr val="tx1"/>
                </a:solidFill>
                <a:round/>
                <a:headEnd/>
                <a:tailEnd/>
              </a:ln>
            </p:spPr>
          </p:cxnSp>
          <p:sp>
            <p:nvSpPr>
              <p:cNvPr id="499" name="Oval 545"/>
              <p:cNvSpPr>
                <a:spLocks noChangeAspect="1" noChangeArrowheads="1"/>
              </p:cNvSpPr>
              <p:nvPr/>
            </p:nvSpPr>
            <p:spPr bwMode="auto">
              <a:xfrm>
                <a:off x="3997" y="3127"/>
                <a:ext cx="125"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E</a:t>
                </a:r>
              </a:p>
            </p:txBody>
          </p:sp>
          <p:sp>
            <p:nvSpPr>
              <p:cNvPr id="500" name="Text Box 546"/>
              <p:cNvSpPr txBox="1">
                <a:spLocks noChangeAspect="1" noChangeArrowheads="1"/>
              </p:cNvSpPr>
              <p:nvPr/>
            </p:nvSpPr>
            <p:spPr bwMode="auto">
              <a:xfrm>
                <a:off x="3474" y="3341"/>
                <a:ext cx="236"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chemeClr val="folHlink"/>
                    </a:solidFill>
                    <a:cs typeface="Arial" charset="0"/>
                  </a:rPr>
                  <a:t>OR</a:t>
                </a:r>
              </a:p>
            </p:txBody>
          </p:sp>
          <p:sp>
            <p:nvSpPr>
              <p:cNvPr id="501" name="Oval 547"/>
              <p:cNvSpPr>
                <a:spLocks noChangeAspect="1" noChangeArrowheads="1"/>
              </p:cNvSpPr>
              <p:nvPr/>
            </p:nvSpPr>
            <p:spPr bwMode="auto">
              <a:xfrm>
                <a:off x="4251" y="3360"/>
                <a:ext cx="121"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502" name="AutoShape 548"/>
              <p:cNvCxnSpPr>
                <a:cxnSpLocks noChangeAspect="1" noChangeShapeType="1"/>
                <a:stCxn id="513" idx="2"/>
                <a:endCxn id="501" idx="0"/>
              </p:cNvCxnSpPr>
              <p:nvPr/>
            </p:nvCxnSpPr>
            <p:spPr bwMode="auto">
              <a:xfrm>
                <a:off x="4309" y="3321"/>
                <a:ext cx="2" cy="68"/>
              </a:xfrm>
              <a:prstGeom prst="straightConnector1">
                <a:avLst/>
              </a:prstGeom>
              <a:noFill/>
              <a:ln w="9525">
                <a:solidFill>
                  <a:schemeClr val="tx1"/>
                </a:solidFill>
                <a:round/>
                <a:headEnd/>
                <a:tailEnd/>
              </a:ln>
            </p:spPr>
          </p:cxnSp>
          <p:sp>
            <p:nvSpPr>
              <p:cNvPr id="503" name="Oval 549"/>
              <p:cNvSpPr>
                <a:spLocks noChangeAspect="1" noChangeArrowheads="1"/>
              </p:cNvSpPr>
              <p:nvPr/>
            </p:nvSpPr>
            <p:spPr bwMode="auto">
              <a:xfrm>
                <a:off x="4366" y="3360"/>
                <a:ext cx="121"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504" name="AutoShape 550"/>
              <p:cNvCxnSpPr>
                <a:cxnSpLocks noChangeAspect="1" noChangeShapeType="1"/>
                <a:stCxn id="515" idx="2"/>
                <a:endCxn id="503" idx="0"/>
              </p:cNvCxnSpPr>
              <p:nvPr/>
            </p:nvCxnSpPr>
            <p:spPr bwMode="auto">
              <a:xfrm>
                <a:off x="4426" y="3321"/>
                <a:ext cx="0" cy="68"/>
              </a:xfrm>
              <a:prstGeom prst="straightConnector1">
                <a:avLst/>
              </a:prstGeom>
              <a:noFill/>
              <a:ln w="9525">
                <a:solidFill>
                  <a:schemeClr val="tx1"/>
                </a:solidFill>
                <a:round/>
                <a:headEnd/>
                <a:tailEnd/>
              </a:ln>
            </p:spPr>
          </p:cxnSp>
          <p:sp>
            <p:nvSpPr>
              <p:cNvPr id="505" name="Text Box 551"/>
              <p:cNvSpPr txBox="1">
                <a:spLocks noChangeAspect="1" noChangeArrowheads="1"/>
              </p:cNvSpPr>
              <p:nvPr/>
            </p:nvSpPr>
            <p:spPr bwMode="auto">
              <a:xfrm>
                <a:off x="3456" y="3435"/>
                <a:ext cx="290"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rgbClr val="FF9966"/>
                    </a:solidFill>
                    <a:cs typeface="Arial" charset="0"/>
                  </a:rPr>
                  <a:t>AND</a:t>
                </a:r>
              </a:p>
            </p:txBody>
          </p:sp>
          <p:sp>
            <p:nvSpPr>
              <p:cNvPr id="506" name="Rectangle 552"/>
              <p:cNvSpPr>
                <a:spLocks noChangeAspect="1" noChangeArrowheads="1"/>
              </p:cNvSpPr>
              <p:nvPr/>
            </p:nvSpPr>
            <p:spPr bwMode="auto">
              <a:xfrm>
                <a:off x="4805" y="351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07" name="Rectangle 553"/>
              <p:cNvSpPr>
                <a:spLocks noChangeAspect="1" noChangeArrowheads="1"/>
              </p:cNvSpPr>
              <p:nvPr/>
            </p:nvSpPr>
            <p:spPr bwMode="auto">
              <a:xfrm>
                <a:off x="4863" y="351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08" name="AutoShape 554"/>
              <p:cNvCxnSpPr>
                <a:cxnSpLocks noChangeAspect="1" noChangeShapeType="1"/>
                <a:stCxn id="501" idx="4"/>
                <a:endCxn id="506" idx="0"/>
              </p:cNvCxnSpPr>
              <p:nvPr/>
            </p:nvCxnSpPr>
            <p:spPr bwMode="auto">
              <a:xfrm>
                <a:off x="4312" y="3475"/>
                <a:ext cx="526" cy="38"/>
              </a:xfrm>
              <a:prstGeom prst="straightConnector1">
                <a:avLst/>
              </a:prstGeom>
              <a:noFill/>
              <a:ln w="9525">
                <a:solidFill>
                  <a:schemeClr val="tx1"/>
                </a:solidFill>
                <a:round/>
                <a:headEnd/>
                <a:tailEnd/>
              </a:ln>
            </p:spPr>
          </p:cxnSp>
          <p:cxnSp>
            <p:nvCxnSpPr>
              <p:cNvPr id="509" name="AutoShape 555"/>
              <p:cNvCxnSpPr>
                <a:cxnSpLocks noChangeAspect="1" noChangeShapeType="1"/>
                <a:stCxn id="501" idx="4"/>
                <a:endCxn id="507" idx="0"/>
              </p:cNvCxnSpPr>
              <p:nvPr/>
            </p:nvCxnSpPr>
            <p:spPr bwMode="auto">
              <a:xfrm>
                <a:off x="4312" y="3475"/>
                <a:ext cx="584" cy="38"/>
              </a:xfrm>
              <a:prstGeom prst="straightConnector1">
                <a:avLst/>
              </a:prstGeom>
              <a:noFill/>
              <a:ln w="9525">
                <a:solidFill>
                  <a:schemeClr val="tx1"/>
                </a:solidFill>
                <a:round/>
                <a:headEnd/>
                <a:tailEnd/>
              </a:ln>
            </p:spPr>
          </p:cxnSp>
          <p:cxnSp>
            <p:nvCxnSpPr>
              <p:cNvPr id="510" name="AutoShape 556"/>
              <p:cNvCxnSpPr>
                <a:cxnSpLocks noChangeAspect="1" noChangeShapeType="1"/>
                <a:stCxn id="503" idx="4"/>
                <a:endCxn id="506" idx="0"/>
              </p:cNvCxnSpPr>
              <p:nvPr/>
            </p:nvCxnSpPr>
            <p:spPr bwMode="auto">
              <a:xfrm>
                <a:off x="4427" y="3475"/>
                <a:ext cx="411" cy="38"/>
              </a:xfrm>
              <a:prstGeom prst="straightConnector1">
                <a:avLst/>
              </a:prstGeom>
              <a:noFill/>
              <a:ln w="9525">
                <a:solidFill>
                  <a:schemeClr val="tx1"/>
                </a:solidFill>
                <a:round/>
                <a:headEnd/>
                <a:tailEnd/>
              </a:ln>
            </p:spPr>
          </p:cxnSp>
          <p:cxnSp>
            <p:nvCxnSpPr>
              <p:cNvPr id="511" name="AutoShape 557"/>
              <p:cNvCxnSpPr>
                <a:cxnSpLocks noChangeAspect="1" noChangeShapeType="1"/>
                <a:stCxn id="503" idx="4"/>
                <a:endCxn id="507" idx="0"/>
              </p:cNvCxnSpPr>
              <p:nvPr/>
            </p:nvCxnSpPr>
            <p:spPr bwMode="auto">
              <a:xfrm>
                <a:off x="4427" y="3475"/>
                <a:ext cx="469" cy="38"/>
              </a:xfrm>
              <a:prstGeom prst="straightConnector1">
                <a:avLst/>
              </a:prstGeom>
              <a:noFill/>
              <a:ln w="9525">
                <a:solidFill>
                  <a:schemeClr val="tx1"/>
                </a:solidFill>
                <a:round/>
                <a:headEnd/>
                <a:tailEnd/>
              </a:ln>
            </p:spPr>
          </p:cxnSp>
          <p:sp>
            <p:nvSpPr>
              <p:cNvPr id="512" name="Text Box 558"/>
              <p:cNvSpPr txBox="1">
                <a:spLocks noChangeAspect="1" noChangeArrowheads="1"/>
              </p:cNvSpPr>
              <p:nvPr/>
            </p:nvSpPr>
            <p:spPr bwMode="auto">
              <a:xfrm>
                <a:off x="3456" y="3225"/>
                <a:ext cx="290" cy="154"/>
              </a:xfrm>
              <a:prstGeom prst="rect">
                <a:avLst/>
              </a:prstGeom>
              <a:noFill/>
              <a:ln w="9525">
                <a:noFill/>
                <a:miter lim="800000"/>
                <a:headEnd/>
                <a:tailEnd/>
              </a:ln>
            </p:spPr>
            <p:txBody>
              <a:bodyPr wrap="none" anchor="ctr" anchorCtr="1">
                <a:spAutoFit/>
              </a:bodyPr>
              <a:lstStyle/>
              <a:p>
                <a:pPr eaLnBrk="1" hangingPunct="1">
                  <a:spcBef>
                    <a:spcPct val="50000"/>
                  </a:spcBef>
                </a:pPr>
                <a:r>
                  <a:rPr lang="en-US" sz="1000" b="1">
                    <a:solidFill>
                      <a:srgbClr val="FF9966"/>
                    </a:solidFill>
                    <a:cs typeface="Arial" charset="0"/>
                  </a:rPr>
                  <a:t>AND</a:t>
                </a:r>
              </a:p>
            </p:txBody>
          </p:sp>
          <p:sp>
            <p:nvSpPr>
              <p:cNvPr id="513" name="Rectangle 559"/>
              <p:cNvSpPr>
                <a:spLocks noChangeAspect="1" noChangeArrowheads="1"/>
              </p:cNvSpPr>
              <p:nvPr/>
            </p:nvSpPr>
            <p:spPr bwMode="auto">
              <a:xfrm>
                <a:off x="4276" y="32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14" name="AutoShape 560"/>
              <p:cNvCxnSpPr>
                <a:cxnSpLocks noChangeAspect="1" noChangeShapeType="1"/>
                <a:stCxn id="499" idx="4"/>
                <a:endCxn id="513" idx="0"/>
              </p:cNvCxnSpPr>
              <p:nvPr/>
            </p:nvCxnSpPr>
            <p:spPr bwMode="auto">
              <a:xfrm>
                <a:off x="4060" y="3242"/>
                <a:ext cx="249" cy="18"/>
              </a:xfrm>
              <a:prstGeom prst="straightConnector1">
                <a:avLst/>
              </a:prstGeom>
              <a:noFill/>
              <a:ln w="9525">
                <a:solidFill>
                  <a:schemeClr val="tx1"/>
                </a:solidFill>
                <a:round/>
                <a:headEnd/>
                <a:tailEnd/>
              </a:ln>
            </p:spPr>
          </p:cxnSp>
          <p:sp>
            <p:nvSpPr>
              <p:cNvPr id="515" name="Rectangle 561"/>
              <p:cNvSpPr>
                <a:spLocks noChangeAspect="1" noChangeArrowheads="1"/>
              </p:cNvSpPr>
              <p:nvPr/>
            </p:nvSpPr>
            <p:spPr bwMode="auto">
              <a:xfrm>
                <a:off x="4394" y="32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16" name="AutoShape 562"/>
              <p:cNvCxnSpPr>
                <a:cxnSpLocks noChangeAspect="1" noChangeShapeType="1"/>
                <a:stCxn id="499" idx="4"/>
                <a:endCxn id="515" idx="0"/>
              </p:cNvCxnSpPr>
              <p:nvPr/>
            </p:nvCxnSpPr>
            <p:spPr bwMode="auto">
              <a:xfrm>
                <a:off x="4060" y="3242"/>
                <a:ext cx="367" cy="18"/>
              </a:xfrm>
              <a:prstGeom prst="straightConnector1">
                <a:avLst/>
              </a:prstGeom>
              <a:noFill/>
              <a:ln w="9525">
                <a:solidFill>
                  <a:schemeClr val="tx1"/>
                </a:solidFill>
                <a:round/>
                <a:headEnd/>
                <a:tailEnd/>
              </a:ln>
            </p:spPr>
          </p:cxnSp>
          <p:sp>
            <p:nvSpPr>
              <p:cNvPr id="517" name="Oval 563"/>
              <p:cNvSpPr>
                <a:spLocks noChangeAspect="1" noChangeArrowheads="1"/>
              </p:cNvSpPr>
              <p:nvPr/>
            </p:nvSpPr>
            <p:spPr bwMode="auto">
              <a:xfrm>
                <a:off x="3759" y="3118"/>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C</a:t>
                </a:r>
              </a:p>
            </p:txBody>
          </p:sp>
          <p:sp>
            <p:nvSpPr>
              <p:cNvPr id="518" name="Oval 564"/>
              <p:cNvSpPr>
                <a:spLocks noChangeAspect="1" noChangeArrowheads="1"/>
              </p:cNvSpPr>
              <p:nvPr/>
            </p:nvSpPr>
            <p:spPr bwMode="auto">
              <a:xfrm>
                <a:off x="3939" y="3354"/>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519" name="AutoShape 565"/>
              <p:cNvCxnSpPr>
                <a:cxnSpLocks noChangeAspect="1" noChangeShapeType="1"/>
                <a:stCxn id="528" idx="2"/>
                <a:endCxn id="518" idx="0"/>
              </p:cNvCxnSpPr>
              <p:nvPr/>
            </p:nvCxnSpPr>
            <p:spPr bwMode="auto">
              <a:xfrm>
                <a:off x="4003" y="3316"/>
                <a:ext cx="0" cy="67"/>
              </a:xfrm>
              <a:prstGeom prst="straightConnector1">
                <a:avLst/>
              </a:prstGeom>
              <a:noFill/>
              <a:ln w="9525">
                <a:solidFill>
                  <a:schemeClr val="tx1"/>
                </a:solidFill>
                <a:round/>
                <a:headEnd/>
                <a:tailEnd/>
              </a:ln>
            </p:spPr>
          </p:cxnSp>
          <p:sp>
            <p:nvSpPr>
              <p:cNvPr id="520" name="Oval 566"/>
              <p:cNvSpPr>
                <a:spLocks noChangeAspect="1" noChangeArrowheads="1"/>
              </p:cNvSpPr>
              <p:nvPr/>
            </p:nvSpPr>
            <p:spPr bwMode="auto">
              <a:xfrm>
                <a:off x="4057" y="3354"/>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521" name="AutoShape 567"/>
              <p:cNvCxnSpPr>
                <a:cxnSpLocks noChangeAspect="1" noChangeShapeType="1"/>
                <a:stCxn id="530" idx="2"/>
                <a:endCxn id="520" idx="0"/>
              </p:cNvCxnSpPr>
              <p:nvPr/>
            </p:nvCxnSpPr>
            <p:spPr bwMode="auto">
              <a:xfrm>
                <a:off x="4120" y="3316"/>
                <a:ext cx="2" cy="67"/>
              </a:xfrm>
              <a:prstGeom prst="straightConnector1">
                <a:avLst/>
              </a:prstGeom>
              <a:noFill/>
              <a:ln w="9525">
                <a:solidFill>
                  <a:schemeClr val="tx1"/>
                </a:solidFill>
                <a:round/>
                <a:headEnd/>
                <a:tailEnd/>
              </a:ln>
            </p:spPr>
          </p:cxnSp>
          <p:sp>
            <p:nvSpPr>
              <p:cNvPr id="522" name="Rectangle 568"/>
              <p:cNvSpPr>
                <a:spLocks noChangeAspect="1" noChangeArrowheads="1"/>
              </p:cNvSpPr>
              <p:nvPr/>
            </p:nvSpPr>
            <p:spPr bwMode="auto">
              <a:xfrm>
                <a:off x="4270" y="3513"/>
                <a:ext cx="64"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sp>
            <p:nvSpPr>
              <p:cNvPr id="523" name="Rectangle 569"/>
              <p:cNvSpPr>
                <a:spLocks noChangeAspect="1" noChangeArrowheads="1"/>
              </p:cNvSpPr>
              <p:nvPr/>
            </p:nvSpPr>
            <p:spPr bwMode="auto">
              <a:xfrm>
                <a:off x="4329" y="351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24" name="AutoShape 570"/>
              <p:cNvCxnSpPr>
                <a:cxnSpLocks noChangeAspect="1" noChangeShapeType="1"/>
                <a:stCxn id="518" idx="4"/>
                <a:endCxn id="522" idx="0"/>
              </p:cNvCxnSpPr>
              <p:nvPr/>
            </p:nvCxnSpPr>
            <p:spPr bwMode="auto">
              <a:xfrm>
                <a:off x="4004" y="3469"/>
                <a:ext cx="298" cy="44"/>
              </a:xfrm>
              <a:prstGeom prst="straightConnector1">
                <a:avLst/>
              </a:prstGeom>
              <a:noFill/>
              <a:ln w="9525">
                <a:solidFill>
                  <a:schemeClr val="tx1"/>
                </a:solidFill>
                <a:round/>
                <a:headEnd/>
                <a:tailEnd/>
              </a:ln>
            </p:spPr>
          </p:cxnSp>
          <p:cxnSp>
            <p:nvCxnSpPr>
              <p:cNvPr id="525" name="AutoShape 571"/>
              <p:cNvCxnSpPr>
                <a:cxnSpLocks noChangeAspect="1" noChangeShapeType="1"/>
                <a:stCxn id="518" idx="4"/>
                <a:endCxn id="523" idx="0"/>
              </p:cNvCxnSpPr>
              <p:nvPr/>
            </p:nvCxnSpPr>
            <p:spPr bwMode="auto">
              <a:xfrm>
                <a:off x="4004" y="3469"/>
                <a:ext cx="358" cy="44"/>
              </a:xfrm>
              <a:prstGeom prst="straightConnector1">
                <a:avLst/>
              </a:prstGeom>
              <a:noFill/>
              <a:ln w="9525">
                <a:solidFill>
                  <a:schemeClr val="tx1"/>
                </a:solidFill>
                <a:round/>
                <a:headEnd/>
                <a:tailEnd/>
              </a:ln>
            </p:spPr>
          </p:cxnSp>
          <p:cxnSp>
            <p:nvCxnSpPr>
              <p:cNvPr id="526" name="AutoShape 572"/>
              <p:cNvCxnSpPr>
                <a:cxnSpLocks noChangeAspect="1" noChangeShapeType="1"/>
                <a:stCxn id="520" idx="4"/>
                <a:endCxn id="522" idx="0"/>
              </p:cNvCxnSpPr>
              <p:nvPr/>
            </p:nvCxnSpPr>
            <p:spPr bwMode="auto">
              <a:xfrm>
                <a:off x="4122" y="3469"/>
                <a:ext cx="180" cy="44"/>
              </a:xfrm>
              <a:prstGeom prst="straightConnector1">
                <a:avLst/>
              </a:prstGeom>
              <a:noFill/>
              <a:ln w="9525">
                <a:solidFill>
                  <a:schemeClr val="tx1"/>
                </a:solidFill>
                <a:round/>
                <a:headEnd/>
                <a:tailEnd/>
              </a:ln>
            </p:spPr>
          </p:cxnSp>
          <p:cxnSp>
            <p:nvCxnSpPr>
              <p:cNvPr id="527" name="AutoShape 573"/>
              <p:cNvCxnSpPr>
                <a:cxnSpLocks noChangeAspect="1" noChangeShapeType="1"/>
                <a:stCxn id="520" idx="4"/>
                <a:endCxn id="523" idx="0"/>
              </p:cNvCxnSpPr>
              <p:nvPr/>
            </p:nvCxnSpPr>
            <p:spPr bwMode="auto">
              <a:xfrm>
                <a:off x="4122" y="3469"/>
                <a:ext cx="240" cy="44"/>
              </a:xfrm>
              <a:prstGeom prst="straightConnector1">
                <a:avLst/>
              </a:prstGeom>
              <a:noFill/>
              <a:ln w="9525">
                <a:solidFill>
                  <a:schemeClr val="tx1"/>
                </a:solidFill>
                <a:round/>
                <a:headEnd/>
                <a:tailEnd/>
              </a:ln>
            </p:spPr>
          </p:cxnSp>
          <p:sp>
            <p:nvSpPr>
              <p:cNvPr id="528" name="Rectangle 574"/>
              <p:cNvSpPr>
                <a:spLocks noChangeAspect="1" noChangeArrowheads="1"/>
              </p:cNvSpPr>
              <p:nvPr/>
            </p:nvSpPr>
            <p:spPr bwMode="auto">
              <a:xfrm>
                <a:off x="3971" y="3254"/>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29" name="AutoShape 575"/>
              <p:cNvCxnSpPr>
                <a:cxnSpLocks noChangeAspect="1" noChangeShapeType="1"/>
                <a:stCxn id="517" idx="4"/>
                <a:endCxn id="528" idx="0"/>
              </p:cNvCxnSpPr>
              <p:nvPr/>
            </p:nvCxnSpPr>
            <p:spPr bwMode="auto">
              <a:xfrm>
                <a:off x="3824" y="3233"/>
                <a:ext cx="180" cy="21"/>
              </a:xfrm>
              <a:prstGeom prst="straightConnector1">
                <a:avLst/>
              </a:prstGeom>
              <a:noFill/>
              <a:ln w="9525">
                <a:solidFill>
                  <a:schemeClr val="tx1"/>
                </a:solidFill>
                <a:round/>
                <a:headEnd/>
                <a:tailEnd/>
              </a:ln>
            </p:spPr>
          </p:cxnSp>
          <p:sp>
            <p:nvSpPr>
              <p:cNvPr id="530" name="Rectangle 576"/>
              <p:cNvSpPr>
                <a:spLocks noChangeAspect="1" noChangeArrowheads="1"/>
              </p:cNvSpPr>
              <p:nvPr/>
            </p:nvSpPr>
            <p:spPr bwMode="auto">
              <a:xfrm>
                <a:off x="4088" y="3254"/>
                <a:ext cx="64"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31" name="AutoShape 577"/>
              <p:cNvCxnSpPr>
                <a:cxnSpLocks noChangeAspect="1" noChangeShapeType="1"/>
                <a:stCxn id="517" idx="4"/>
                <a:endCxn id="530" idx="0"/>
              </p:cNvCxnSpPr>
              <p:nvPr/>
            </p:nvCxnSpPr>
            <p:spPr bwMode="auto">
              <a:xfrm>
                <a:off x="3824" y="3233"/>
                <a:ext cx="296" cy="21"/>
              </a:xfrm>
              <a:prstGeom prst="straightConnector1">
                <a:avLst/>
              </a:prstGeom>
              <a:noFill/>
              <a:ln w="9525">
                <a:solidFill>
                  <a:schemeClr val="tx1"/>
                </a:solidFill>
                <a:round/>
                <a:headEnd/>
                <a:tailEnd/>
              </a:ln>
            </p:spPr>
          </p:cxnSp>
          <p:sp>
            <p:nvSpPr>
              <p:cNvPr id="532" name="Rectangle 578"/>
              <p:cNvSpPr>
                <a:spLocks noChangeAspect="1" noChangeArrowheads="1"/>
              </p:cNvSpPr>
              <p:nvPr/>
            </p:nvSpPr>
            <p:spPr bwMode="auto">
              <a:xfrm>
                <a:off x="4407" y="3024"/>
                <a:ext cx="64"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33" name="AutoShape 579"/>
              <p:cNvCxnSpPr>
                <a:cxnSpLocks noChangeAspect="1" noChangeShapeType="1"/>
                <a:stCxn id="532" idx="2"/>
                <a:endCxn id="538" idx="0"/>
              </p:cNvCxnSpPr>
              <p:nvPr/>
            </p:nvCxnSpPr>
            <p:spPr bwMode="auto">
              <a:xfrm flipH="1">
                <a:off x="4321" y="3107"/>
                <a:ext cx="118" cy="9"/>
              </a:xfrm>
              <a:prstGeom prst="straightConnector1">
                <a:avLst/>
              </a:prstGeom>
              <a:noFill/>
              <a:ln w="9525">
                <a:solidFill>
                  <a:schemeClr val="tx1"/>
                </a:solidFill>
                <a:round/>
                <a:headEnd/>
                <a:tailEnd/>
              </a:ln>
            </p:spPr>
          </p:cxnSp>
          <p:cxnSp>
            <p:nvCxnSpPr>
              <p:cNvPr id="534" name="AutoShape 580"/>
              <p:cNvCxnSpPr>
                <a:cxnSpLocks noChangeAspect="1" noChangeShapeType="1"/>
                <a:stCxn id="532" idx="2"/>
                <a:endCxn id="535" idx="0"/>
              </p:cNvCxnSpPr>
              <p:nvPr/>
            </p:nvCxnSpPr>
            <p:spPr bwMode="auto">
              <a:xfrm>
                <a:off x="4439" y="3107"/>
                <a:ext cx="117" cy="18"/>
              </a:xfrm>
              <a:prstGeom prst="straightConnector1">
                <a:avLst/>
              </a:prstGeom>
              <a:noFill/>
              <a:ln w="9525">
                <a:solidFill>
                  <a:schemeClr val="tx1"/>
                </a:solidFill>
                <a:round/>
                <a:headEnd/>
                <a:tailEnd/>
              </a:ln>
            </p:spPr>
          </p:cxnSp>
          <p:sp>
            <p:nvSpPr>
              <p:cNvPr id="535" name="Oval 581"/>
              <p:cNvSpPr>
                <a:spLocks noChangeAspect="1" noChangeArrowheads="1"/>
              </p:cNvSpPr>
              <p:nvPr/>
            </p:nvSpPr>
            <p:spPr bwMode="auto">
              <a:xfrm>
                <a:off x="4493" y="3125"/>
                <a:ext cx="125"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E</a:t>
                </a:r>
              </a:p>
            </p:txBody>
          </p:sp>
          <p:cxnSp>
            <p:nvCxnSpPr>
              <p:cNvPr id="536" name="AutoShape 582"/>
              <p:cNvCxnSpPr>
                <a:cxnSpLocks noChangeAspect="1" noChangeShapeType="1"/>
                <a:stCxn id="535" idx="4"/>
                <a:endCxn id="513" idx="0"/>
              </p:cNvCxnSpPr>
              <p:nvPr/>
            </p:nvCxnSpPr>
            <p:spPr bwMode="auto">
              <a:xfrm flipH="1">
                <a:off x="4309" y="3240"/>
                <a:ext cx="247" cy="20"/>
              </a:xfrm>
              <a:prstGeom prst="straightConnector1">
                <a:avLst/>
              </a:prstGeom>
              <a:noFill/>
              <a:ln w="9525">
                <a:solidFill>
                  <a:schemeClr val="tx1"/>
                </a:solidFill>
                <a:round/>
                <a:headEnd/>
                <a:tailEnd/>
              </a:ln>
            </p:spPr>
          </p:cxnSp>
          <p:cxnSp>
            <p:nvCxnSpPr>
              <p:cNvPr id="537" name="AutoShape 583"/>
              <p:cNvCxnSpPr>
                <a:cxnSpLocks noChangeAspect="1" noChangeShapeType="1"/>
                <a:stCxn id="535" idx="4"/>
                <a:endCxn id="515" idx="0"/>
              </p:cNvCxnSpPr>
              <p:nvPr/>
            </p:nvCxnSpPr>
            <p:spPr bwMode="auto">
              <a:xfrm flipH="1">
                <a:off x="4427" y="3240"/>
                <a:ext cx="129" cy="20"/>
              </a:xfrm>
              <a:prstGeom prst="straightConnector1">
                <a:avLst/>
              </a:prstGeom>
              <a:noFill/>
              <a:ln w="9525">
                <a:solidFill>
                  <a:schemeClr val="tx1"/>
                </a:solidFill>
                <a:round/>
                <a:headEnd/>
                <a:tailEnd/>
              </a:ln>
            </p:spPr>
          </p:cxnSp>
          <p:sp>
            <p:nvSpPr>
              <p:cNvPr id="538" name="Oval 584"/>
              <p:cNvSpPr>
                <a:spLocks noChangeAspect="1" noChangeArrowheads="1"/>
              </p:cNvSpPr>
              <p:nvPr/>
            </p:nvSpPr>
            <p:spPr bwMode="auto">
              <a:xfrm>
                <a:off x="4256" y="3116"/>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C</a:t>
                </a:r>
              </a:p>
            </p:txBody>
          </p:sp>
          <p:sp>
            <p:nvSpPr>
              <p:cNvPr id="539" name="Oval 585"/>
              <p:cNvSpPr>
                <a:spLocks noChangeAspect="1" noChangeArrowheads="1"/>
              </p:cNvSpPr>
              <p:nvPr/>
            </p:nvSpPr>
            <p:spPr bwMode="auto">
              <a:xfrm>
                <a:off x="4703" y="3353"/>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540" name="AutoShape 586"/>
              <p:cNvCxnSpPr>
                <a:cxnSpLocks noChangeAspect="1" noChangeShapeType="1"/>
                <a:stCxn id="547" idx="2"/>
                <a:endCxn id="539" idx="0"/>
              </p:cNvCxnSpPr>
              <p:nvPr/>
            </p:nvCxnSpPr>
            <p:spPr bwMode="auto">
              <a:xfrm>
                <a:off x="4768" y="3314"/>
                <a:ext cx="0" cy="68"/>
              </a:xfrm>
              <a:prstGeom prst="straightConnector1">
                <a:avLst/>
              </a:prstGeom>
              <a:noFill/>
              <a:ln w="9525">
                <a:solidFill>
                  <a:schemeClr val="tx1"/>
                </a:solidFill>
                <a:round/>
                <a:headEnd/>
                <a:tailEnd/>
              </a:ln>
            </p:spPr>
          </p:cxnSp>
          <p:sp>
            <p:nvSpPr>
              <p:cNvPr id="541" name="Oval 587"/>
              <p:cNvSpPr>
                <a:spLocks noChangeAspect="1" noChangeArrowheads="1"/>
              </p:cNvSpPr>
              <p:nvPr/>
            </p:nvSpPr>
            <p:spPr bwMode="auto">
              <a:xfrm>
                <a:off x="4822" y="3353"/>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D</a:t>
                </a:r>
              </a:p>
            </p:txBody>
          </p:sp>
          <p:cxnSp>
            <p:nvCxnSpPr>
              <p:cNvPr id="542" name="AutoShape 588"/>
              <p:cNvCxnSpPr>
                <a:cxnSpLocks noChangeAspect="1" noChangeShapeType="1"/>
                <a:stCxn id="549" idx="2"/>
                <a:endCxn id="541" idx="0"/>
              </p:cNvCxnSpPr>
              <p:nvPr/>
            </p:nvCxnSpPr>
            <p:spPr bwMode="auto">
              <a:xfrm>
                <a:off x="4885" y="3314"/>
                <a:ext cx="2" cy="68"/>
              </a:xfrm>
              <a:prstGeom prst="straightConnector1">
                <a:avLst/>
              </a:prstGeom>
              <a:noFill/>
              <a:ln w="9525">
                <a:solidFill>
                  <a:schemeClr val="tx1"/>
                </a:solidFill>
                <a:round/>
                <a:headEnd/>
                <a:tailEnd/>
              </a:ln>
            </p:spPr>
          </p:cxnSp>
          <p:cxnSp>
            <p:nvCxnSpPr>
              <p:cNvPr id="543" name="AutoShape 589"/>
              <p:cNvCxnSpPr>
                <a:cxnSpLocks noChangeAspect="1" noChangeShapeType="1"/>
                <a:stCxn id="539" idx="4"/>
                <a:endCxn id="522" idx="0"/>
              </p:cNvCxnSpPr>
              <p:nvPr/>
            </p:nvCxnSpPr>
            <p:spPr bwMode="auto">
              <a:xfrm flipH="1">
                <a:off x="4302" y="3468"/>
                <a:ext cx="466" cy="45"/>
              </a:xfrm>
              <a:prstGeom prst="straightConnector1">
                <a:avLst/>
              </a:prstGeom>
              <a:noFill/>
              <a:ln w="9525">
                <a:solidFill>
                  <a:schemeClr val="tx1"/>
                </a:solidFill>
                <a:round/>
                <a:headEnd/>
                <a:tailEnd/>
              </a:ln>
            </p:spPr>
          </p:cxnSp>
          <p:cxnSp>
            <p:nvCxnSpPr>
              <p:cNvPr id="544" name="AutoShape 590"/>
              <p:cNvCxnSpPr>
                <a:cxnSpLocks noChangeAspect="1" noChangeShapeType="1"/>
                <a:stCxn id="539" idx="4"/>
                <a:endCxn id="523" idx="0"/>
              </p:cNvCxnSpPr>
              <p:nvPr/>
            </p:nvCxnSpPr>
            <p:spPr bwMode="auto">
              <a:xfrm flipH="1">
                <a:off x="4362" y="3468"/>
                <a:ext cx="406" cy="45"/>
              </a:xfrm>
              <a:prstGeom prst="straightConnector1">
                <a:avLst/>
              </a:prstGeom>
              <a:noFill/>
              <a:ln w="9525">
                <a:solidFill>
                  <a:schemeClr val="tx1"/>
                </a:solidFill>
                <a:round/>
                <a:headEnd/>
                <a:tailEnd/>
              </a:ln>
            </p:spPr>
          </p:cxnSp>
          <p:cxnSp>
            <p:nvCxnSpPr>
              <p:cNvPr id="545" name="AutoShape 591"/>
              <p:cNvCxnSpPr>
                <a:cxnSpLocks noChangeAspect="1" noChangeShapeType="1"/>
                <a:stCxn id="541" idx="4"/>
                <a:endCxn id="522" idx="0"/>
              </p:cNvCxnSpPr>
              <p:nvPr/>
            </p:nvCxnSpPr>
            <p:spPr bwMode="auto">
              <a:xfrm flipH="1">
                <a:off x="4302" y="3468"/>
                <a:ext cx="585" cy="45"/>
              </a:xfrm>
              <a:prstGeom prst="straightConnector1">
                <a:avLst/>
              </a:prstGeom>
              <a:noFill/>
              <a:ln w="9525">
                <a:solidFill>
                  <a:schemeClr val="tx1"/>
                </a:solidFill>
                <a:round/>
                <a:headEnd/>
                <a:tailEnd/>
              </a:ln>
            </p:spPr>
          </p:cxnSp>
          <p:cxnSp>
            <p:nvCxnSpPr>
              <p:cNvPr id="546" name="AutoShape 592"/>
              <p:cNvCxnSpPr>
                <a:cxnSpLocks noChangeAspect="1" noChangeShapeType="1"/>
                <a:stCxn id="541" idx="4"/>
                <a:endCxn id="523" idx="0"/>
              </p:cNvCxnSpPr>
              <p:nvPr/>
            </p:nvCxnSpPr>
            <p:spPr bwMode="auto">
              <a:xfrm flipH="1">
                <a:off x="4362" y="3468"/>
                <a:ext cx="525" cy="45"/>
              </a:xfrm>
              <a:prstGeom prst="straightConnector1">
                <a:avLst/>
              </a:prstGeom>
              <a:noFill/>
              <a:ln w="9525">
                <a:solidFill>
                  <a:schemeClr val="tx1"/>
                </a:solidFill>
                <a:round/>
                <a:headEnd/>
                <a:tailEnd/>
              </a:ln>
            </p:spPr>
          </p:cxnSp>
          <p:sp>
            <p:nvSpPr>
              <p:cNvPr id="547" name="Rectangle 593"/>
              <p:cNvSpPr>
                <a:spLocks noChangeAspect="1" noChangeArrowheads="1"/>
              </p:cNvSpPr>
              <p:nvPr/>
            </p:nvSpPr>
            <p:spPr bwMode="auto">
              <a:xfrm>
                <a:off x="4736" y="325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48" name="AutoShape 594"/>
              <p:cNvCxnSpPr>
                <a:cxnSpLocks noChangeAspect="1" noChangeShapeType="1"/>
                <a:stCxn id="538" idx="4"/>
                <a:endCxn id="547" idx="0"/>
              </p:cNvCxnSpPr>
              <p:nvPr/>
            </p:nvCxnSpPr>
            <p:spPr bwMode="auto">
              <a:xfrm>
                <a:off x="4321" y="3231"/>
                <a:ext cx="448" cy="22"/>
              </a:xfrm>
              <a:prstGeom prst="straightConnector1">
                <a:avLst/>
              </a:prstGeom>
              <a:noFill/>
              <a:ln w="9525">
                <a:solidFill>
                  <a:schemeClr val="tx1"/>
                </a:solidFill>
                <a:round/>
                <a:headEnd/>
                <a:tailEnd/>
              </a:ln>
            </p:spPr>
          </p:cxnSp>
          <p:sp>
            <p:nvSpPr>
              <p:cNvPr id="549" name="Rectangle 595"/>
              <p:cNvSpPr>
                <a:spLocks noChangeAspect="1" noChangeArrowheads="1"/>
              </p:cNvSpPr>
              <p:nvPr/>
            </p:nvSpPr>
            <p:spPr bwMode="auto">
              <a:xfrm>
                <a:off x="4853" y="3253"/>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50" name="AutoShape 596"/>
              <p:cNvCxnSpPr>
                <a:cxnSpLocks noChangeAspect="1" noChangeShapeType="1"/>
                <a:stCxn id="538" idx="4"/>
                <a:endCxn id="549" idx="0"/>
              </p:cNvCxnSpPr>
              <p:nvPr/>
            </p:nvCxnSpPr>
            <p:spPr bwMode="auto">
              <a:xfrm>
                <a:off x="4321" y="3231"/>
                <a:ext cx="565" cy="22"/>
              </a:xfrm>
              <a:prstGeom prst="straightConnector1">
                <a:avLst/>
              </a:prstGeom>
              <a:noFill/>
              <a:ln w="9525">
                <a:solidFill>
                  <a:schemeClr val="tx1"/>
                </a:solidFill>
                <a:round/>
                <a:headEnd/>
                <a:tailEnd/>
              </a:ln>
            </p:spPr>
          </p:cxnSp>
          <p:sp>
            <p:nvSpPr>
              <p:cNvPr id="551" name="Rectangle 597"/>
              <p:cNvSpPr>
                <a:spLocks noChangeAspect="1" noChangeArrowheads="1"/>
              </p:cNvSpPr>
              <p:nvPr/>
            </p:nvSpPr>
            <p:spPr bwMode="auto">
              <a:xfrm>
                <a:off x="5187" y="2792"/>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sp>
            <p:nvSpPr>
              <p:cNvPr id="552" name="Oval 598"/>
              <p:cNvSpPr>
                <a:spLocks noChangeAspect="1" noChangeArrowheads="1"/>
              </p:cNvSpPr>
              <p:nvPr/>
            </p:nvSpPr>
            <p:spPr bwMode="auto">
              <a:xfrm>
                <a:off x="5155" y="2894"/>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B</a:t>
                </a:r>
              </a:p>
            </p:txBody>
          </p:sp>
          <p:cxnSp>
            <p:nvCxnSpPr>
              <p:cNvPr id="553" name="AutoShape 599"/>
              <p:cNvCxnSpPr>
                <a:cxnSpLocks noChangeAspect="1" noChangeShapeType="1"/>
                <a:stCxn id="551" idx="2"/>
                <a:endCxn id="552" idx="0"/>
              </p:cNvCxnSpPr>
              <p:nvPr/>
            </p:nvCxnSpPr>
            <p:spPr bwMode="auto">
              <a:xfrm>
                <a:off x="5220" y="2875"/>
                <a:ext cx="0" cy="19"/>
              </a:xfrm>
              <a:prstGeom prst="straightConnector1">
                <a:avLst/>
              </a:prstGeom>
              <a:noFill/>
              <a:ln w="9525">
                <a:solidFill>
                  <a:schemeClr val="tx1"/>
                </a:solidFill>
                <a:round/>
                <a:headEnd/>
                <a:tailEnd/>
              </a:ln>
            </p:spPr>
          </p:cxnSp>
          <p:sp>
            <p:nvSpPr>
              <p:cNvPr id="554" name="Rectangle 600"/>
              <p:cNvSpPr>
                <a:spLocks noChangeAspect="1" noChangeArrowheads="1"/>
              </p:cNvSpPr>
              <p:nvPr/>
            </p:nvSpPr>
            <p:spPr bwMode="auto">
              <a:xfrm>
                <a:off x="4939" y="3026"/>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55" name="AutoShape 601"/>
              <p:cNvCxnSpPr>
                <a:cxnSpLocks noChangeAspect="1" noChangeShapeType="1"/>
                <a:stCxn id="552" idx="4"/>
                <a:endCxn id="554" idx="0"/>
              </p:cNvCxnSpPr>
              <p:nvPr/>
            </p:nvCxnSpPr>
            <p:spPr bwMode="auto">
              <a:xfrm flipH="1">
                <a:off x="4972" y="3009"/>
                <a:ext cx="248" cy="17"/>
              </a:xfrm>
              <a:prstGeom prst="straightConnector1">
                <a:avLst/>
              </a:prstGeom>
              <a:noFill/>
              <a:ln w="9525">
                <a:solidFill>
                  <a:schemeClr val="tx1"/>
                </a:solidFill>
                <a:round/>
                <a:headEnd/>
                <a:tailEnd/>
              </a:ln>
            </p:spPr>
          </p:cxnSp>
          <p:cxnSp>
            <p:nvCxnSpPr>
              <p:cNvPr id="556" name="AutoShape 602"/>
              <p:cNvCxnSpPr>
                <a:cxnSpLocks noChangeAspect="1" noChangeShapeType="1"/>
                <a:stCxn id="552" idx="4"/>
                <a:endCxn id="575" idx="0"/>
              </p:cNvCxnSpPr>
              <p:nvPr/>
            </p:nvCxnSpPr>
            <p:spPr bwMode="auto">
              <a:xfrm>
                <a:off x="5220" y="3009"/>
                <a:ext cx="248" cy="16"/>
              </a:xfrm>
              <a:prstGeom prst="straightConnector1">
                <a:avLst/>
              </a:prstGeom>
              <a:noFill/>
              <a:ln w="9525">
                <a:solidFill>
                  <a:schemeClr val="tx1"/>
                </a:solidFill>
                <a:round/>
                <a:headEnd/>
                <a:tailEnd/>
              </a:ln>
            </p:spPr>
          </p:cxnSp>
          <p:cxnSp>
            <p:nvCxnSpPr>
              <p:cNvPr id="557" name="AutoShape 603"/>
              <p:cNvCxnSpPr>
                <a:cxnSpLocks noChangeAspect="1" noChangeShapeType="1"/>
                <a:stCxn id="554" idx="2"/>
                <a:endCxn id="572" idx="0"/>
              </p:cNvCxnSpPr>
              <p:nvPr/>
            </p:nvCxnSpPr>
            <p:spPr bwMode="auto">
              <a:xfrm flipH="1">
                <a:off x="4854" y="3109"/>
                <a:ext cx="118" cy="9"/>
              </a:xfrm>
              <a:prstGeom prst="straightConnector1">
                <a:avLst/>
              </a:prstGeom>
              <a:noFill/>
              <a:ln w="9525">
                <a:solidFill>
                  <a:schemeClr val="tx1"/>
                </a:solidFill>
                <a:round/>
                <a:headEnd/>
                <a:tailEnd/>
              </a:ln>
            </p:spPr>
          </p:cxnSp>
          <p:cxnSp>
            <p:nvCxnSpPr>
              <p:cNvPr id="558" name="AutoShape 604"/>
              <p:cNvCxnSpPr>
                <a:cxnSpLocks noChangeAspect="1" noChangeShapeType="1"/>
                <a:stCxn id="554" idx="2"/>
                <a:endCxn id="559" idx="0"/>
              </p:cNvCxnSpPr>
              <p:nvPr/>
            </p:nvCxnSpPr>
            <p:spPr bwMode="auto">
              <a:xfrm>
                <a:off x="4972" y="3109"/>
                <a:ext cx="118" cy="18"/>
              </a:xfrm>
              <a:prstGeom prst="straightConnector1">
                <a:avLst/>
              </a:prstGeom>
              <a:noFill/>
              <a:ln w="9525">
                <a:solidFill>
                  <a:schemeClr val="tx1"/>
                </a:solidFill>
                <a:round/>
                <a:headEnd/>
                <a:tailEnd/>
              </a:ln>
            </p:spPr>
          </p:cxnSp>
          <p:sp>
            <p:nvSpPr>
              <p:cNvPr id="559" name="Oval 605"/>
              <p:cNvSpPr>
                <a:spLocks noChangeAspect="1" noChangeArrowheads="1"/>
              </p:cNvSpPr>
              <p:nvPr/>
            </p:nvSpPr>
            <p:spPr bwMode="auto">
              <a:xfrm>
                <a:off x="5027" y="3127"/>
                <a:ext cx="125"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E</a:t>
                </a:r>
              </a:p>
            </p:txBody>
          </p:sp>
          <p:sp>
            <p:nvSpPr>
              <p:cNvPr id="560" name="Oval 606"/>
              <p:cNvSpPr>
                <a:spLocks noChangeAspect="1" noChangeArrowheads="1"/>
              </p:cNvSpPr>
              <p:nvPr/>
            </p:nvSpPr>
            <p:spPr bwMode="auto">
              <a:xfrm>
                <a:off x="5244" y="3360"/>
                <a:ext cx="121"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561" name="AutoShape 607"/>
              <p:cNvCxnSpPr>
                <a:cxnSpLocks noChangeAspect="1" noChangeShapeType="1"/>
                <a:stCxn id="568" idx="2"/>
                <a:endCxn id="560" idx="0"/>
              </p:cNvCxnSpPr>
              <p:nvPr/>
            </p:nvCxnSpPr>
            <p:spPr bwMode="auto">
              <a:xfrm>
                <a:off x="5302" y="3322"/>
                <a:ext cx="2" cy="67"/>
              </a:xfrm>
              <a:prstGeom prst="straightConnector1">
                <a:avLst/>
              </a:prstGeom>
              <a:noFill/>
              <a:ln w="9525">
                <a:solidFill>
                  <a:schemeClr val="tx1"/>
                </a:solidFill>
                <a:round/>
                <a:headEnd/>
                <a:tailEnd/>
              </a:ln>
            </p:spPr>
          </p:cxnSp>
          <p:sp>
            <p:nvSpPr>
              <p:cNvPr id="562" name="Oval 608"/>
              <p:cNvSpPr>
                <a:spLocks noChangeAspect="1" noChangeArrowheads="1"/>
              </p:cNvSpPr>
              <p:nvPr/>
            </p:nvSpPr>
            <p:spPr bwMode="auto">
              <a:xfrm>
                <a:off x="5359" y="3360"/>
                <a:ext cx="121"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F</a:t>
                </a:r>
              </a:p>
            </p:txBody>
          </p:sp>
          <p:cxnSp>
            <p:nvCxnSpPr>
              <p:cNvPr id="563" name="AutoShape 609"/>
              <p:cNvCxnSpPr>
                <a:cxnSpLocks noChangeAspect="1" noChangeShapeType="1"/>
                <a:stCxn id="570" idx="2"/>
                <a:endCxn id="562" idx="0"/>
              </p:cNvCxnSpPr>
              <p:nvPr/>
            </p:nvCxnSpPr>
            <p:spPr bwMode="auto">
              <a:xfrm>
                <a:off x="5420" y="3322"/>
                <a:ext cx="0" cy="67"/>
              </a:xfrm>
              <a:prstGeom prst="straightConnector1">
                <a:avLst/>
              </a:prstGeom>
              <a:noFill/>
              <a:ln w="9525">
                <a:solidFill>
                  <a:schemeClr val="tx1"/>
                </a:solidFill>
                <a:round/>
                <a:headEnd/>
                <a:tailEnd/>
              </a:ln>
            </p:spPr>
          </p:cxnSp>
          <p:cxnSp>
            <p:nvCxnSpPr>
              <p:cNvPr id="564" name="AutoShape 610"/>
              <p:cNvCxnSpPr>
                <a:cxnSpLocks noChangeAspect="1" noChangeShapeType="1"/>
                <a:stCxn id="560" idx="4"/>
                <a:endCxn id="506" idx="0"/>
              </p:cNvCxnSpPr>
              <p:nvPr/>
            </p:nvCxnSpPr>
            <p:spPr bwMode="auto">
              <a:xfrm flipH="1">
                <a:off x="4838" y="3475"/>
                <a:ext cx="467" cy="38"/>
              </a:xfrm>
              <a:prstGeom prst="straightConnector1">
                <a:avLst/>
              </a:prstGeom>
              <a:noFill/>
              <a:ln w="9525">
                <a:solidFill>
                  <a:schemeClr val="tx1"/>
                </a:solidFill>
                <a:round/>
                <a:headEnd/>
                <a:tailEnd/>
              </a:ln>
            </p:spPr>
          </p:cxnSp>
          <p:cxnSp>
            <p:nvCxnSpPr>
              <p:cNvPr id="565" name="AutoShape 611"/>
              <p:cNvCxnSpPr>
                <a:cxnSpLocks noChangeAspect="1" noChangeShapeType="1"/>
                <a:stCxn id="560" idx="4"/>
                <a:endCxn id="507" idx="0"/>
              </p:cNvCxnSpPr>
              <p:nvPr/>
            </p:nvCxnSpPr>
            <p:spPr bwMode="auto">
              <a:xfrm flipH="1">
                <a:off x="4896" y="3475"/>
                <a:ext cx="409" cy="38"/>
              </a:xfrm>
              <a:prstGeom prst="straightConnector1">
                <a:avLst/>
              </a:prstGeom>
              <a:noFill/>
              <a:ln w="9525">
                <a:solidFill>
                  <a:schemeClr val="tx1"/>
                </a:solidFill>
                <a:round/>
                <a:headEnd/>
                <a:tailEnd/>
              </a:ln>
            </p:spPr>
          </p:cxnSp>
          <p:cxnSp>
            <p:nvCxnSpPr>
              <p:cNvPr id="566" name="AutoShape 612"/>
              <p:cNvCxnSpPr>
                <a:cxnSpLocks noChangeAspect="1" noChangeShapeType="1"/>
                <a:stCxn id="562" idx="4"/>
                <a:endCxn id="506" idx="0"/>
              </p:cNvCxnSpPr>
              <p:nvPr/>
            </p:nvCxnSpPr>
            <p:spPr bwMode="auto">
              <a:xfrm flipH="1">
                <a:off x="4838" y="3475"/>
                <a:ext cx="582" cy="38"/>
              </a:xfrm>
              <a:prstGeom prst="straightConnector1">
                <a:avLst/>
              </a:prstGeom>
              <a:noFill/>
              <a:ln w="9525">
                <a:solidFill>
                  <a:schemeClr val="tx1"/>
                </a:solidFill>
                <a:round/>
                <a:headEnd/>
                <a:tailEnd/>
              </a:ln>
            </p:spPr>
          </p:cxnSp>
          <p:cxnSp>
            <p:nvCxnSpPr>
              <p:cNvPr id="567" name="AutoShape 613"/>
              <p:cNvCxnSpPr>
                <a:cxnSpLocks noChangeAspect="1" noChangeShapeType="1"/>
                <a:stCxn id="562" idx="4"/>
                <a:endCxn id="507" idx="0"/>
              </p:cNvCxnSpPr>
              <p:nvPr/>
            </p:nvCxnSpPr>
            <p:spPr bwMode="auto">
              <a:xfrm flipH="1">
                <a:off x="4896" y="3475"/>
                <a:ext cx="524" cy="38"/>
              </a:xfrm>
              <a:prstGeom prst="straightConnector1">
                <a:avLst/>
              </a:prstGeom>
              <a:noFill/>
              <a:ln w="9525">
                <a:solidFill>
                  <a:schemeClr val="tx1"/>
                </a:solidFill>
                <a:round/>
                <a:headEnd/>
                <a:tailEnd/>
              </a:ln>
            </p:spPr>
          </p:cxnSp>
          <p:sp>
            <p:nvSpPr>
              <p:cNvPr id="568" name="Rectangle 614"/>
              <p:cNvSpPr>
                <a:spLocks noChangeAspect="1" noChangeArrowheads="1"/>
              </p:cNvSpPr>
              <p:nvPr/>
            </p:nvSpPr>
            <p:spPr bwMode="auto">
              <a:xfrm>
                <a:off x="5270" y="32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0</a:t>
                </a:r>
              </a:p>
            </p:txBody>
          </p:sp>
          <p:cxnSp>
            <p:nvCxnSpPr>
              <p:cNvPr id="569" name="AutoShape 615"/>
              <p:cNvCxnSpPr>
                <a:cxnSpLocks noChangeAspect="1" noChangeShapeType="1"/>
                <a:stCxn id="559" idx="4"/>
                <a:endCxn id="568" idx="0"/>
              </p:cNvCxnSpPr>
              <p:nvPr/>
            </p:nvCxnSpPr>
            <p:spPr bwMode="auto">
              <a:xfrm>
                <a:off x="5090" y="3242"/>
                <a:ext cx="213" cy="18"/>
              </a:xfrm>
              <a:prstGeom prst="straightConnector1">
                <a:avLst/>
              </a:prstGeom>
              <a:noFill/>
              <a:ln w="9525">
                <a:solidFill>
                  <a:schemeClr val="tx1"/>
                </a:solidFill>
                <a:round/>
                <a:headEnd/>
                <a:tailEnd/>
              </a:ln>
            </p:spPr>
          </p:cxnSp>
          <p:sp>
            <p:nvSpPr>
              <p:cNvPr id="570" name="Rectangle 616"/>
              <p:cNvSpPr>
                <a:spLocks noChangeAspect="1" noChangeArrowheads="1"/>
              </p:cNvSpPr>
              <p:nvPr/>
            </p:nvSpPr>
            <p:spPr bwMode="auto">
              <a:xfrm>
                <a:off x="5388" y="3260"/>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71" name="AutoShape 617"/>
              <p:cNvCxnSpPr>
                <a:cxnSpLocks noChangeAspect="1" noChangeShapeType="1"/>
                <a:stCxn id="559" idx="4"/>
                <a:endCxn id="570" idx="0"/>
              </p:cNvCxnSpPr>
              <p:nvPr/>
            </p:nvCxnSpPr>
            <p:spPr bwMode="auto">
              <a:xfrm>
                <a:off x="5090" y="3242"/>
                <a:ext cx="331" cy="18"/>
              </a:xfrm>
              <a:prstGeom prst="straightConnector1">
                <a:avLst/>
              </a:prstGeom>
              <a:noFill/>
              <a:ln w="9525">
                <a:solidFill>
                  <a:schemeClr val="tx1"/>
                </a:solidFill>
                <a:round/>
                <a:headEnd/>
                <a:tailEnd/>
              </a:ln>
            </p:spPr>
          </p:cxnSp>
          <p:sp>
            <p:nvSpPr>
              <p:cNvPr id="572" name="Oval 618"/>
              <p:cNvSpPr>
                <a:spLocks noChangeAspect="1" noChangeArrowheads="1"/>
              </p:cNvSpPr>
              <p:nvPr/>
            </p:nvSpPr>
            <p:spPr bwMode="auto">
              <a:xfrm>
                <a:off x="4789" y="3118"/>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C</a:t>
                </a:r>
              </a:p>
            </p:txBody>
          </p:sp>
          <p:cxnSp>
            <p:nvCxnSpPr>
              <p:cNvPr id="573" name="AutoShape 619"/>
              <p:cNvCxnSpPr>
                <a:cxnSpLocks noChangeAspect="1" noChangeShapeType="1"/>
                <a:stCxn id="572" idx="4"/>
                <a:endCxn id="528" idx="0"/>
              </p:cNvCxnSpPr>
              <p:nvPr/>
            </p:nvCxnSpPr>
            <p:spPr bwMode="auto">
              <a:xfrm flipH="1">
                <a:off x="4004" y="3233"/>
                <a:ext cx="850" cy="21"/>
              </a:xfrm>
              <a:prstGeom prst="straightConnector1">
                <a:avLst/>
              </a:prstGeom>
              <a:noFill/>
              <a:ln w="9525">
                <a:solidFill>
                  <a:schemeClr val="tx1"/>
                </a:solidFill>
                <a:round/>
                <a:headEnd/>
                <a:tailEnd/>
              </a:ln>
            </p:spPr>
          </p:cxnSp>
          <p:cxnSp>
            <p:nvCxnSpPr>
              <p:cNvPr id="574" name="AutoShape 620"/>
              <p:cNvCxnSpPr>
                <a:cxnSpLocks noChangeAspect="1" noChangeShapeType="1"/>
                <a:stCxn id="572" idx="4"/>
                <a:endCxn id="530" idx="0"/>
              </p:cNvCxnSpPr>
              <p:nvPr/>
            </p:nvCxnSpPr>
            <p:spPr bwMode="auto">
              <a:xfrm flipH="1">
                <a:off x="4120" y="3233"/>
                <a:ext cx="734" cy="21"/>
              </a:xfrm>
              <a:prstGeom prst="straightConnector1">
                <a:avLst/>
              </a:prstGeom>
              <a:noFill/>
              <a:ln w="9525">
                <a:solidFill>
                  <a:schemeClr val="tx1"/>
                </a:solidFill>
                <a:round/>
                <a:headEnd/>
                <a:tailEnd/>
              </a:ln>
            </p:spPr>
          </p:cxnSp>
          <p:sp>
            <p:nvSpPr>
              <p:cNvPr id="575" name="Rectangle 621"/>
              <p:cNvSpPr>
                <a:spLocks noChangeAspect="1" noChangeArrowheads="1"/>
              </p:cNvSpPr>
              <p:nvPr/>
            </p:nvSpPr>
            <p:spPr bwMode="auto">
              <a:xfrm>
                <a:off x="5435" y="3025"/>
                <a:ext cx="66" cy="83"/>
              </a:xfrm>
              <a:prstGeom prst="rect">
                <a:avLst/>
              </a:prstGeom>
              <a:solidFill>
                <a:srgbClr val="FFCC99"/>
              </a:solidFill>
              <a:ln w="9525">
                <a:solidFill>
                  <a:schemeClr val="tx1"/>
                </a:solidFill>
                <a:miter lim="800000"/>
                <a:headEnd/>
                <a:tailEnd/>
              </a:ln>
            </p:spPr>
            <p:txBody>
              <a:bodyPr wrap="none" lIns="18288" tIns="0" rIns="18288" bIns="0" anchor="ctr">
                <a:spAutoFit/>
              </a:bodyPr>
              <a:lstStyle/>
              <a:p>
                <a:pPr algn="ctr" eaLnBrk="1" hangingPunct="1"/>
                <a:r>
                  <a:rPr lang="en-US" sz="800" b="1">
                    <a:cs typeface="Arial" charset="0"/>
                  </a:rPr>
                  <a:t>1</a:t>
                </a:r>
              </a:p>
            </p:txBody>
          </p:sp>
          <p:cxnSp>
            <p:nvCxnSpPr>
              <p:cNvPr id="576" name="AutoShape 622"/>
              <p:cNvCxnSpPr>
                <a:cxnSpLocks noChangeAspect="1" noChangeShapeType="1"/>
                <a:stCxn id="575" idx="2"/>
                <a:endCxn id="581" idx="0"/>
              </p:cNvCxnSpPr>
              <p:nvPr/>
            </p:nvCxnSpPr>
            <p:spPr bwMode="auto">
              <a:xfrm flipH="1">
                <a:off x="5349" y="3108"/>
                <a:ext cx="119" cy="9"/>
              </a:xfrm>
              <a:prstGeom prst="straightConnector1">
                <a:avLst/>
              </a:prstGeom>
              <a:noFill/>
              <a:ln w="9525">
                <a:solidFill>
                  <a:schemeClr val="tx1"/>
                </a:solidFill>
                <a:round/>
                <a:headEnd/>
                <a:tailEnd/>
              </a:ln>
            </p:spPr>
          </p:cxnSp>
          <p:cxnSp>
            <p:nvCxnSpPr>
              <p:cNvPr id="577" name="AutoShape 623"/>
              <p:cNvCxnSpPr>
                <a:cxnSpLocks noChangeAspect="1" noChangeShapeType="1"/>
                <a:stCxn id="575" idx="2"/>
                <a:endCxn id="578" idx="0"/>
              </p:cNvCxnSpPr>
              <p:nvPr/>
            </p:nvCxnSpPr>
            <p:spPr bwMode="auto">
              <a:xfrm>
                <a:off x="5468" y="3108"/>
                <a:ext cx="117" cy="18"/>
              </a:xfrm>
              <a:prstGeom prst="straightConnector1">
                <a:avLst/>
              </a:prstGeom>
              <a:noFill/>
              <a:ln w="9525">
                <a:solidFill>
                  <a:schemeClr val="tx1"/>
                </a:solidFill>
                <a:round/>
                <a:headEnd/>
                <a:tailEnd/>
              </a:ln>
            </p:spPr>
          </p:cxnSp>
          <p:sp>
            <p:nvSpPr>
              <p:cNvPr id="578" name="Oval 624"/>
              <p:cNvSpPr>
                <a:spLocks noChangeAspect="1" noChangeArrowheads="1"/>
              </p:cNvSpPr>
              <p:nvPr/>
            </p:nvSpPr>
            <p:spPr bwMode="auto">
              <a:xfrm>
                <a:off x="5522" y="3126"/>
                <a:ext cx="125"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E</a:t>
                </a:r>
              </a:p>
            </p:txBody>
          </p:sp>
          <p:cxnSp>
            <p:nvCxnSpPr>
              <p:cNvPr id="579" name="AutoShape 625"/>
              <p:cNvCxnSpPr>
                <a:cxnSpLocks noChangeAspect="1" noChangeShapeType="1"/>
                <a:stCxn id="578" idx="4"/>
                <a:endCxn id="568" idx="0"/>
              </p:cNvCxnSpPr>
              <p:nvPr/>
            </p:nvCxnSpPr>
            <p:spPr bwMode="auto">
              <a:xfrm flipH="1">
                <a:off x="5303" y="3241"/>
                <a:ext cx="282" cy="19"/>
              </a:xfrm>
              <a:prstGeom prst="straightConnector1">
                <a:avLst/>
              </a:prstGeom>
              <a:noFill/>
              <a:ln w="9525">
                <a:solidFill>
                  <a:schemeClr val="tx1"/>
                </a:solidFill>
                <a:round/>
                <a:headEnd/>
                <a:tailEnd/>
              </a:ln>
            </p:spPr>
          </p:cxnSp>
          <p:cxnSp>
            <p:nvCxnSpPr>
              <p:cNvPr id="580" name="AutoShape 626"/>
              <p:cNvCxnSpPr>
                <a:cxnSpLocks noChangeAspect="1" noChangeShapeType="1"/>
                <a:stCxn id="578" idx="4"/>
                <a:endCxn id="570" idx="0"/>
              </p:cNvCxnSpPr>
              <p:nvPr/>
            </p:nvCxnSpPr>
            <p:spPr bwMode="auto">
              <a:xfrm flipH="1">
                <a:off x="5421" y="3241"/>
                <a:ext cx="164" cy="19"/>
              </a:xfrm>
              <a:prstGeom prst="straightConnector1">
                <a:avLst/>
              </a:prstGeom>
              <a:noFill/>
              <a:ln w="9525">
                <a:solidFill>
                  <a:schemeClr val="tx1"/>
                </a:solidFill>
                <a:round/>
                <a:headEnd/>
                <a:tailEnd/>
              </a:ln>
            </p:spPr>
          </p:cxnSp>
          <p:sp>
            <p:nvSpPr>
              <p:cNvPr id="581" name="Oval 627"/>
              <p:cNvSpPr>
                <a:spLocks noChangeAspect="1" noChangeArrowheads="1"/>
              </p:cNvSpPr>
              <p:nvPr/>
            </p:nvSpPr>
            <p:spPr bwMode="auto">
              <a:xfrm>
                <a:off x="5284" y="3117"/>
                <a:ext cx="130" cy="115"/>
              </a:xfrm>
              <a:prstGeom prst="ellipse">
                <a:avLst/>
              </a:prstGeom>
              <a:solidFill>
                <a:srgbClr val="CCECFF"/>
              </a:solidFill>
              <a:ln w="9525" algn="ctr">
                <a:solidFill>
                  <a:schemeClr val="tx1"/>
                </a:solidFill>
                <a:round/>
                <a:headEnd/>
                <a:tailEnd/>
              </a:ln>
            </p:spPr>
            <p:txBody>
              <a:bodyPr wrap="none" lIns="45720" tIns="0" rIns="45720" bIns="0" anchor="ctr">
                <a:spAutoFit/>
              </a:bodyPr>
              <a:lstStyle/>
              <a:p>
                <a:pPr algn="ctr" eaLnBrk="1" hangingPunct="1"/>
                <a:r>
                  <a:rPr lang="en-US" sz="800" b="1">
                    <a:cs typeface="Arial" charset="0"/>
                  </a:rPr>
                  <a:t>C</a:t>
                </a:r>
              </a:p>
            </p:txBody>
          </p:sp>
          <p:cxnSp>
            <p:nvCxnSpPr>
              <p:cNvPr id="582" name="AutoShape 628"/>
              <p:cNvCxnSpPr>
                <a:cxnSpLocks noChangeAspect="1" noChangeShapeType="1"/>
                <a:stCxn id="581" idx="4"/>
                <a:endCxn id="547" idx="0"/>
              </p:cNvCxnSpPr>
              <p:nvPr/>
            </p:nvCxnSpPr>
            <p:spPr bwMode="auto">
              <a:xfrm flipH="1">
                <a:off x="4769" y="3232"/>
                <a:ext cx="580" cy="21"/>
              </a:xfrm>
              <a:prstGeom prst="straightConnector1">
                <a:avLst/>
              </a:prstGeom>
              <a:noFill/>
              <a:ln w="9525">
                <a:solidFill>
                  <a:schemeClr val="tx1"/>
                </a:solidFill>
                <a:round/>
                <a:headEnd/>
                <a:tailEnd/>
              </a:ln>
            </p:spPr>
          </p:cxnSp>
          <p:cxnSp>
            <p:nvCxnSpPr>
              <p:cNvPr id="583" name="AutoShape 629"/>
              <p:cNvCxnSpPr>
                <a:cxnSpLocks noChangeAspect="1" noChangeShapeType="1"/>
                <a:stCxn id="581" idx="4"/>
                <a:endCxn id="549" idx="0"/>
              </p:cNvCxnSpPr>
              <p:nvPr/>
            </p:nvCxnSpPr>
            <p:spPr bwMode="auto">
              <a:xfrm flipH="1">
                <a:off x="4886" y="3232"/>
                <a:ext cx="463" cy="21"/>
              </a:xfrm>
              <a:prstGeom prst="straightConnector1">
                <a:avLst/>
              </a:prstGeom>
              <a:noFill/>
              <a:ln w="9525">
                <a:solidFill>
                  <a:schemeClr val="tx1"/>
                </a:solidFill>
                <a:round/>
                <a:headEnd/>
                <a:tailEnd/>
              </a:ln>
            </p:spPr>
          </p:cxnSp>
        </p:grpSp>
      </p:grpSp>
      <p:sp>
        <p:nvSpPr>
          <p:cNvPr id="15" name="Title 14"/>
          <p:cNvSpPr>
            <a:spLocks noGrp="1"/>
          </p:cNvSpPr>
          <p:nvPr>
            <p:ph type="title"/>
          </p:nvPr>
        </p:nvSpPr>
        <p:spPr/>
        <p:txBody>
          <a:bodyPr>
            <a:normAutofit fontScale="90000"/>
          </a:bodyPr>
          <a:lstStyle/>
          <a:p>
            <a:r>
              <a:rPr lang="en-US" dirty="0"/>
              <a:t>Bird's-eye</a:t>
            </a:r>
            <a:r>
              <a:rPr lang="en-US" b="1" dirty="0"/>
              <a:t> </a:t>
            </a:r>
            <a:r>
              <a:rPr lang="en-US" dirty="0">
                <a:solidFill>
                  <a:schemeClr val="folHlink"/>
                </a:solidFill>
              </a:rPr>
              <a:t> </a:t>
            </a:r>
            <a:r>
              <a:rPr lang="en-US" dirty="0"/>
              <a:t>View of Exact Algorithms</a:t>
            </a:r>
          </a:p>
        </p:txBody>
      </p:sp>
      <p:sp>
        <p:nvSpPr>
          <p:cNvPr id="587" name="Footer Placeholder 3"/>
          <p:cNvSpPr>
            <a:spLocks noGrp="1"/>
          </p:cNvSpPr>
          <p:nvPr>
            <p:ph type="ftr" sz="quarter" idx="11"/>
          </p:nvPr>
        </p:nvSpPr>
        <p:spPr>
          <a:xfrm>
            <a:off x="3124200" y="6488650"/>
            <a:ext cx="2895600" cy="365125"/>
          </a:xfrm>
        </p:spPr>
        <p:txBody>
          <a:bodyPr/>
          <a:lstStyle/>
          <a:p>
            <a:r>
              <a:rPr lang="en-US"/>
              <a:t>Dechter, TPM 14/19</a:t>
            </a:r>
          </a:p>
        </p:txBody>
      </p:sp>
    </p:spTree>
    <p:extLst>
      <p:ext uri="{BB962C8B-B14F-4D97-AF65-F5344CB8AC3E}">
        <p14:creationId xmlns:p14="http://schemas.microsoft.com/office/powerpoint/2010/main" val="302994681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DEFAULTDISPLAYSOURCE" val="\documentclass{article}&#10;&#10;\pagestyle{empty}&#10;&#10;\begin{document}&#10;&#10;&#10;\end{document}"/>
  <p:tag name="EMBEDFONTS" val="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black}{&#10;$L$&#10;}&#10;\end{document}"/>
  <p:tag name="IGUANATEXSIZE" val="22"/>
</p:tagLst>
</file>

<file path=ppt/tags/tag10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begin{document}&#10;\begin{align*}&#10;\theta_{13}&#10;\end{align*}&#10;\end{document}&#10;"/>
  <p:tag name="FILENAME" val="TP_tmp"/>
  <p:tag name="FORMAT" val="png256"/>
  <p:tag name="RES" val="600"/>
  <p:tag name="BLEND" val="0"/>
  <p:tag name="TRANSPARENT" val="1"/>
  <p:tag name="TBUG" val="0"/>
  <p:tag name="ALLOWFS" val="0"/>
  <p:tag name="ORIGWIDTH" val="13"/>
  <p:tag name="PICTUREFILESIZE" val="1285"/>
</p:tagLst>
</file>

<file path=ppt/tags/tag10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begin{document}&#10;\begin{align*}&#10;\theta_{23}&#10;\end{align*}&#10;\end{document}&#10;"/>
  <p:tag name="FILENAME" val="TP_tmp"/>
  <p:tag name="FORMAT" val="png256"/>
  <p:tag name="RES" val="600"/>
  <p:tag name="BLEND" val="0"/>
  <p:tag name="TRANSPARENT" val="1"/>
  <p:tag name="TBUG" val="0"/>
  <p:tag name="ALLOWFS" val="0"/>
  <p:tag name="ORIGWIDTH" val="13"/>
  <p:tag name="PICTUREFILESIZE" val="1320"/>
</p:tagLst>
</file>

<file path=ppt/tags/tag10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_3$&#10;\end{document}&#10;"/>
  <p:tag name="FILENAME" val="TP_tmp"/>
  <p:tag name="FORMAT" val="png256"/>
  <p:tag name="RES" val="600"/>
  <p:tag name="BLEND" val="0"/>
  <p:tag name="TRANSPARENT" val="1"/>
  <p:tag name="TBUG" val="0"/>
  <p:tag name="ALLOWFS" val="0"/>
  <p:tag name="ORIGWIDTH" val="10"/>
  <p:tag name="PICTUREFILESIZE" val="1220"/>
</p:tagLst>
</file>

<file path=ppt/tags/tag10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_1$&#10;\end{document}&#10;"/>
  <p:tag name="FILENAME" val="TP_tmp"/>
  <p:tag name="FORMAT" val="png256"/>
  <p:tag name="RES" val="600"/>
  <p:tag name="BLEND" val="0"/>
  <p:tag name="TRANSPARENT" val="1"/>
  <p:tag name="TBUG" val="0"/>
  <p:tag name="ALLOWFS" val="0"/>
  <p:tag name="ORIGWIDTH" val="10"/>
  <p:tag name="PICTUREFILESIZE" val="1153"/>
</p:tagLst>
</file>

<file path=ppt/tags/tag10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_2$&#10;\end{document}&#10;"/>
  <p:tag name="FILENAME" val="TP_tmp"/>
  <p:tag name="FORMAT" val="png256"/>
  <p:tag name="RES" val="600"/>
  <p:tag name="BLEND" val="0"/>
  <p:tag name="TRANSPARENT" val="1"/>
  <p:tag name="TBUG" val="0"/>
  <p:tag name="ALLOWFS" val="0"/>
  <p:tag name="ORIGWIDTH" val="10"/>
  <p:tag name="PICTUREFILESIZE" val="1198"/>
</p:tagLst>
</file>

<file path=ppt/tags/tag10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_3$&#10;\end{document}&#10;"/>
  <p:tag name="FILENAME" val="TP_tmp"/>
  <p:tag name="FORMAT" val="png256"/>
  <p:tag name="RES" val="600"/>
  <p:tag name="BLEND" val="0"/>
  <p:tag name="TRANSPARENT" val="1"/>
  <p:tag name="TBUG" val="0"/>
  <p:tag name="ALLOWFS" val="0"/>
  <p:tag name="ORIGWIDTH" val="10"/>
  <p:tag name="PICTUREFILESIZE" val="1220"/>
</p:tagLst>
</file>

<file path=ppt/tags/tag10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_1$&#10;\end{document}&#10;"/>
  <p:tag name="FILENAME" val="TP_tmp"/>
  <p:tag name="FORMAT" val="png256"/>
  <p:tag name="RES" val="600"/>
  <p:tag name="BLEND" val="0"/>
  <p:tag name="TRANSPARENT" val="1"/>
  <p:tag name="TBUG" val="0"/>
  <p:tag name="ALLOWFS" val="0"/>
  <p:tag name="ORIGWIDTH" val="10"/>
  <p:tag name="PICTUREFILESIZE" val="1153"/>
</p:tagLst>
</file>

<file path=ppt/tags/tag10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_2$&#10;\end{document}&#10;"/>
  <p:tag name="FILENAME" val="TP_tmp"/>
  <p:tag name="FORMAT" val="png256"/>
  <p:tag name="RES" val="600"/>
  <p:tag name="BLEND" val="0"/>
  <p:tag name="TRANSPARENT" val="1"/>
  <p:tag name="TBUG" val="0"/>
  <p:tag name="ALLOWFS" val="0"/>
  <p:tag name="ORIGWIDTH" val="10"/>
  <p:tag name="PICTUREFILESIZE" val="1198"/>
</p:tagLst>
</file>

<file path=ppt/tags/tag10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pagestyle{empty}&#10;\begin{document}&#10;$$\sum_\alpha \ \max_{\mathbf{x}_\alpha} \, \big[ \, \theta_\alpha(\mathbf{x}_\alpha)  \ \big] $$&#10;\end{document}"/>
  <p:tag name="FILENAME" val="TP_tmp"/>
  <p:tag name="FORMAT" val="pngmono"/>
  <p:tag name="RES" val="600"/>
  <p:tag name="BLEND" val="0"/>
  <p:tag name="TRANSPARENT" val="0"/>
  <p:tag name="TBUG" val="0"/>
  <p:tag name="ALLOWFS" val="0"/>
  <p:tag name="ORIGWIDTH" val="83"/>
  <p:tag name="PICTUREFILESIZE" val="2050"/>
</p:tagLst>
</file>

<file path=ppt/tags/tag10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pagestyle{empty}&#10;\begin{document}&#10;$$\leq $$&#10;\end{document}"/>
  <p:tag name="FILENAME" val="TP_tmp"/>
  <p:tag name="FORMAT" val="pngmono"/>
  <p:tag name="RES" val="600"/>
  <p:tag name="BLEND" val="0"/>
  <p:tag name="TRANSPARENT" val="0"/>
  <p:tag name="TBUG" val="0"/>
  <p:tag name="ALLOWFS" val="0"/>
  <p:tag name="ORIGWIDTH" val="7"/>
  <p:tag name="PICTUREFILESIZE" val="289"/>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red}{&#10;$Z$&#10;}&#10;\end{document}"/>
  <p:tag name="IGUANATEXSIZE" val="22"/>
</p:tagLst>
</file>

<file path=ppt/tags/tag1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_1$&#10;\end{document}&#10;"/>
  <p:tag name="FILENAME" val="TP_tmp"/>
  <p:tag name="FORMAT" val="png256"/>
  <p:tag name="RES" val="600"/>
  <p:tag name="BLEND" val="0"/>
  <p:tag name="TRANSPARENT" val="1"/>
  <p:tag name="TBUG" val="0"/>
  <p:tag name="ALLOWFS" val="0"/>
  <p:tag name="ORIGWIDTH" val="10"/>
  <p:tag name="PICTUREFILESIZE" val="1153"/>
</p:tagLst>
</file>

<file path=ppt/tags/tag1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_2$&#10;\end{document}&#10;"/>
  <p:tag name="FILENAME" val="TP_tmp"/>
  <p:tag name="FORMAT" val="png256"/>
  <p:tag name="RES" val="600"/>
  <p:tag name="BLEND" val="0"/>
  <p:tag name="TRANSPARENT" val="1"/>
  <p:tag name="TBUG" val="0"/>
  <p:tag name="ALLOWFS" val="0"/>
  <p:tag name="ORIGWIDTH" val="10"/>
  <p:tag name="PICTUREFILESIZE" val="1198"/>
</p:tagLst>
</file>

<file path=ppt/tags/tag1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_3$&#10;\end{document}&#10;"/>
  <p:tag name="FILENAME" val="TP_tmp"/>
  <p:tag name="FORMAT" val="png256"/>
  <p:tag name="RES" val="600"/>
  <p:tag name="BLEND" val="0"/>
  <p:tag name="TRANSPARENT" val="1"/>
  <p:tag name="TBUG" val="0"/>
  <p:tag name="ALLOWFS" val="0"/>
  <p:tag name="ORIGWIDTH" val="10"/>
  <p:tag name="PICTUREFILESIZE" val="1220"/>
</p:tagLst>
</file>

<file path=ppt/tags/tag1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svgnames]{xcolor}&#10;\pagestyle{empty}&#10;\begin{document}&#10;\begin{align*}&#10;F(x)  = f_1(x) \cdot f_2(x) &#10;\end{align*}&#10;\end{document}"/>
  <p:tag name="FILENAME" val="TP_tmp"/>
  <p:tag name="FORMAT" val="pngmono"/>
  <p:tag name="RES" val="600"/>
  <p:tag name="BLEND" val="0"/>
  <p:tag name="TRANSPARENT" val="1"/>
  <p:tag name="TBUG" val="0"/>
  <p:tag name="ALLOWFS" val="0"/>
  <p:tag name="ORIGWIDTH" val="87"/>
  <p:tag name="PICTUREFILESIZE" val="1765"/>
</p:tagLst>
</file>

<file path=ppt/tags/tag1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svgnames]{xcolor}&#10;\pagestyle{empty}&#10;\begin{document}&#10;\begin{align*}&#10;\sum_x f_1(x) \cdot f_2(x) \quad &amp;\leq \quad&#10;\Big[ \sum_x f_1(x)^{\frac{1}{w_1}} \Big]^{w_1} \cdot&#10;\Big[ \sum_x f_2(x)^{\frac{1}{w_2}} \Big]^{w_2} &#10;%\textcolor{blue}{&#10;%}&#10;\end{align*}&#10;\end{document}"/>
  <p:tag name="FILENAME" val="TP_tmp"/>
  <p:tag name="FORMAT" val="pngmono"/>
  <p:tag name="RES" val="600"/>
  <p:tag name="BLEND" val="0"/>
  <p:tag name="TRANSPARENT" val="1"/>
  <p:tag name="TBUG" val="0"/>
  <p:tag name="ALLOWFS" val="0"/>
  <p:tag name="ORIGWIDTH" val="252"/>
  <p:tag name="PICTUREFILESIZE" val="5695"/>
</p:tagLst>
</file>

<file path=ppt/tags/tag1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svgnames]{xcolor}&#10;\pagestyle{empty}&#10;&#10;%%%%%%%%%%%%%%%%%%%%%%%%&#10;% define \avsum&#10;% Link: http://tex.stackexchange.com/questions/167451/average-sum-symbol&#10;\newcommand{\avsum}{\mathop{\mathpalette\avsuminner\relax}\displaylimits}&#10;\makeatletter&#10;\newcommand\avsuminner[2]{%&#10;  {\sbox0{$\m@th#1\sum$}%&#10;   \vphantom{\usebox0}%&#10;   \ooalign{%&#10;     \hidewidth&#10;     \smash{\vrule height\dimexpr\ht0+1pt\relax depth\dimexpr\dp0+1pt\relax}%&#10;     \hidewidth\cr&#10;     $\m@th#1\sum$\cr&#10;   }%&#10;  }%&#10;}&#10;\makeatother&#10;%%%%%%%%%%%%%%%%%%%%%%%%&#10;&#10;\begin{document}&#10;\begin{align*}&#10;\avsum_{x_1}^{w_1} f(x_1) = \Big[ \sum_{x_1} f(x_1)^{\frac{1}{w_1}} \Big]^{w_1}&#10;\end{align*}&#10;\end{document}"/>
  <p:tag name="FILENAME" val="TP_tmp"/>
  <p:tag name="FORMAT" val="pngmono"/>
  <p:tag name="RES" val="600"/>
  <p:tag name="BLEND" val="0"/>
  <p:tag name="TRANSPARENT" val="1"/>
  <p:tag name="TBUG" val="0"/>
  <p:tag name="ALLOWFS" val="0"/>
  <p:tag name="ORIGWIDTH" val="125"/>
  <p:tag name="PICTUREFILESIZE" val="2737"/>
</p:tagLst>
</file>

<file path=ppt/tags/tag1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svgnames]{xcolor}&#10;\pagestyle{empty}&#10;&#10;%%%%%%%%%%%%%%%%%%%%%%%%&#10;% define \avsum&#10;% Link: http://tex.stackexchange.com/questions/167451/average-sum-symbol&#10;\newcommand{\avsum}{\mathop{\mathpalette\avsuminner\relax}\displaylimits}&#10;\makeatletter&#10;\newcommand\avsuminner[2]{%&#10;  {\sbox0{$\m@th#1\sum$}%&#10;   \vphantom{\usebox0}%&#10;   \ooalign{%&#10;     \hidewidth&#10;     \smash{\vrule height\dimexpr\ht0+1pt\relax depth\dimexpr\dp0+1pt\relax}%&#10;     \hidewidth\cr&#10;     $\m@th#1\sum$\cr&#10;   }%&#10;  }%&#10;}&#10;\makeatother&#10;%%%%%%%%%%%%%%%%%%%%%%%%&#10;\begin{document}&#10;\begin{align*}&#10;\lim_{w\rightarrow 0^+}&#10;\avsum_{x}^{w} f(x) =&#10;\max_x f(x)&#10;\end{align*}&#10;\end{document}"/>
  <p:tag name="FILENAME" val="TP_tmp"/>
  <p:tag name="FORMAT" val="pngmono"/>
  <p:tag name="RES" val="600"/>
  <p:tag name="BLEND" val="0"/>
  <p:tag name="TRANSPARENT" val="1"/>
  <p:tag name="TBUG" val="0"/>
  <p:tag name="ALLOWFS" val="0"/>
  <p:tag name="ORIGWIDTH" val="113"/>
  <p:tag name="PICTUREFILESIZE" val="2826"/>
</p:tagLst>
</file>

<file path=ppt/tags/tag1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svgnames]{xcolor}&#10;\pagestyle{empty}&#10;&#10;%%%%%%%%%%%%%%%%%%%%%%%%&#10;% define \avsum&#10;% Link: http://tex.stackexchange.com/questions/167451/average-sum-symbol&#10;\newcommand{\avsum}{\mathop{\mathpalette\avsuminner\relax}\displaylimits}&#10;\makeatletter&#10;\newcommand\avsuminner[2]{%&#10;  {\sbox0{$\m@th#1\sum$}%&#10;   \vphantom{\usebox0}%&#10;   \ooalign{%&#10;     \hidewidth&#10;     \smash{\vrule height\dimexpr\ht0+1pt\relax depth\dimexpr\dp0+1pt\relax}%&#10;     \hidewidth\cr&#10;     $\m@th#1\sum$\cr&#10;   }%&#10;  }%&#10;}&#10;\makeatother&#10;%%%%%%%%%%%%%%%%%%%%%%%%&#10;\begin{document}&#10;\begin{align*}&#10;\avsum_{x_1}^{w_1} &#10;\avsum_{x_2}^{w_2} &#10;f(x_1,x_2)  \neq &#10;\avsum_{x_2}^{w_2} &#10;\avsum_{x_1}^{w_1} &#10;f(x_1,x_2)  &#10;\end{align*}&#10;\end{document}"/>
  <p:tag name="FILENAME" val="TP_tmp"/>
  <p:tag name="FORMAT" val="pngmono"/>
  <p:tag name="RES" val="600"/>
  <p:tag name="BLEND" val="0"/>
  <p:tag name="TRANSPARENT" val="1"/>
  <p:tag name="TBUG" val="0"/>
  <p:tag name="ALLOWFS" val="0"/>
  <p:tag name="ORIGWIDTH" val="153"/>
  <p:tag name="PICTUREFILESIZE" val="5168"/>
</p:tagLst>
</file>

<file path=ppt/tags/tag1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svgnames]{xcolor}&#10;\pagestyle{empty}&#10;\begin{document}&#10;\begin{align*}&#10;w_1 + w_2 = 1&#10;\end{align*}&#10;\end{document}"/>
  <p:tag name="FILENAME" val="TP_tmp"/>
  <p:tag name="FORMAT" val="pngmono"/>
  <p:tag name="RES" val="600"/>
  <p:tag name="BLEND" val="0"/>
  <p:tag name="TRANSPARENT" val="1"/>
  <p:tag name="TBUG" val="0"/>
  <p:tag name="ALLOWFS" val="0"/>
  <p:tag name="ORIGWIDTH" val="54"/>
  <p:tag name="PICTUREFILESIZE" val="693"/>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red}{&#10;$Z$&#10;}&#10;\end{document}"/>
  <p:tag name="IGUANATEXSIZE" val="22"/>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black}{&#10;$U$&#10;}&#10;\end{document}"/>
  <p:tag name="IGUANATEXSIZE" val="22"/>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black}{&#10;$U$&#10;}&#10;\end{document}"/>
  <p:tag name="IGUANATEXSIZE" val="22"/>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black}{&#10;$L$&#10;}&#10;\end{document}"/>
  <p:tag name="IGUANATEXSIZE" val="22"/>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red}{&#10;$Z$&#10;}&#10;\end{document}"/>
  <p:tag name="IGUANATEXSIZE" val="22"/>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black}{&#10;$U$&#10;}&#10;\end{document}"/>
  <p:tag name="IGUANATEXSIZE" val="22"/>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black}{&#10;$L$&#10;}&#10;\end{document}"/>
  <p:tag name="IGUANATEXSIZE" val="22"/>
</p:tagLst>
</file>

<file path=ppt/tags/tag1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10;\begin{align*}&#10;\mathbf{\tilde b} \sim \ &amp; w_{1}\, q_{1}(b|\tilde a,\tilde c) \, + \, &#10;w_{2}\, q_{2}(b|\tilde d,\tilde e)&#10;\end{align*}&#10;&#10;\end{document}"/>
  <p:tag name="FILENAME" val="TP_tmp"/>
  <p:tag name="FORMAT" val="png256"/>
  <p:tag name="RES" val="600"/>
  <p:tag name="BLEND" val="0"/>
  <p:tag name="TRANSPARENT" val="0"/>
  <p:tag name="TBUG" val="0"/>
  <p:tag name="ALLOWFS" val="0"/>
  <p:tag name="ORIGWIDTH" val="138"/>
  <p:tag name="PICTUREFILESIZE" val="4119"/>
</p:tagLst>
</file>

<file path=ppt/tags/tag12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f(a,b) \ f(b,c) $$&#10;%$$ \textcolor{blue}{ \lambda_{X}(\cdot) \ \leq \ \lambda_{X,1}(\cdot) \  \lambda_{X,2}(\cdot) } $$&#10;&#10;\end{document}"/>
  <p:tag name="FILENAME" val="TP_tmp"/>
  <p:tag name="FORMAT" val="png256"/>
  <p:tag name="RES" val="600"/>
  <p:tag name="BLEND" val="0"/>
  <p:tag name="TRANSPARENT" val="0"/>
  <p:tag name="TBUG" val="0"/>
  <p:tag name="ALLOWFS" val="0"/>
  <p:tag name="ORIGWIDTH" val="57"/>
  <p:tag name="PICTUREFILESIZE" val="2433"/>
</p:tagLst>
</file>

<file path=ppt/tags/tag12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10;\begin{align*}&#10;\mathbf{\tilde a} \sim q(A) =  f(a) \cdot \lambda_{E\rightarrow A}(a)  / U&#10;\end{align*}&#10;&#10;\end{document}"/>
  <p:tag name="FILENAME" val="TP_tmp"/>
  <p:tag name="FORMAT" val="png256"/>
  <p:tag name="RES" val="600"/>
  <p:tag name="BLEND" val="0"/>
  <p:tag name="TRANSPARENT" val="0"/>
  <p:tag name="TBUG" val="0"/>
  <p:tag name="ALLOWFS" val="0"/>
  <p:tag name="ORIGWIDTH" val="131"/>
  <p:tag name="PICTUREFILESIZE" val="4062"/>
</p:tagLst>
</file>

<file path=ppt/tags/tag12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f(b,d) \ f(b,e) $$&#10;%$$ \textcolor{blue}{ \lambda_{X}(\cdot) \ \leq \ \lambda_{X,1}(\cdot) \  \lambda_{X,2}(\cdot) } $$&#10;&#10;\end{document}"/>
  <p:tag name="FILENAME" val="TP_tmp"/>
  <p:tag name="FORMAT" val="png256"/>
  <p:tag name="RES" val="600"/>
  <p:tag name="BLEND" val="0"/>
  <p:tag name="TRANSPARENT" val="0"/>
  <p:tag name="TBUG" val="0"/>
  <p:tag name="ALLOWFS" val="0"/>
  <p:tag name="ORIGWIDTH" val="57"/>
  <p:tag name="PICTUREFILESIZE" val="2369"/>
</p:tagLst>
</file>

<file path=ppt/tags/tag12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f(c,a) \ f(c,e) $$&#10;%$$ \textcolor{blue}{ \lambda_{X}(\cdot) \ \leq \ \lambda_{X,1}(\cdot) \  \lambda_{X,2}(\cdot) } $$&#10;&#10;\end{document}"/>
  <p:tag name="FILENAME" val="TP_tmp"/>
  <p:tag name="FORMAT" val="png256"/>
  <p:tag name="RES" val="600"/>
  <p:tag name="BLEND" val="0"/>
  <p:tag name="TRANSPARENT" val="0"/>
  <p:tag name="TBUG" val="0"/>
  <p:tag name="ALLOWFS" val="0"/>
  <p:tag name="ORIGWIDTH" val="57"/>
  <p:tag name="PICTUREFILESIZE" val="233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black}{&#10;$L$&#10;}&#10;\end{document}"/>
  <p:tag name="IGUANATEXSIZE" val="22"/>
</p:tagLst>
</file>

<file path=ppt/tags/tag13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f(a,d) $$&#10;%$$ \textcolor{blue}{ \lambda_{X}(\cdot) \ \leq \ \lambda_{X,1}(\cdot) \  \lambda_{X,2}(\cdot) } $$&#10;&#10;\end{document}"/>
  <p:tag name="FILENAME" val="TP_tmp"/>
  <p:tag name="FORMAT" val="png256"/>
  <p:tag name="RES" val="600"/>
  <p:tag name="BLEND" val="0"/>
  <p:tag name="TRANSPARENT" val="0"/>
  <p:tag name="TBUG" val="0"/>
  <p:tag name="ALLOWFS" val="0"/>
  <p:tag name="ORIGWIDTH" val="28"/>
  <p:tag name="PICTUREFILESIZE" val="1788"/>
</p:tagLst>
</file>

<file path=ppt/tags/tag13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f(a) $$&#10;%$$ \textcolor{blue}{ \lambda_{X}(\cdot) \ \leq \ \lambda_{X,1}(\cdot) \  \lambda_{X,2}(\cdot) } $$&#10;&#10;\end{document}"/>
  <p:tag name="FILENAME" val="TP_tmp"/>
  <p:tag name="FORMAT" val="png256"/>
  <p:tag name="RES" val="600"/>
  <p:tag name="BLEND" val="0"/>
  <p:tag name="TRANSPARENT" val="0"/>
  <p:tag name="TBUG" val="0"/>
  <p:tag name="ALLOWFS" val="0"/>
  <p:tag name="ORIGWIDTH" val="19"/>
  <p:tag name="PICTUREFILESIZE" val="1547"/>
</p:tagLst>
</file>

<file path=ppt/tags/tag13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10;$$ \textcolor{blue}{ \lambda_{B\rightarrow C}(a,c) }  $$&#10;&#10;\end{document}"/>
  <p:tag name="FILENAME" val="TP_tmp"/>
  <p:tag name="FORMAT" val="png256"/>
  <p:tag name="RES" val="600"/>
  <p:tag name="BLEND" val="0"/>
  <p:tag name="TRANSPARENT" val="0"/>
  <p:tag name="TBUG" val="0"/>
  <p:tag name="ALLOWFS" val="0"/>
  <p:tag name="ORIGWIDTH" val="48"/>
  <p:tag name="PICTUREFILESIZE" val="2172"/>
</p:tagLst>
</file>

<file path=ppt/tags/tag13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10;$$ \textcolor{blue}{ \lambda_{E\rightarrow A}(a) }  $$&#10;&#10;\end{document}"/>
  <p:tag name="FILENAME" val="TP_tmp"/>
  <p:tag name="FORMAT" val="png256"/>
  <p:tag name="RES" val="600"/>
  <p:tag name="BLEND" val="0"/>
  <p:tag name="TRANSPARENT" val="0"/>
  <p:tag name="TBUG" val="0"/>
  <p:tag name="ALLOWFS" val="0"/>
  <p:tag name="ORIGWIDTH" val="39"/>
  <p:tag name="PICTUREFILESIZE" val="2000"/>
</p:tagLst>
</file>

<file path=ppt/tags/tag13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10;$$ \textcolor{blue}{ \lambda_{C\rightarrow E}(a,e) }  $$&#10;&#10;\end{document}"/>
  <p:tag name="FILENAME" val="TP_tmp"/>
  <p:tag name="FORMAT" val="png256"/>
  <p:tag name="RES" val="600"/>
  <p:tag name="BLEND" val="0"/>
  <p:tag name="TRANSPARENT" val="0"/>
  <p:tag name="TBUG" val="0"/>
  <p:tag name="ALLOWFS" val="0"/>
  <p:tag name="ORIGWIDTH" val="49"/>
  <p:tag name="PICTUREFILESIZE" val="2260"/>
</p:tagLst>
</file>

<file path=ppt/tags/tag13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10;$$ \textcolor{blue}{ \lambda_{E\rightarrow E}(a,e) }  $$&#10;&#10;\end{document}"/>
  <p:tag name="FILENAME" val="TP_tmp"/>
  <p:tag name="FORMAT" val="png256"/>
  <p:tag name="RES" val="600"/>
  <p:tag name="BLEND" val="0"/>
  <p:tag name="TRANSPARENT" val="0"/>
  <p:tag name="TBUG" val="0"/>
  <p:tag name="ALLOWFS" val="0"/>
  <p:tag name="ORIGWIDTH" val="49"/>
  <p:tag name="PICTUREFILESIZE" val="2183"/>
</p:tagLst>
</file>

<file path=ppt/tags/tag1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10;$$ \textcolor{blue}{ \lambda_{B\rightarrow D}(d,e) }  $$&#10;&#10;\end{document}"/>
  <p:tag name="FILENAME" val="TP_tmp"/>
  <p:tag name="FORMAT" val="png256"/>
  <p:tag name="RES" val="600"/>
  <p:tag name="BLEND" val="0"/>
  <p:tag name="TRANSPARENT" val="0"/>
  <p:tag name="TBUG" val="0"/>
  <p:tag name="ALLOWFS" val="0"/>
  <p:tag name="ORIGWIDTH" val="49"/>
  <p:tag name="PICTUREFILESIZE" val="2236"/>
</p:tagLst>
</file>

<file path=ppt/tags/tag1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w_{1}$$&#10;\end{document}"/>
  <p:tag name="FILENAME" val="TP_tmp"/>
  <p:tag name="FORMAT" val="png256"/>
  <p:tag name="RES" val="600"/>
  <p:tag name="BLEND" val="0"/>
  <p:tag name="TRANSPARENT" val="0"/>
  <p:tag name="TBUG" val="0"/>
  <p:tag name="ALLOWFS" val="0"/>
  <p:tag name="ORIGWIDTH" val="11"/>
  <p:tag name="PICTUREFILESIZE" val="1167"/>
</p:tagLst>
</file>

<file path=ppt/tags/tag13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begin{align*}&#10;\textcolor{blue}{&#10;q_1(b|a,c) =&#10;\Big[ \frac{  f(a,b) \cdot f(b,c) }{\lambda_{B\rightarrow C}(a,c)}&#10;\Big]^{\frac{1}{w_{1}} }&#10;} &#10;\end{align*}&#10;&#10;\end{document}"/>
  <p:tag name="FILENAME" val="TP_tmp"/>
  <p:tag name="FORMAT" val="png256"/>
  <p:tag name="RES" val="600"/>
  <p:tag name="BLEND" val="0"/>
  <p:tag name="TRANSPARENT" val="0"/>
  <p:tag name="TBUG" val="0"/>
  <p:tag name="ALLOWFS" val="0"/>
  <p:tag name="ORIGWIDTH" val="136"/>
  <p:tag name="PICTUREFILESIZE" val="6198"/>
</p:tagLst>
</file>

<file path=ppt/tags/tag13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w_{2}$$&#10;\end{document}"/>
  <p:tag name="FILENAME" val="TP_tmp"/>
  <p:tag name="FORMAT" val="png256"/>
  <p:tag name="RES" val="600"/>
  <p:tag name="BLEND" val="0"/>
  <p:tag name="TRANSPARENT" val="0"/>
  <p:tag name="TBUG" val="0"/>
  <p:tag name="ALLOWFS" val="0"/>
  <p:tag name="ORIGWIDTH" val="11"/>
  <p:tag name="PICTUREFILESIZE" val="1222"/>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red}{&#10;$Z$&#10;}&#10;\end{document}"/>
  <p:tag name="IGUANATEXSIZE" val="22"/>
</p:tagLst>
</file>

<file path=ppt/tags/tag140.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begin{align*}&#10;q_{\text{wmb}}(x)&#10;\end{align*}&#10;\end{document}"/>
  <p:tag name="IGUANATEXSIZE" val="22"/>
</p:tagLst>
</file>

<file path=ppt/tags/tag141.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usepackage[dvipsnames]{x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red}{&#10;\begin{align*}&#10;0\leq f(x)/q_{\text{wmb}}(x) \leq U \quad \forall x&#10;\end{align*}&#10;}&#10;\end{document}"/>
  <p:tag name="IGUANATEXSIZE" val="20"/>
</p:tagLst>
</file>

<file path=ppt/tags/tag142.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red}{&#10;$Z$&#10;}&#10;\end{document}"/>
  <p:tag name="IGUANATEXSIZE" val="22"/>
</p:tagLst>
</file>

<file path=ppt/tags/tag143.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black}{&#10;$U$&#10;}&#10;\end{document}"/>
  <p:tag name="IGUANATEXSIZE" val="22"/>
</p:tagLst>
</file>

<file path=ppt/tags/tag144.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black}{&#10;$L$&#10;}&#10;\end{document}"/>
  <p:tag name="IGUANATEXSIZE" val="22"/>
</p:tagLst>
</file>

<file path=ppt/tags/tag145.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bm}&#10;\usepackage{xcolor}% or package color&#10;\usepackage{thmtools,thm-restate}&#10;\usepackage[textwidth=7cm]{geometry}&#10;\newcommand{\E}{\mathop{\mathbb{E}}}&#10;\newcommand{\rootnode}{\emptyset}&#10;\newcommand{\evar}{\widehat{\Var}}&#10;\newcommand{\Var}{\operatorname{Var}}&#10;\newcommand{\HM}{\operatorname{HM}}&#10;\newcommand{\US}{U^{\cS}}&#10;\newcommand{\qS}{q^{\cS}}&#10;\newcommand{\cS}{\mathcal{S}}&#10;\newtheorem{proposition}{Proposition} % for claims&#10;\newtheorem{theorem}{Theorem}&#10;&#10;\pagestyle{empty}&#10;\begin{document}&#10;\noindent &#10;\begin{align*}&#10;\widehat{Z} &#10;&amp;= \frac{\HM(\bm{U})}{N}\sum\limits_{i=1}^{N}\frac{\widehat{Z}_i}{U_i}, &#10;&amp; \HM(\bm{U}) &#10;&amp;= \Big[ \frac{1}{N} \sum_{i=1}^N \frac{1}{U_i} \Big]^{-1}&#10;\end{align*}&#10;\end{document}"/>
  <p:tag name="IGUANATEXSIZE" val="24"/>
</p:tagLst>
</file>

<file path=ppt/tags/tag14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fonts,amssymb}&#10;\usepackage{color}&#10;\begin{document}&#10;\begin{align*}&#10;Z \leq h&#10;\end{align*}&#10;\end{document}&#10;"/>
  <p:tag name="FILENAME" val="TP_tmp"/>
  <p:tag name="FORMAT" val="pngmono"/>
  <p:tag name="RES" val="600"/>
  <p:tag name="BLEND" val="0"/>
  <p:tag name="TRANSPARENT" val="1"/>
  <p:tag name="TBUG" val="0"/>
  <p:tag name="ALLOWFS" val="0"/>
  <p:tag name="ORIGWIDTH" val="27"/>
  <p:tag name="PICTUREFILESIZE" val="709"/>
</p:tagLst>
</file>

<file path=ppt/tags/tag14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fonts,amssymb}&#10;\usepackage{color}&#10;\begin{document}&#10;\begin{align*}&#10;Z \leq U = h_0 + h_1&#10;\end{align*}&#10;\end{document}&#10;"/>
  <p:tag name="FILENAME" val="TP_tmp"/>
  <p:tag name="FORMAT" val="pngmono"/>
  <p:tag name="RES" val="600"/>
  <p:tag name="BLEND" val="0"/>
  <p:tag name="TRANSPARENT" val="0"/>
  <p:tag name="TBUG" val="0"/>
  <p:tag name="ALLOWFS" val="0"/>
  <p:tag name="ORIGWIDTH" val="74"/>
  <p:tag name="PICTUREFILESIZE" val="1425"/>
</p:tagLst>
</file>

<file path=ppt/tags/tag14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fonts,amssymb}&#10;\usepackage{color}&#10;\begin{document}&#10;\begin{align*}&#10;Z \leq U = h_{00} + h_{01} + h_1&#10;\end{align*}&#10;\end{document}&#10;"/>
  <p:tag name="FILENAME" val="TP_tmp"/>
  <p:tag name="FORMAT" val="pngmono"/>
  <p:tag name="RES" val="600"/>
  <p:tag name="BLEND" val="0"/>
  <p:tag name="TRANSPARENT" val="0"/>
  <p:tag name="TBUG" val="0"/>
  <p:tag name="ALLOWFS" val="0"/>
  <p:tag name="ORIGWIDTH" val="104"/>
  <p:tag name="PICTUREFILESIZE" val="1917"/>
</p:tagLst>
</file>

<file path=ppt/tags/tag14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fonts,amssymb}&#10;\usepackage{color}&#10;\begin{document}&#10;\begin{align*}&#10;Z \leq U = h_{00} + h_{010} + h_{011} + h_1&#10;\end{align*}&#10;\end{document}&#10;"/>
  <p:tag name="FILENAME" val="TP_tmp"/>
  <p:tag name="FORMAT" val="pngmono"/>
  <p:tag name="RES" val="600"/>
  <p:tag name="BLEND" val="0"/>
  <p:tag name="TRANSPARENT" val="0"/>
  <p:tag name="TBUG" val="0"/>
  <p:tag name="ALLOWFS" val="0"/>
  <p:tag name="ORIGWIDTH" val="139"/>
  <p:tag name="PICTUREFILESIZE" val="2325"/>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black}{&#10;$U$&#10;}&#10;\end{document}"/>
  <p:tag name="IGUANATEXSIZE" val="22"/>
</p:tagLst>
</file>

<file path=ppt/tags/tag15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fonts,amssymb}&#10;\usepackage{color}&#10;\begin{document}&#10;\begin{align*}&#10;h_{00}&#10;\end{align*}&#10;\end{document}&#10;"/>
  <p:tag name="FILENAME" val="TP_tmp"/>
  <p:tag name="FORMAT" val="pngmono"/>
  <p:tag name="RES" val="600"/>
  <p:tag name="BLEND" val="0"/>
  <p:tag name="TRANSPARENT" val="0"/>
  <p:tag name="TBUG" val="0"/>
  <p:tag name="ALLOWFS" val="0"/>
  <p:tag name="ORIGWIDTH" val="13"/>
  <p:tag name="PICTUREFILESIZE" val="513"/>
</p:tagLst>
</file>

<file path=ppt/tags/tag15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fonts,amssymb}&#10;\usepackage{color}&#10;\begin{document}&#10;\begin{align*}&#10;h_{01}&#10;\end{align*}&#10;\end{document}&#10;"/>
  <p:tag name="FILENAME" val="TP_tmp"/>
  <p:tag name="FORMAT" val="pngmono"/>
  <p:tag name="RES" val="600"/>
  <p:tag name="BLEND" val="0"/>
  <p:tag name="TRANSPARENT" val="0"/>
  <p:tag name="TBUG" val="0"/>
  <p:tag name="ALLOWFS" val="0"/>
  <p:tag name="ORIGWIDTH" val="13"/>
  <p:tag name="PICTUREFILESIZE" val="487"/>
</p:tagLst>
</file>

<file path=ppt/tags/tag15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fonts,amssymb}&#10;\usepackage{color}&#10;\begin{document}&#10;\begin{align*}&#10;h_{0}&#10;\end{align*}&#10;\end{document}&#10;"/>
  <p:tag name="FILENAME" val="TP_tmp"/>
  <p:tag name="FORMAT" val="pngmono"/>
  <p:tag name="RES" val="600"/>
  <p:tag name="BLEND" val="0"/>
  <p:tag name="TRANSPARENT" val="0"/>
  <p:tag name="TBUG" val="0"/>
  <p:tag name="ALLOWFS" val="0"/>
  <p:tag name="ORIGWIDTH" val="10"/>
  <p:tag name="PICTUREFILESIZE" val="447"/>
</p:tagLst>
</file>

<file path=ppt/tags/tag15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fonts,amssymb}&#10;\usepackage{color}&#10;\begin{document}&#10;\begin{align*}&#10;h_{010}&#10;\end{align*}&#10;\end{document}&#10;"/>
  <p:tag name="FILENAME" val="TP_tmp"/>
  <p:tag name="FORMAT" val="pngmono"/>
  <p:tag name="RES" val="600"/>
  <p:tag name="BLEND" val="0"/>
  <p:tag name="TRANSPARENT" val="0"/>
  <p:tag name="TBUG" val="0"/>
  <p:tag name="ALLOWFS" val="0"/>
  <p:tag name="ORIGWIDTH" val="17"/>
  <p:tag name="PICTUREFILESIZE" val="568"/>
</p:tagLst>
</file>

<file path=ppt/tags/tag15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fonts,amssymb}&#10;\usepackage{color}&#10;\begin{document}&#10;\begin{align*}&#10;h_{011}&#10;\end{align*}&#10;\end{document}&#10;"/>
  <p:tag name="FILENAME" val="TP_tmp"/>
  <p:tag name="FORMAT" val="pngmono"/>
  <p:tag name="RES" val="600"/>
  <p:tag name="BLEND" val="0"/>
  <p:tag name="TRANSPARENT" val="0"/>
  <p:tag name="TBUG" val="0"/>
  <p:tag name="ALLOWFS" val="0"/>
  <p:tag name="ORIGWIDTH" val="17"/>
  <p:tag name="PICTUREFILESIZE" val="535"/>
</p:tagLst>
</file>

<file path=ppt/tags/tag1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fonts,amssymb}&#10;\usepackage{color}&#10;\begin{document}&#10;\begin{align*}&#10;h_{1}&#10;\end{align*}&#10;\end{document}&#10;"/>
  <p:tag name="FILENAME" val="TP_tmp"/>
  <p:tag name="FORMAT" val="pngmono"/>
  <p:tag name="RES" val="600"/>
  <p:tag name="BLEND" val="0"/>
  <p:tag name="TRANSPARENT" val="0"/>
  <p:tag name="TBUG" val="0"/>
  <p:tag name="ALLOWFS" val="0"/>
  <p:tag name="ORIGWIDTH" val="10"/>
  <p:tag name="PICTUREFILESIZE" val="406"/>
</p:tagLst>
</file>

<file path=ppt/tags/tag156.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bm}&#10;\usepackage{xcolor}% or package color&#10;\usepackage{thmtools,thm-restate}&#10;\usepackage[textwidth=9.5cm]{geometry}&#10;\newcommand{\E}{\mathop{\mathbb{E}}}&#10;\newcommand{\rootnode}{\emptyset}&#10;\newcommand{\evar}{\widehat{\Var}}&#10;\newcommand{\Var}{\operatorname{Var}}&#10;\newcommand{\HM}{\operatorname{HM}}&#10;\newcommand{\US}{U^{\cS}}&#10;\newcommand{\qS}{q^{\cS}}&#10;\newcommand{\cS}{\mathcal{S}}&#10;\newtheorem{proposition}{Proposition} % for claims&#10;\newtheorem{theorem}{Theorem}&#10;&#10;\pagestyle{empty}&#10;\begin{document}&#10;\noindent &#10;\textbf{Theorem}:&#10;  Define the deviation term&#10;  \begin{align*}\label{eq:ebb}&#10;    \Delta = \HM(\bm{U})\Big( \sqrt{\frac{2\evar(\{\widehat{Z}_i / U_i\}_{i=1}^N)\ln(2/\delta)}{N}} + \frac{7\ln (2/\delta)}{3(N-1)} \Big)&#10;  \end{align*}&#10;then, $\Pr[Z\leq \widehat{Z}+\Delta] \geq 1-\delta$ and $\Pr[Z\geq \widehat{Z}-\Delta] \geq 1-\delta$.&#10;&#10;\end{document}"/>
  <p:tag name="IGUANATEXSIZE" val="22"/>
</p:tagLst>
</file>

<file path=ppt/tags/tag157.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bm}&#10;\usepackage{xcolor}% or package color&#10;\usepackage{thmtools,thm-restate}&#10;\usepackage[textwidth=9.5cm]{geometry}&#10;\newcommand{\E}{\mathop{\mathbb{E}}}&#10;\newcommand{\rootnode}{\emptyset}&#10;\newcommand{\evar}{\widehat{\Var}}&#10;\newcommand{\Var}{\operatorname{Var}}&#10;\newcommand{\HM}{\operatorname{HM}}&#10;\newcommand{\US}{U^{\cS}}&#10;\newcommand{\qS}{q^{\cS}}&#10;\newcommand{\cS}{\mathcal{S}}&#10;\newtheorem{proposition}{Proposition} % for claims&#10;\newtheorem{theorem}{Theorem}&#10;&#10;\pagestyle{empty}&#10;\begin{document}&#10;\noindent &#10;$\evar(\{\widehat{Z}_i/U_i\}_{i=1}^N)$: empirical variance of $\{\widehat{Z}_i/U_i\}_{i=1}^N$.&#10;\end{document}"/>
  <p:tag name="IGUANATEXSIZE" val="20"/>
</p:tagLst>
</file>

<file path=ppt/tags/tag158.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red}{&#10;$Z$&#10;}&#10;\end{document}"/>
  <p:tag name="IGUANATEXSIZE" val="22"/>
</p:tagLst>
</file>

<file path=ppt/tags/tag159.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black}{&#10;$U$&#10;}&#10;\end{document}"/>
  <p:tag name="IGUANATEXSIZE" val="22"/>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black}{&#10;$L$&#10;}&#10;\end{document}"/>
  <p:tag name="IGUANATEXSIZE" val="22"/>
</p:tagLst>
</file>

<file path=ppt/tags/tag160.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black}{&#10;$L$&#10;}&#10;\end{document}"/>
  <p:tag name="IGUANATEXSIZE" val="22"/>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pagestyle{empty}&#10;\begin{document}&#10;$$f(\mathbf{x}^*) = \max_{\mathbf{x}} \prod_\alpha f_\alpha(\mathbf{x}_\alpha) $$&#10;\end{document}"/>
  <p:tag name="FILENAME" val="TP_tmp"/>
  <p:tag name="FORMAT" val="pngmono"/>
  <p:tag name="RES" val="600"/>
  <p:tag name="BLEND" val="0"/>
  <p:tag name="TRANSPARENT" val="1"/>
  <p:tag name="TBUG" val="0"/>
  <p:tag name="ALLOWFS" val="0"/>
  <p:tag name="ORIGWIDTH" val="101"/>
  <p:tag name="PICTUREFILESIZE" val="2126"/>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pagestyle{empty}&#10;\begin{document}&#10;$$Z = \sum_{\mathbf{x}} \prod_\alpha f_\alpha(\mathbf{x}_\alpha) $$&#10;\end{document}"/>
  <p:tag name="FILENAME" val="TP_tmp"/>
  <p:tag name="FORMAT" val="pngmono"/>
  <p:tag name="RES" val="600"/>
  <p:tag name="BLEND" val="0"/>
  <p:tag name="TRANSPARENT" val="1"/>
  <p:tag name="TBUG" val="0"/>
  <p:tag name="ALLOWFS" val="0"/>
  <p:tag name="ORIGWIDTH" val="81"/>
  <p:tag name="PICTUREFILESIZE" val="1899"/>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pagestyle{empty}&#10;\begin{document}&#10;$$f(\mathbf{x}^*_M) = \max_{\mathbf{x_M}}\sum_{\mathbf{x}_S} \, \prod_\alpha f_\alpha(\mathbf{x}_\alpha) $$&#10;\end{document}"/>
  <p:tag name="FILENAME" val="TP_tmp"/>
  <p:tag name="FORMAT" val="pngmono"/>
  <p:tag name="RES" val="600"/>
  <p:tag name="BLEND" val="0"/>
  <p:tag name="TRANSPARENT" val="1"/>
  <p:tag name="TBUG" val="0"/>
  <p:tag name="ALLOWFS" val="0"/>
  <p:tag name="ORIGWIDTH" val="123"/>
  <p:tag name="PICTUREFILESIZE" val="3147"/>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red}{&#10;$Z$&#10;}&#10;\end{document}"/>
  <p:tag name="IGUANATEXSIZE" val="22"/>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pagestyle{empty}&#10;\begin{document}&#10;$$f(\mathbf{x}^*) = \max_{\mathbf{x}} \prod_\alpha f_\alpha(\mathbf{x}_\alpha) $$&#10;\end{document}"/>
  <p:tag name="FILENAME" val="TP_tmp"/>
  <p:tag name="FORMAT" val="pngmono"/>
  <p:tag name="RES" val="600"/>
  <p:tag name="BLEND" val="0"/>
  <p:tag name="TRANSPARENT" val="1"/>
  <p:tag name="TBUG" val="0"/>
  <p:tag name="ALLOWFS" val="0"/>
  <p:tag name="ORIGWIDTH" val="101"/>
  <p:tag name="PICTUREFILESIZE" val="2126"/>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pagestyle{empty}&#10;\begin{document}&#10;$$Z = \sum_{\mathbf{x}} \prod_\alpha f_\alpha(\mathbf{x}_\alpha) $$&#10;\end{document}"/>
  <p:tag name="FILENAME" val="TP_tmp"/>
  <p:tag name="FORMAT" val="pngmono"/>
  <p:tag name="RES" val="600"/>
  <p:tag name="BLEND" val="0"/>
  <p:tag name="TRANSPARENT" val="1"/>
  <p:tag name="TBUG" val="0"/>
  <p:tag name="ALLOWFS" val="0"/>
  <p:tag name="ORIGWIDTH" val="81"/>
  <p:tag name="PICTUREFILESIZE" val="1899"/>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pagestyle{empty}&#10;\begin{document}&#10;$$f(\mathbf{x}^*_M) = \max_{\mathbf{x_M}}\sum_{\mathbf{x}_S} \, \prod_\alpha f_\alpha(\mathbf{x}_\alpha) $$&#10;\end{document}"/>
  <p:tag name="FILENAME" val="TP_tmp"/>
  <p:tag name="FORMAT" val="pngmono"/>
  <p:tag name="RES" val="600"/>
  <p:tag name="BLEND" val="0"/>
  <p:tag name="TRANSPARENT" val="1"/>
  <p:tag name="TBUG" val="0"/>
  <p:tag name="ALLOWFS" val="0"/>
  <p:tag name="ORIGWIDTH" val="123"/>
  <p:tag name="PICTUREFILESIZE" val="3147"/>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Big\{ \ f_1, \ f_2, \ \ldots \  f_r, \ f_{r+1}, \ \ldots \ f_n \ \Big\} $$&#10;&#10;\end{document}"/>
  <p:tag name="FILENAME" val="TP_tmp"/>
  <p:tag name="FORMAT" val="png256"/>
  <p:tag name="RES" val="600"/>
  <p:tag name="BLEND" val="0"/>
  <p:tag name="TRANSPARENT" val="0"/>
  <p:tag name="TBUG" val="0"/>
  <p:tag name="ALLOWFS" val="0"/>
  <p:tag name="ORIGWIDTH" val="141"/>
  <p:tag name="PICTUREFILESIZE" val="3509"/>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textcolor{blue}{ \lambda_{X}(\cdot) = \max_{x} \ \prod_{i=1}^n f_i(x,\ldots) }$$&#10;&#10;\end{document}"/>
  <p:tag name="FILENAME" val="TP_tmp"/>
  <p:tag name="FORMAT" val="png256"/>
  <p:tag name="RES" val="600"/>
  <p:tag name="BLEND" val="0"/>
  <p:tag name="TRANSPARENT" val="0"/>
  <p:tag name="TBUG" val="0"/>
  <p:tag name="ALLOWFS" val="0"/>
  <p:tag name="ORIGWIDTH" val="113"/>
  <p:tag name="PICTUREFILESIZE" val="4512"/>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Big\{ \  f_{r+1}, \ \ldots \ f_n \ \Big\} $$&#10;&#10;\end{document}"/>
  <p:tag name="FILENAME" val="TP_tmp"/>
  <p:tag name="FORMAT" val="png256"/>
  <p:tag name="RES" val="600"/>
  <p:tag name="BLEND" val="0"/>
  <p:tag name="TRANSPARENT" val="0"/>
  <p:tag name="TBUG" val="0"/>
  <p:tag name="ALLOWFS" val="0"/>
  <p:tag name="ORIGWIDTH" val="73"/>
  <p:tag name="PICTUREFILESIZE" val="2429"/>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Big\{ \ f_1, \ \ldots \  f_r \ \Big\} $$&#10;&#10;\end{document}"/>
  <p:tag name="FILENAME" val="TP_tmp"/>
  <p:tag name="FORMAT" val="png256"/>
  <p:tag name="RES" val="600"/>
  <p:tag name="BLEND" val="0"/>
  <p:tag name="TRANSPARENT" val="0"/>
  <p:tag name="TBUG" val="0"/>
  <p:tag name="ALLOWFS" val="0"/>
  <p:tag name="ORIGWIDTH" val="61"/>
  <p:tag name="PICTUREFILESIZE" val="2194"/>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textcolor{blue}{ \lambda_{X,1}(\cdot) = \max_{x} \ \prod_{i=1}^r f_i(x,\ldots) }$$&#10;&#10;\end{document}"/>
  <p:tag name="FILENAME" val="TP_tmp"/>
  <p:tag name="FORMAT" val="png256"/>
  <p:tag name="RES" val="600"/>
  <p:tag name="BLEND" val="0"/>
  <p:tag name="TRANSPARENT" val="0"/>
  <p:tag name="TBUG" val="0"/>
  <p:tag name="ALLOWFS" val="0"/>
  <p:tag name="ORIGWIDTH" val="119"/>
  <p:tag name="PICTUREFILESIZE" val="4587"/>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textcolor{blue}{ \lambda_{X,2}(\cdot) = \max_{x} \ \prod_{i=r+1}^n f_i(x,\ldots) }$$&#10;&#10;\end{document}"/>
  <p:tag name="FILENAME" val="TP_tmp"/>
  <p:tag name="FORMAT" val="png256"/>
  <p:tag name="RES" val="600"/>
  <p:tag name="BLEND" val="0"/>
  <p:tag name="TRANSPARENT" val="0"/>
  <p:tag name="TBUG" val="0"/>
  <p:tag name="ALLOWFS" val="0"/>
  <p:tag name="ORIGWIDTH" val="129"/>
  <p:tag name="PICTUREFILESIZE" val="4987"/>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textcolor{blue}{ \lambda_{X}(\cdot) \ \leq \ \lambda_{X,1}(\cdot) \ &#10;\lambda_{X,2}(\cdot) } $$&#10;&#10;\end{document}"/>
  <p:tag name="FILENAME" val="TP_tmp"/>
  <p:tag name="FORMAT" val="png256"/>
  <p:tag name="RES" val="600"/>
  <p:tag name="BLEND" val="0"/>
  <p:tag name="TRANSPARENT" val="0"/>
  <p:tag name="TBUG" val="0"/>
  <p:tag name="ALLOWFS" val="0"/>
  <p:tag name="ORIGWIDTH" val="106"/>
  <p:tag name="PICTUREFILESIZE" val="308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black}{&#10;$U$&#10;}&#10;\end{document}"/>
  <p:tag name="IGUANATEXSIZE" val="22"/>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O(e^n) \longrightarrow O(e^r) + O(e^{n-r}) $$&#10;&#10;\end{document}"/>
  <p:tag name="FILENAME" val="TP_tmp"/>
  <p:tag name="FORMAT" val="png256"/>
  <p:tag name="RES" val="600"/>
  <p:tag name="BLEND" val="0"/>
  <p:tag name="TRANSPARENT" val="0"/>
  <p:tag name="TBUG" val="0"/>
  <p:tag name="ALLOWFS" val="0"/>
  <p:tag name="ORIGWIDTH" val="119"/>
  <p:tag name="PICTUREFILESIZE" val="3100"/>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f(a,b) \ f(b,c) $$&#10;%$$ \textcolor{blue}{ \lambda_{X}(\cdot) \ \leq \ \lambda_{X,1}(\cdot) \  \lambda_{X,2}(\cdot) } $$&#10;&#10;\end{document}"/>
  <p:tag name="FILENAME" val="TP_tmp"/>
  <p:tag name="FORMAT" val="png256"/>
  <p:tag name="RES" val="600"/>
  <p:tag name="BLEND" val="0"/>
  <p:tag name="TRANSPARENT" val="0"/>
  <p:tag name="TBUG" val="0"/>
  <p:tag name="ALLOWFS" val="0"/>
  <p:tag name="ORIGWIDTH" val="57"/>
  <p:tag name="PICTUREFILESIZE" val="2433"/>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f(b,d) \ f(b,e) $$&#10;%$$ \textcolor{blue}{ \lambda_{X}(\cdot) \ \leq \ \lambda_{X,1}(\cdot) \  \lambda_{X,2}(\cdot) } $$&#10;&#10;\end{document}"/>
  <p:tag name="FILENAME" val="TP_tmp"/>
  <p:tag name="FORMAT" val="png256"/>
  <p:tag name="RES" val="600"/>
  <p:tag name="BLEND" val="0"/>
  <p:tag name="TRANSPARENT" val="0"/>
  <p:tag name="TBUG" val="0"/>
  <p:tag name="ALLOWFS" val="0"/>
  <p:tag name="ORIGWIDTH" val="57"/>
  <p:tag name="PICTUREFILESIZE" val="2369"/>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f(c,a) \ f(c,e) $$&#10;%$$ \textcolor{blue}{ \lambda_{X}(\cdot) \ \leq \ \lambda_{X,1}(\cdot) \  \lambda_{X,2}(\cdot) } $$&#10;&#10;\end{document}"/>
  <p:tag name="FILENAME" val="TP_tmp"/>
  <p:tag name="FORMAT" val="png256"/>
  <p:tag name="RES" val="600"/>
  <p:tag name="BLEND" val="0"/>
  <p:tag name="TRANSPARENT" val="0"/>
  <p:tag name="TBUG" val="0"/>
  <p:tag name="ALLOWFS" val="0"/>
  <p:tag name="ORIGWIDTH" val="57"/>
  <p:tag name="PICTUREFILESIZE" val="2330"/>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f(a,d) $$&#10;%$$ \textcolor{blue}{ \lambda_{X}(\cdot) \ \leq \ \lambda_{X,1}(\cdot) \  \lambda_{X,2}(\cdot) } $$&#10;&#10;\end{document}"/>
  <p:tag name="FILENAME" val="TP_tmp"/>
  <p:tag name="FORMAT" val="png256"/>
  <p:tag name="RES" val="600"/>
  <p:tag name="BLEND" val="0"/>
  <p:tag name="TRANSPARENT" val="0"/>
  <p:tag name="TBUG" val="0"/>
  <p:tag name="ALLOWFS" val="0"/>
  <p:tag name="ORIGWIDTH" val="28"/>
  <p:tag name="PICTUREFILESIZE" val="1788"/>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f(a) $$&#10;%$$ \textcolor{blue}{ \lambda_{X}(\cdot) \ \leq \ \lambda_{X,1}(\cdot) \  \lambda_{X,2}(\cdot) } $$&#10;&#10;\end{document}"/>
  <p:tag name="FILENAME" val="TP_tmp"/>
  <p:tag name="FORMAT" val="png256"/>
  <p:tag name="RES" val="600"/>
  <p:tag name="BLEND" val="0"/>
  <p:tag name="TRANSPARENT" val="0"/>
  <p:tag name="TBUG" val="0"/>
  <p:tag name="ALLOWFS" val="0"/>
  <p:tag name="ORIGWIDTH" val="19"/>
  <p:tag name="PICTUREFILESIZE" val="1547"/>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10;$$ \textcolor{blue}{ \lambda_{B\rightarrow C}(a,c) }  $$&#10;&#10;\end{document}"/>
  <p:tag name="FILENAME" val="TP_tmp"/>
  <p:tag name="FORMAT" val="png256"/>
  <p:tag name="RES" val="600"/>
  <p:tag name="BLEND" val="0"/>
  <p:tag name="TRANSPARENT" val="0"/>
  <p:tag name="TBUG" val="0"/>
  <p:tag name="ALLOWFS" val="0"/>
  <p:tag name="ORIGWIDTH" val="48"/>
  <p:tag name="PICTUREFILESIZE" val="2172"/>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10;$$ \textcolor{blue}{ \lambda_{E\rightarrow A}(a) }  $$&#10;&#10;\end{document}"/>
  <p:tag name="FILENAME" val="TP_tmp"/>
  <p:tag name="FORMAT" val="png256"/>
  <p:tag name="RES" val="600"/>
  <p:tag name="BLEND" val="0"/>
  <p:tag name="TRANSPARENT" val="0"/>
  <p:tag name="TBUG" val="0"/>
  <p:tag name="ALLOWFS" val="0"/>
  <p:tag name="ORIGWIDTH" val="39"/>
  <p:tag name="PICTUREFILESIZE" val="2000"/>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10;$$ \textcolor{blue}{ \lambda_{C\rightarrow E}(a,e) }  $$&#10;&#10;\end{document}"/>
  <p:tag name="FILENAME" val="TP_tmp"/>
  <p:tag name="FORMAT" val="png256"/>
  <p:tag name="RES" val="600"/>
  <p:tag name="BLEND" val="0"/>
  <p:tag name="TRANSPARENT" val="0"/>
  <p:tag name="TBUG" val="0"/>
  <p:tag name="ALLOWFS" val="0"/>
  <p:tag name="ORIGWIDTH" val="49"/>
  <p:tag name="PICTUREFILESIZE" val="2260"/>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10;$$ \textcolor{blue}{ \lambda_{E\rightarrow E}(a,e) }  $$&#10;&#10;\end{document}"/>
  <p:tag name="FILENAME" val="TP_tmp"/>
  <p:tag name="FORMAT" val="png256"/>
  <p:tag name="RES" val="600"/>
  <p:tag name="BLEND" val="0"/>
  <p:tag name="TRANSPARENT" val="0"/>
  <p:tag name="TBUG" val="0"/>
  <p:tag name="ALLOWFS" val="0"/>
  <p:tag name="ORIGWIDTH" val="49"/>
  <p:tag name="PICTUREFILESIZE" val="2183"/>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black}{&#10;$L$&#10;}&#10;\end{document}"/>
  <p:tag name="IGUANATEXSIZE" val="22"/>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10;$$ \textcolor{blue}{ \lambda_{B\rightarrow D}(d,e) }  $$&#10;&#10;\end{document}"/>
  <p:tag name="FILENAME" val="TP_tmp"/>
  <p:tag name="FORMAT" val="png256"/>
  <p:tag name="RES" val="600"/>
  <p:tag name="BLEND" val="0"/>
  <p:tag name="TRANSPARENT" val="0"/>
  <p:tag name="TBUG" val="0"/>
  <p:tag name="ALLOWFS" val="0"/>
  <p:tag name="ORIGWIDTH" val="49"/>
  <p:tag name="PICTUREFILESIZE" val="2236"/>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textcolor{blue}{ &#10;\lambda_{B\rightarrow C}(a,c) = \max_b f(a,b) \ f(b,c) &#10;}$$&#10;&#10;\end{document}"/>
  <p:tag name="FILENAME" val="TP_tmp"/>
  <p:tag name="FORMAT" val="png256"/>
  <p:tag name="RES" val="600"/>
  <p:tag name="BLEND" val="0"/>
  <p:tag name="TRANSPARENT" val="0"/>
  <p:tag name="TBUG" val="0"/>
  <p:tag name="ALLOWFS" val="0"/>
  <p:tag name="ORIGWIDTH" val="139"/>
  <p:tag name="PICTUREFILESIZE" val="4514"/>
</p:tagLst>
</file>

<file path=ppt/tags/tag4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textcolor{blue}{ &#10;\lambda_{B\rightarrow D}(d,e) = \max_b f(b,d) \ f(b,e) &#10;}$$&#10;&#10;\end{document}"/>
  <p:tag name="FILENAME" val="TP_tmp"/>
  <p:tag name="FORMAT" val="png256"/>
  <p:tag name="RES" val="600"/>
  <p:tag name="BLEND" val="0"/>
  <p:tag name="TRANSPARENT" val="0"/>
  <p:tag name="TBUG" val="0"/>
  <p:tag name="ALLOWFS" val="0"/>
  <p:tag name="ORIGWIDTH" val="141"/>
  <p:tag name="PICTUREFILESIZE" val="4563"/>
</p:tagLst>
</file>

<file path=ppt/tags/tag4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textcolor{blue}{ &#10;\lambda_{C\rightarrow E}(a,e) = \max_c \ldots &#10;}$$&#10;&#10;\end{document}"/>
  <p:tag name="FILENAME" val="TP_tmp"/>
  <p:tag name="FORMAT" val="png256"/>
  <p:tag name="RES" val="600"/>
  <p:tag name="BLEND" val="0"/>
  <p:tag name="TRANSPARENT" val="0"/>
  <p:tag name="TBUG" val="0"/>
  <p:tag name="ALLOWFS" val="0"/>
  <p:tag name="ORIGWIDTH" val="93"/>
  <p:tag name="PICTUREFILESIZE" val="3118"/>
</p:tagLst>
</file>

<file path=ppt/tags/tag4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10;\begin{align*}&#10;\mathbf{b^*} = \arg\max_b \ &amp; f(a^*,b) \cdot f(b,c^*) \\ &amp; \ \, \cdot f(b,d^*) \cdot f(b,e^*) &#10;\end{align*}&#10;&#10;\end{document}"/>
  <p:tag name="FILENAME" val="TP_tmp"/>
  <p:tag name="FORMAT" val="png256"/>
  <p:tag name="RES" val="600"/>
  <p:tag name="BLEND" val="0"/>
  <p:tag name="TRANSPARENT" val="0"/>
  <p:tag name="TBUG" val="0"/>
  <p:tag name="ALLOWFS" val="0"/>
  <p:tag name="ORIGWIDTH" val="145"/>
  <p:tag name="PICTUREFILESIZE" val="6671"/>
</p:tagLst>
</file>

<file path=ppt/tags/tag4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10;\begin{align*}&#10;\mathbf{c^*} = \arg\max_c \ &amp; &#10;f(c,a^*) \cdot f(c,e^*) \cdot \lambda_{B\rightarrow C}(a^*,c)&#10;\end{align*}&#10;&#10;\end{document}"/>
  <p:tag name="FILENAME" val="TP_tmp"/>
  <p:tag name="FORMAT" val="png256"/>
  <p:tag name="RES" val="600"/>
  <p:tag name="BLEND" val="0"/>
  <p:tag name="TRANSPARENT" val="0"/>
  <p:tag name="TBUG" val="0"/>
  <p:tag name="ALLOWFS" val="0"/>
  <p:tag name="ORIGWIDTH" val="192"/>
  <p:tag name="PICTUREFILESIZE" val="5446"/>
</p:tagLst>
</file>

<file path=ppt/tags/tag4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10;\begin{align*}&#10;\mathbf{d^*} = \arg\max_d \ &amp; &#10;f(a^*,d) \cdot \lambda_{B\rightarrow D}(d,e^*)&#10;\end{align*}&#10;&#10;\end{document}"/>
  <p:tag name="FILENAME" val="TP_tmp"/>
  <p:tag name="FORMAT" val="png256"/>
  <p:tag name="RES" val="600"/>
  <p:tag name="BLEND" val="0"/>
  <p:tag name="TRANSPARENT" val="0"/>
  <p:tag name="TBUG" val="0"/>
  <p:tag name="ALLOWFS" val="0"/>
  <p:tag name="ORIGWIDTH" val="156"/>
  <p:tag name="PICTUREFILESIZE" val="4924"/>
</p:tagLst>
</file>

<file path=ppt/tags/tag4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10;\begin{align*}&#10;\mathbf{e^*} = \arg\max_e \ &amp; \lambda_{C\rightarrow E}(a^*,e) \cdot \lambda_{D\rightarrow E}(a^*,e)&#10;\end{align*}&#10;&#10;\end{document}"/>
  <p:tag name="FILENAME" val="TP_tmp"/>
  <p:tag name="FORMAT" val="png256"/>
  <p:tag name="RES" val="600"/>
  <p:tag name="BLEND" val="0"/>
  <p:tag name="TRANSPARENT" val="0"/>
  <p:tag name="TBUG" val="0"/>
  <p:tag name="ALLOWFS" val="0"/>
  <p:tag name="ORIGWIDTH" val="175"/>
  <p:tag name="PICTUREFILESIZE" val="4823"/>
</p:tagLst>
</file>

<file path=ppt/tags/tag4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10;\begin{align*}&#10;\mathbf{a^*} = \arg\max_a \ &amp; f(a) \cdot \lambda_{E\rightarrow A}(a)  &#10;\end{align*}&#10;&#10;\end{document}"/>
  <p:tag name="FILENAME" val="TP_tmp"/>
  <p:tag name="FORMAT" val="png256"/>
  <p:tag name="RES" val="600"/>
  <p:tag name="BLEND" val="0"/>
  <p:tag name="TRANSPARENT" val="0"/>
  <p:tag name="TBUG" val="0"/>
  <p:tag name="ALLOWFS" val="0"/>
  <p:tag name="ORIGWIDTH" val="126"/>
  <p:tag name="PICTUREFILESIZE" val="4046"/>
</p:tagLst>
</file>

<file path=ppt/tags/tag4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f(a,b) \ f(b,c) $$&#10;%$$ \textcolor{blue}{ \lambda_{X}(\cdot) \ \leq \ \lambda_{X,1}(\cdot) \  \lambda_{X,2}(\cdot) } $$&#10;&#10;\end{document}"/>
  <p:tag name="FILENAME" val="TP_tmp"/>
  <p:tag name="FORMAT" val="png256"/>
  <p:tag name="RES" val="600"/>
  <p:tag name="BLEND" val="0"/>
  <p:tag name="TRANSPARENT" val="0"/>
  <p:tag name="TBUG" val="0"/>
  <p:tag name="ALLOWFS" val="0"/>
  <p:tag name="ORIGWIDTH" val="57"/>
  <p:tag name="PICTUREFILESIZE" val="2433"/>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red}{&#10;$Z$&#10;}&#10;\end{document}"/>
  <p:tag name="IGUANATEXSIZE" val="22"/>
</p:tagLst>
</file>

<file path=ppt/tags/tag5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f(b,d) \ f(b,e) $$&#10;%$$ \textcolor{blue}{ \lambda_{X}(\cdot) \ \leq \ \lambda_{X,1}(\cdot) \  \lambda_{X,2}(\cdot) } $$&#10;&#10;\end{document}"/>
  <p:tag name="FILENAME" val="TP_tmp"/>
  <p:tag name="FORMAT" val="png256"/>
  <p:tag name="RES" val="600"/>
  <p:tag name="BLEND" val="0"/>
  <p:tag name="TRANSPARENT" val="0"/>
  <p:tag name="TBUG" val="0"/>
  <p:tag name="ALLOWFS" val="0"/>
  <p:tag name="ORIGWIDTH" val="57"/>
  <p:tag name="PICTUREFILESIZE" val="2369"/>
</p:tagLst>
</file>

<file path=ppt/tags/tag5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f(c,a) \ f(c,e) $$&#10;%$$ \textcolor{blue}{ \lambda_{X}(\cdot) \ \leq \ \lambda_{X,1}(\cdot) \  \lambda_{X,2}(\cdot) } $$&#10;&#10;\end{document}"/>
  <p:tag name="FILENAME" val="TP_tmp"/>
  <p:tag name="FORMAT" val="png256"/>
  <p:tag name="RES" val="600"/>
  <p:tag name="BLEND" val="0"/>
  <p:tag name="TRANSPARENT" val="0"/>
  <p:tag name="TBUG" val="0"/>
  <p:tag name="ALLOWFS" val="0"/>
  <p:tag name="ORIGWIDTH" val="57"/>
  <p:tag name="PICTUREFILESIZE" val="2330"/>
</p:tagLst>
</file>

<file path=ppt/tags/tag5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f(a,d) $$&#10;%$$ \textcolor{blue}{ \lambda_{X}(\cdot) \ \leq \ \lambda_{X,1}(\cdot) \  \lambda_{X,2}(\cdot) } $$&#10;&#10;\end{document}"/>
  <p:tag name="FILENAME" val="TP_tmp"/>
  <p:tag name="FORMAT" val="png256"/>
  <p:tag name="RES" val="600"/>
  <p:tag name="BLEND" val="0"/>
  <p:tag name="TRANSPARENT" val="0"/>
  <p:tag name="TBUG" val="0"/>
  <p:tag name="ALLOWFS" val="0"/>
  <p:tag name="ORIGWIDTH" val="28"/>
  <p:tag name="PICTUREFILESIZE" val="1788"/>
</p:tagLst>
</file>

<file path=ppt/tags/tag5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 f(a) $$&#10;%$$ \textcolor{blue}{ \lambda_{X}(\cdot) \ \leq \ \lambda_{X,1}(\cdot) \  \lambda_{X,2}(\cdot) } $$&#10;&#10;\end{document}"/>
  <p:tag name="FILENAME" val="TP_tmp"/>
  <p:tag name="FORMAT" val="png256"/>
  <p:tag name="RES" val="600"/>
  <p:tag name="BLEND" val="0"/>
  <p:tag name="TRANSPARENT" val="0"/>
  <p:tag name="TBUG" val="0"/>
  <p:tag name="ALLOWFS" val="0"/>
  <p:tag name="ORIGWIDTH" val="19"/>
  <p:tag name="PICTUREFILESIZE" val="1547"/>
</p:tagLst>
</file>

<file path=ppt/tags/tag5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10;$$ \textcolor{blue}{ \lambda_{B\rightarrow C}(a,c) }  $$&#10;&#10;\end{document}"/>
  <p:tag name="FILENAME" val="TP_tmp"/>
  <p:tag name="FORMAT" val="png256"/>
  <p:tag name="RES" val="600"/>
  <p:tag name="BLEND" val="0"/>
  <p:tag name="TRANSPARENT" val="0"/>
  <p:tag name="TBUG" val="0"/>
  <p:tag name="ALLOWFS" val="0"/>
  <p:tag name="ORIGWIDTH" val="48"/>
  <p:tag name="PICTUREFILESIZE" val="2172"/>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10;$$ \textcolor{blue}{ \lambda_{E\rightarrow A}(a) }  $$&#10;&#10;\end{document}"/>
  <p:tag name="FILENAME" val="TP_tmp"/>
  <p:tag name="FORMAT" val="png256"/>
  <p:tag name="RES" val="600"/>
  <p:tag name="BLEND" val="0"/>
  <p:tag name="TRANSPARENT" val="0"/>
  <p:tag name="TBUG" val="0"/>
  <p:tag name="ALLOWFS" val="0"/>
  <p:tag name="ORIGWIDTH" val="39"/>
  <p:tag name="PICTUREFILESIZE" val="2000"/>
</p:tagLst>
</file>

<file path=ppt/tags/tag5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10;$$ \textcolor{blue}{ \lambda_{C\rightarrow E}(a,e) }  $$&#10;&#10;\end{document}"/>
  <p:tag name="FILENAME" val="TP_tmp"/>
  <p:tag name="FORMAT" val="png256"/>
  <p:tag name="RES" val="600"/>
  <p:tag name="BLEND" val="0"/>
  <p:tag name="TRANSPARENT" val="0"/>
  <p:tag name="TBUG" val="0"/>
  <p:tag name="ALLOWFS" val="0"/>
  <p:tag name="ORIGWIDTH" val="49"/>
  <p:tag name="PICTUREFILESIZE" val="2260"/>
</p:tagLst>
</file>

<file path=ppt/tags/tag5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10;$$ \textcolor{blue}{ \lambda_{E\rightarrow E}(a,e) }  $$&#10;&#10;\end{document}"/>
  <p:tag name="FILENAME" val="TP_tmp"/>
  <p:tag name="FORMAT" val="png256"/>
  <p:tag name="RES" val="600"/>
  <p:tag name="BLEND" val="0"/>
  <p:tag name="TRANSPARENT" val="0"/>
  <p:tag name="TBUG" val="0"/>
  <p:tag name="ALLOWFS" val="0"/>
  <p:tag name="ORIGWIDTH" val="49"/>
  <p:tag name="PICTUREFILESIZE" val="2183"/>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10;\begin{document}&#10;\newcommand{\gr}[1]{\textcolor{OliveGreen}{#1}}&#10;\newcommand{\rd}[1]{\textcolor{BrickRed}{#1}}&#10;&#10;&#10;$$ \textcolor{blue}{ \lambda_{B\rightarrow D}(d,e) }  $$&#10;&#10;\end{document}"/>
  <p:tag name="FILENAME" val="TP_tmp"/>
  <p:tag name="FORMAT" val="png256"/>
  <p:tag name="RES" val="600"/>
  <p:tag name="BLEND" val="0"/>
  <p:tag name="TRANSPARENT" val="0"/>
  <p:tag name="TBUG" val="0"/>
  <p:tag name="ALLOWFS" val="0"/>
  <p:tag name="ORIGWIDTH" val="49"/>
  <p:tag name="PICTUREFILESIZE" val="2236"/>
</p:tagLst>
</file>

<file path=ppt/tags/tag5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pagestyle{empty}&#10;\begin{document}&#10;$$\log f(\mathbf{x}^*) = \max_{\mathbf{x}} \sum_\alpha \theta_\alpha(\mathbf{x}_\alpha) $$&#10;\end{document}"/>
  <p:tag name="FILENAME" val="TP_tmp"/>
  <p:tag name="FORMAT" val="pngmono"/>
  <p:tag name="RES" val="600"/>
  <p:tag name="BLEND" val="0"/>
  <p:tag name="TRANSPARENT" val="0"/>
  <p:tag name="TBUG" val="0"/>
  <p:tag name="ALLOWFS" val="0"/>
  <p:tag name="ORIGWIDTH" val="118"/>
  <p:tag name="PICTUREFILESIZE" val="2783"/>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black}{&#10;$U$&#10;}&#10;\end{document}"/>
  <p:tag name="IGUANATEXSIZE" val="22"/>
</p:tagLst>
</file>

<file path=ppt/tags/tag6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usepackage[usenames,dvipsnames]{xcolor}&#10;\begin{document}&#10;\begin{equation*}&#10;\textcolor{BrickRed}{\lambda_{3\rightarrow13}(x_3)}&#10;\end{equation*}&#10;\end{document}&#10;"/>
  <p:tag name="FILENAME" val="TP_tmp"/>
  <p:tag name="FORMAT" val="png256"/>
  <p:tag name="RES" val="600"/>
  <p:tag name="BLEND" val="0"/>
  <p:tag name="TRANSPARENT" val="0"/>
  <p:tag name="TBUG" val="0"/>
  <p:tag name="ALLOWFS" val="0"/>
  <p:tag name="ORIGWIDTH" val="43"/>
  <p:tag name="PICTUREFILESIZE" val="3283"/>
</p:tagLst>
</file>

<file path=ppt/tags/tag6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usepackage[usenames,dvipsnames]{xcolor}&#10;\begin{document}&#10;\begin{equation*}&#10;\textcolor{BrickRed}{\lambda_{3\rightarrow23}(x_3) }&#10;\end{equation*}&#10;\end{document}&#10;"/>
  <p:tag name="FILENAME" val="TP_tmp"/>
  <p:tag name="FORMAT" val="png256"/>
  <p:tag name="RES" val="600"/>
  <p:tag name="BLEND" val="0"/>
  <p:tag name="TRANSPARENT" val="0"/>
  <p:tag name="TBUG" val="0"/>
  <p:tag name="ALLOWFS" val="0"/>
  <p:tag name="ORIGWIDTH" val="43"/>
  <p:tag name="PICTUREFILESIZE" val="3331"/>
</p:tagLst>
</file>

<file path=ppt/tags/tag6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usepackage[usenames,dvipsnames]{xcolor}&#10;\begin{document}&#10;\begin{equation*}&#10;\textcolor{BrickRed}{\lambda_{2\rightarrow 12}(x_2)}&#10;\end{equation*}&#10;\end{document}&#10;"/>
  <p:tag name="FILENAME" val="TP_tmp"/>
  <p:tag name="FORMAT" val="png256"/>
  <p:tag name="RES" val="600"/>
  <p:tag name="BLEND" val="0"/>
  <p:tag name="TRANSPARENT" val="0"/>
  <p:tag name="TBUG" val="0"/>
  <p:tag name="ALLOWFS" val="0"/>
  <p:tag name="ORIGWIDTH" val="43"/>
  <p:tag name="PICTUREFILESIZE" val="3271"/>
</p:tagLst>
</file>

<file path=ppt/tags/tag6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usepackage[usenames,dvipsnames]{xcolor}&#10;\begin{document}&#10;\begin{equation*}&#10;\textcolor{BrickRed}{\lambda_{2\rightarrow 23}(x_2) }&#10;\end{equation*}&#10;\end{document}&#10;"/>
  <p:tag name="FILENAME" val="TP_tmp"/>
  <p:tag name="FORMAT" val="png256"/>
  <p:tag name="RES" val="600"/>
  <p:tag name="BLEND" val="0"/>
  <p:tag name="TRANSPARENT" val="0"/>
  <p:tag name="TBUG" val="0"/>
  <p:tag name="ALLOWFS" val="0"/>
  <p:tag name="ORIGWIDTH" val="43"/>
  <p:tag name="PICTUREFILESIZE" val="3331"/>
</p:tagLst>
</file>

<file path=ppt/tags/tag6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usepackage[usenames,dvipsnames]{xcolor}&#10;\begin{document}&#10;\begin{equation*}&#10;\textcolor{BrickRed}{\lambda_{1\rightarrow 13}(x_1)}&#10;\end{equation*}&#10;\end{document}&#10;"/>
  <p:tag name="FILENAME" val="TP_tmp"/>
  <p:tag name="FORMAT" val="png256"/>
  <p:tag name="RES" val="600"/>
  <p:tag name="BLEND" val="0"/>
  <p:tag name="TRANSPARENT" val="0"/>
  <p:tag name="TBUG" val="0"/>
  <p:tag name="ALLOWFS" val="0"/>
  <p:tag name="ORIGWIDTH" val="43"/>
  <p:tag name="PICTUREFILESIZE" val="3138"/>
</p:tagLst>
</file>

<file path=ppt/tags/tag6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usepackage[usenames,dvipsnames]{xcolor}&#10;\begin{document}&#10;\begin{equation*}&#10;\textcolor{BrickRed}{\lambda_{1\rightarrow 12}(x_1) }&#10;\end{equation*}&#10;\end{document}&#10;"/>
  <p:tag name="FILENAME" val="TP_tmp"/>
  <p:tag name="FORMAT" val="png256"/>
  <p:tag name="RES" val="600"/>
  <p:tag name="BLEND" val="0"/>
  <p:tag name="TRANSPARENT" val="0"/>
  <p:tag name="TBUG" val="0"/>
  <p:tag name="ALLOWFS" val="0"/>
  <p:tag name="ORIGWIDTH" val="43"/>
  <p:tag name="PICTUREFILESIZE" val="3150"/>
</p:tagLst>
</file>

<file path=ppt/tags/tag6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begin{document}&#10;$$\textcolor{BrickRed}{+ \sum_{i\in \alpha} \lambda_{i\rightarrow \alpha}(x_i) } \, \big] $$&#10;\end{document}"/>
  <p:tag name="FILENAME" val="TP_tmp"/>
  <p:tag name="FORMAT" val="png256"/>
  <p:tag name="RES" val="600"/>
  <p:tag name="BLEND" val="0"/>
  <p:tag name="TRANSPARENT" val="0"/>
  <p:tag name="TBUG" val="0"/>
  <p:tag name="ALLOWFS" val="0"/>
  <p:tag name="ORIGWIDTH" val="69"/>
  <p:tag name="PICTUREFILESIZE" val="5379"/>
</p:tagLst>
</file>

<file path=ppt/tags/tag6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begin{document}&#10;$$\textcolor{BrickRed}{ \min_{\{\lambda_{i\rightarrow \alpha}\}} }$$&#10;\end{document}"/>
  <p:tag name="FILENAME" val="TP_tmp"/>
  <p:tag name="FORMAT" val="png256"/>
  <p:tag name="RES" val="600"/>
  <p:tag name="BLEND" val="0"/>
  <p:tag name="TRANSPARENT" val="0"/>
  <p:tag name="TBUG" val="0"/>
  <p:tag name="ALLOWFS" val="0"/>
  <p:tag name="ORIGWIDTH" val="27"/>
  <p:tag name="PICTUREFILESIZE" val="3016"/>
</p:tagLst>
</file>

<file path=ppt/tags/tag6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begin{document}&#10;$$\textcolor{BrickRed}{\forall j : \ \sum_{\alpha \ni j} \lambda_{j \rightarrow \alpha}(x_j) = 0 }  $$&#10;\end{document}"/>
  <p:tag name="FILENAME" val="TP_tmp"/>
  <p:tag name="FORMAT" val="png256"/>
  <p:tag name="RES" val="600"/>
  <p:tag name="BLEND" val="0"/>
  <p:tag name="TRANSPARENT" val="0"/>
  <p:tag name="TBUG" val="0"/>
  <p:tag name="ALLOWFS" val="0"/>
  <p:tag name="ORIGWIDTH" val="97"/>
  <p:tag name="PICTUREFILESIZE" val="6841"/>
</p:tagLst>
</file>

<file path=ppt/tags/tag6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begin{document}&#10;\begin{align*}&#10;\theta_{12}&#10;\end{align*}&#10;\end{document}&#10;"/>
  <p:tag name="FILENAME" val="TP_tmp"/>
  <p:tag name="FORMAT" val="png256"/>
  <p:tag name="RES" val="600"/>
  <p:tag name="BLEND" val="0"/>
  <p:tag name="TRANSPARENT" val="1"/>
  <p:tag name="TBUG" val="0"/>
  <p:tag name="ALLOWFS" val="0"/>
  <p:tag name="ORIGWIDTH" val="13"/>
  <p:tag name="PICTUREFILESIZE" val="1281"/>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black}{&#10;$L$&#10;}&#10;\end{document}"/>
  <p:tag name="IGUANATEXSIZE" val="22"/>
</p:tagLst>
</file>

<file path=ppt/tags/tag7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begin{document}&#10;\begin{align*}&#10;\theta_{13}&#10;\end{align*}&#10;\end{document}&#10;"/>
  <p:tag name="FILENAME" val="TP_tmp"/>
  <p:tag name="FORMAT" val="png256"/>
  <p:tag name="RES" val="600"/>
  <p:tag name="BLEND" val="0"/>
  <p:tag name="TRANSPARENT" val="1"/>
  <p:tag name="TBUG" val="0"/>
  <p:tag name="ALLOWFS" val="0"/>
  <p:tag name="ORIGWIDTH" val="13"/>
  <p:tag name="PICTUREFILESIZE" val="1285"/>
</p:tagLst>
</file>

<file path=ppt/tags/tag7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begin{document}&#10;\begin{align*}&#10;\theta_{23}&#10;\end{align*}&#10;\end{document}&#10;"/>
  <p:tag name="FILENAME" val="TP_tmp"/>
  <p:tag name="FORMAT" val="png256"/>
  <p:tag name="RES" val="600"/>
  <p:tag name="BLEND" val="0"/>
  <p:tag name="TRANSPARENT" val="1"/>
  <p:tag name="TBUG" val="0"/>
  <p:tag name="ALLOWFS" val="0"/>
  <p:tag name="ORIGWIDTH" val="13"/>
  <p:tag name="PICTUREFILESIZE" val="1320"/>
</p:tagLst>
</file>

<file path=ppt/tags/tag7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_3$&#10;\end{document}&#10;"/>
  <p:tag name="FILENAME" val="TP_tmp"/>
  <p:tag name="FORMAT" val="png256"/>
  <p:tag name="RES" val="600"/>
  <p:tag name="BLEND" val="0"/>
  <p:tag name="TRANSPARENT" val="1"/>
  <p:tag name="TBUG" val="0"/>
  <p:tag name="ALLOWFS" val="0"/>
  <p:tag name="ORIGWIDTH" val="10"/>
  <p:tag name="PICTUREFILESIZE" val="1220"/>
</p:tagLst>
</file>

<file path=ppt/tags/tag7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_1$&#10;\end{document}&#10;"/>
  <p:tag name="FILENAME" val="TP_tmp"/>
  <p:tag name="FORMAT" val="png256"/>
  <p:tag name="RES" val="600"/>
  <p:tag name="BLEND" val="0"/>
  <p:tag name="TRANSPARENT" val="1"/>
  <p:tag name="TBUG" val="0"/>
  <p:tag name="ALLOWFS" val="0"/>
  <p:tag name="ORIGWIDTH" val="10"/>
  <p:tag name="PICTUREFILESIZE" val="1153"/>
</p:tagLst>
</file>

<file path=ppt/tags/tag7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_2$&#10;\end{document}&#10;"/>
  <p:tag name="FILENAME" val="TP_tmp"/>
  <p:tag name="FORMAT" val="png256"/>
  <p:tag name="RES" val="600"/>
  <p:tag name="BLEND" val="0"/>
  <p:tag name="TRANSPARENT" val="1"/>
  <p:tag name="TBUG" val="0"/>
  <p:tag name="ALLOWFS" val="0"/>
  <p:tag name="ORIGWIDTH" val="10"/>
  <p:tag name="PICTUREFILESIZE" val="1198"/>
</p:tagLst>
</file>

<file path=ppt/tags/tag7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_3$&#10;\end{document}&#10;"/>
  <p:tag name="FILENAME" val="TP_tmp"/>
  <p:tag name="FORMAT" val="png256"/>
  <p:tag name="RES" val="600"/>
  <p:tag name="BLEND" val="0"/>
  <p:tag name="TRANSPARENT" val="1"/>
  <p:tag name="TBUG" val="0"/>
  <p:tag name="ALLOWFS" val="0"/>
  <p:tag name="ORIGWIDTH" val="10"/>
  <p:tag name="PICTUREFILESIZE" val="1220"/>
</p:tagLst>
</file>

<file path=ppt/tags/tag7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_1$&#10;\end{document}&#10;"/>
  <p:tag name="FILENAME" val="TP_tmp"/>
  <p:tag name="FORMAT" val="png256"/>
  <p:tag name="RES" val="600"/>
  <p:tag name="BLEND" val="0"/>
  <p:tag name="TRANSPARENT" val="1"/>
  <p:tag name="TBUG" val="0"/>
  <p:tag name="ALLOWFS" val="0"/>
  <p:tag name="ORIGWIDTH" val="10"/>
  <p:tag name="PICTUREFILESIZE" val="1153"/>
</p:tagLst>
</file>

<file path=ppt/tags/tag7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_2$&#10;\end{document}&#10;"/>
  <p:tag name="FILENAME" val="TP_tmp"/>
  <p:tag name="FORMAT" val="png256"/>
  <p:tag name="RES" val="600"/>
  <p:tag name="BLEND" val="0"/>
  <p:tag name="TRANSPARENT" val="1"/>
  <p:tag name="TBUG" val="0"/>
  <p:tag name="ALLOWFS" val="0"/>
  <p:tag name="ORIGWIDTH" val="10"/>
  <p:tag name="PICTUREFILESIZE" val="1198"/>
</p:tagLst>
</file>

<file path=ppt/tags/tag7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pagestyle{empty}&#10;\begin{document}&#10;$$\sum_\alpha \ \max_{\mathbf{x}_\alpha} \, \big[ \, \theta_\alpha(\mathbf{x}_\alpha)  \ \big] $$&#10;\end{document}"/>
  <p:tag name="FILENAME" val="TP_tmp"/>
  <p:tag name="FORMAT" val="pngmono"/>
  <p:tag name="RES" val="600"/>
  <p:tag name="BLEND" val="0"/>
  <p:tag name="TRANSPARENT" val="0"/>
  <p:tag name="TBUG" val="0"/>
  <p:tag name="ALLOWFS" val="0"/>
  <p:tag name="ORIGWIDTH" val="83"/>
  <p:tag name="PICTUREFILESIZE" val="2050"/>
</p:tagLst>
</file>

<file path=ppt/tags/tag7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pagestyle{empty}&#10;\begin{document}&#10;$$\leq $$&#10;\end{document}"/>
  <p:tag name="FILENAME" val="TP_tmp"/>
  <p:tag name="FORMAT" val="pngmono"/>
  <p:tag name="RES" val="600"/>
  <p:tag name="BLEND" val="0"/>
  <p:tag name="TRANSPARENT" val="0"/>
  <p:tag name="TBUG" val="0"/>
  <p:tag name="ALLOWFS" val="0"/>
  <p:tag name="ORIGWIDTH" val="7"/>
  <p:tag name="PICTUREFILESIZE" val="289"/>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red}{&#10;$Z$&#10;}&#10;\end{document}"/>
  <p:tag name="IGUANATEXSIZE" val="22"/>
</p:tagLst>
</file>

<file path=ppt/tags/tag8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_1$&#10;\end{document}&#10;"/>
  <p:tag name="FILENAME" val="TP_tmp"/>
  <p:tag name="FORMAT" val="png256"/>
  <p:tag name="RES" val="600"/>
  <p:tag name="BLEND" val="0"/>
  <p:tag name="TRANSPARENT" val="1"/>
  <p:tag name="TBUG" val="0"/>
  <p:tag name="ALLOWFS" val="0"/>
  <p:tag name="ORIGWIDTH" val="10"/>
  <p:tag name="PICTUREFILESIZE" val="1153"/>
</p:tagLst>
</file>

<file path=ppt/tags/tag8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_2$&#10;\end{document}&#10;"/>
  <p:tag name="FILENAME" val="TP_tmp"/>
  <p:tag name="FORMAT" val="png256"/>
  <p:tag name="RES" val="600"/>
  <p:tag name="BLEND" val="0"/>
  <p:tag name="TRANSPARENT" val="1"/>
  <p:tag name="TBUG" val="0"/>
  <p:tag name="ALLOWFS" val="0"/>
  <p:tag name="ORIGWIDTH" val="10"/>
  <p:tag name="PICTUREFILESIZE" val="1198"/>
</p:tagLst>
</file>

<file path=ppt/tags/tag8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_3$&#10;\end{document}&#10;"/>
  <p:tag name="FILENAME" val="TP_tmp"/>
  <p:tag name="FORMAT" val="png256"/>
  <p:tag name="RES" val="600"/>
  <p:tag name="BLEND" val="0"/>
  <p:tag name="TRANSPARENT" val="1"/>
  <p:tag name="TBUG" val="0"/>
  <p:tag name="ALLOWFS" val="0"/>
  <p:tag name="ORIGWIDTH" val="10"/>
  <p:tag name="PICTUREFILESIZE" val="1220"/>
</p:tagLst>
</file>

<file path=ppt/tags/tag8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begin{document}&#10;\begin{align*}&#10;\theta_{12}&#10;\end{align*}&#10;\end{document}&#10;"/>
  <p:tag name="FILENAME" val="TP_tmp"/>
  <p:tag name="FORMAT" val="png256"/>
  <p:tag name="RES" val="600"/>
  <p:tag name="BLEND" val="0"/>
  <p:tag name="TRANSPARENT" val="1"/>
  <p:tag name="TBUG" val="0"/>
  <p:tag name="ALLOWFS" val="0"/>
  <p:tag name="ORIGWIDTH" val="13"/>
  <p:tag name="PICTUREFILESIZE" val="1281"/>
</p:tagLst>
</file>

<file path=ppt/tags/tag8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begin{document}&#10;\begin{align*}&#10;\theta_{13}&#10;\end{align*}&#10;\end{document}&#10;"/>
  <p:tag name="FILENAME" val="TP_tmp"/>
  <p:tag name="FORMAT" val="png256"/>
  <p:tag name="RES" val="600"/>
  <p:tag name="BLEND" val="0"/>
  <p:tag name="TRANSPARENT" val="1"/>
  <p:tag name="TBUG" val="0"/>
  <p:tag name="ALLOWFS" val="0"/>
  <p:tag name="ORIGWIDTH" val="13"/>
  <p:tag name="PICTUREFILESIZE" val="1285"/>
</p:tagLst>
</file>

<file path=ppt/tags/tag8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begin{document}&#10;\begin{align*}&#10;\theta_{23}&#10;\end{align*}&#10;\end{document}&#10;"/>
  <p:tag name="FILENAME" val="TP_tmp"/>
  <p:tag name="FORMAT" val="png256"/>
  <p:tag name="RES" val="600"/>
  <p:tag name="BLEND" val="0"/>
  <p:tag name="TRANSPARENT" val="1"/>
  <p:tag name="TBUG" val="0"/>
  <p:tag name="ALLOWFS" val="0"/>
  <p:tag name="ORIGWIDTH" val="13"/>
  <p:tag name="PICTUREFILESIZE" val="1320"/>
</p:tagLst>
</file>

<file path=ppt/tags/tag8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begin{document}&#10;\begin{align*}&#10;\theta_{12}&#10;\end{align*}&#10;\end{document}&#10;"/>
  <p:tag name="FILENAME" val="TP_tmp"/>
  <p:tag name="FORMAT" val="png256"/>
  <p:tag name="RES" val="600"/>
  <p:tag name="BLEND" val="0"/>
  <p:tag name="TRANSPARENT" val="1"/>
  <p:tag name="TBUG" val="0"/>
  <p:tag name="ALLOWFS" val="0"/>
  <p:tag name="ORIGWIDTH" val="13"/>
  <p:tag name="PICTUREFILESIZE" val="1281"/>
</p:tagLst>
</file>

<file path=ppt/tags/tag8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begin{document}&#10;\begin{align*}&#10;\theta_{13}&#10;\end{align*}&#10;\end{document}&#10;"/>
  <p:tag name="FILENAME" val="TP_tmp"/>
  <p:tag name="FORMAT" val="png256"/>
  <p:tag name="RES" val="600"/>
  <p:tag name="BLEND" val="0"/>
  <p:tag name="TRANSPARENT" val="1"/>
  <p:tag name="TBUG" val="0"/>
  <p:tag name="ALLOWFS" val="0"/>
  <p:tag name="ORIGWIDTH" val="13"/>
  <p:tag name="PICTUREFILESIZE" val="1285"/>
</p:tagLst>
</file>

<file path=ppt/tags/tag8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begin{document}&#10;\begin{align*}&#10;\theta_{23}&#10;\end{align*}&#10;\end{document}&#10;"/>
  <p:tag name="FILENAME" val="TP_tmp"/>
  <p:tag name="FORMAT" val="png256"/>
  <p:tag name="RES" val="600"/>
  <p:tag name="BLEND" val="0"/>
  <p:tag name="TRANSPARENT" val="1"/>
  <p:tag name="TBUG" val="0"/>
  <p:tag name="ALLOWFS" val="0"/>
  <p:tag name="ORIGWIDTH" val="13"/>
  <p:tag name="PICTUREFILESIZE" val="1320"/>
</p:tagLst>
</file>

<file path=ppt/tags/tag8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pagestyle{empty}&#10;\begin{document}&#10;$$\log f(\mathbf{x}^*) = \max_{\mathbf{x}} \sum_\alpha \theta_\alpha(\mathbf{x}_\alpha) $$&#10;\end{document}"/>
  <p:tag name="FILENAME" val="TP_tmp"/>
  <p:tag name="FORMAT" val="pngmono"/>
  <p:tag name="RES" val="600"/>
  <p:tag name="BLEND" val="0"/>
  <p:tag name="TRANSPARENT" val="0"/>
  <p:tag name="TBUG" val="0"/>
  <p:tag name="ALLOWFS" val="0"/>
  <p:tag name="ORIGWIDTH" val="118"/>
  <p:tag name="PICTUREFILESIZE" val="2783"/>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10;%%%%%%%%%%%%%%%%%%%%%%%%&#10;% define \avsum&#10;% Link: http://tex.stackexchange.com/questions/167451/average-sum-symbol&#10;\newcommand{\avsum}{\mathop{\mathpalette\avsuminner\relax}\displaylimits}&#10;\makeatletter&#10;\newcommand\avsuminner[2]{%&#10;{\sbox0{$\m@th#1\sum$}%&#10;\vphantom{\usebox0}%&#10;\ooalign{%&#10;\hidewidth&#10;\smash{\vrule height\dimexpr\ht0+1pt\relax depth\dimexpr\dp0+1pt\relax}%&#10;\hidewidth\cr&#10;$\m@th#1\sum$\cr&#10;}%&#10;}%&#10;}&#10;\makeatother&#10;%%%%%%%%%%%%%%%%%%%%%%%%&#10;\newcommand{\wsum}{\avsum}&#10;%%%%%%%%%%%%%%%%%%%%%%%%&#10;&#10;\pagestyle{empty}&#10;\begin{document}&#10;\textcolor{black}{&#10;$U$&#10;}&#10;\end{document}"/>
  <p:tag name="IGUANATEXSIZE" val="22"/>
</p:tagLst>
</file>

<file path=ppt/tags/tag9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begin{document}&#10;$$\textcolor{BrickRed}{\forall j : \ \sum_{\alpha \ni j} \lambda_{j \rightarrow \alpha}(x_j) = 0 }  $$&#10;\end{document}"/>
  <p:tag name="FILENAME" val="TP_tmp"/>
  <p:tag name="FORMAT" val="png256"/>
  <p:tag name="RES" val="600"/>
  <p:tag name="BLEND" val="0"/>
  <p:tag name="TRANSPARENT" val="0"/>
  <p:tag name="TBUG" val="0"/>
  <p:tag name="ALLOWFS" val="0"/>
  <p:tag name="ORIGWIDTH" val="97"/>
  <p:tag name="PICTUREFILESIZE" val="6841"/>
</p:tagLst>
</file>

<file path=ppt/tags/tag9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usepackage[usenames,dvipsnames]{xcolor}&#10;\begin{document}&#10;\begin{equation*}&#10;\textcolor{BrickRed}{\lambda_{3\rightarrow13}(x_3)}&#10;\end{equation*}&#10;\end{document}&#10;"/>
  <p:tag name="FILENAME" val="TP_tmp"/>
  <p:tag name="FORMAT" val="png256"/>
  <p:tag name="RES" val="600"/>
  <p:tag name="BLEND" val="0"/>
  <p:tag name="TRANSPARENT" val="0"/>
  <p:tag name="TBUG" val="0"/>
  <p:tag name="ALLOWFS" val="0"/>
  <p:tag name="ORIGWIDTH" val="43"/>
  <p:tag name="PICTUREFILESIZE" val="3283"/>
</p:tagLst>
</file>

<file path=ppt/tags/tag9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usepackage[usenames,dvipsnames]{xcolor}&#10;\begin{document}&#10;\begin{equation*}&#10;\textcolor{BrickRed}{\lambda_{3\rightarrow23}(x_3) }&#10;\end{equation*}&#10;\end{document}&#10;"/>
  <p:tag name="FILENAME" val="TP_tmp"/>
  <p:tag name="FORMAT" val="png256"/>
  <p:tag name="RES" val="600"/>
  <p:tag name="BLEND" val="0"/>
  <p:tag name="TRANSPARENT" val="0"/>
  <p:tag name="TBUG" val="0"/>
  <p:tag name="ALLOWFS" val="0"/>
  <p:tag name="ORIGWIDTH" val="43"/>
  <p:tag name="PICTUREFILESIZE" val="3331"/>
</p:tagLst>
</file>

<file path=ppt/tags/tag9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usepackage[usenames,dvipsnames]{xcolor}&#10;\begin{document}&#10;\begin{equation*}&#10;\textcolor{BrickRed}{\lambda_{2\rightarrow 12}(x_2)}&#10;\end{equation*}&#10;\end{document}&#10;"/>
  <p:tag name="FILENAME" val="TP_tmp"/>
  <p:tag name="FORMAT" val="png256"/>
  <p:tag name="RES" val="600"/>
  <p:tag name="BLEND" val="0"/>
  <p:tag name="TRANSPARENT" val="0"/>
  <p:tag name="TBUG" val="0"/>
  <p:tag name="ALLOWFS" val="0"/>
  <p:tag name="ORIGWIDTH" val="43"/>
  <p:tag name="PICTUREFILESIZE" val="3271"/>
</p:tagLst>
</file>

<file path=ppt/tags/tag9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usepackage[usenames,dvipsnames]{xcolor}&#10;\begin{document}&#10;\begin{equation*}&#10;\textcolor{BrickRed}{\lambda_{2\rightarrow 23}(x_2) }&#10;\end{equation*}&#10;\end{document}&#10;"/>
  <p:tag name="FILENAME" val="TP_tmp"/>
  <p:tag name="FORMAT" val="png256"/>
  <p:tag name="RES" val="600"/>
  <p:tag name="BLEND" val="0"/>
  <p:tag name="TRANSPARENT" val="0"/>
  <p:tag name="TBUG" val="0"/>
  <p:tag name="ALLOWFS" val="0"/>
  <p:tag name="ORIGWIDTH" val="43"/>
  <p:tag name="PICTUREFILESIZE" val="3331"/>
</p:tagLst>
</file>

<file path=ppt/tags/tag9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usepackage[usenames,dvipsnames]{xcolor}&#10;\begin{document}&#10;\begin{equation*}&#10;\textcolor{BrickRed}{\lambda_{1\rightarrow 13}(x_1)}&#10;\end{equation*}&#10;\end{document}&#10;"/>
  <p:tag name="FILENAME" val="TP_tmp"/>
  <p:tag name="FORMAT" val="png256"/>
  <p:tag name="RES" val="600"/>
  <p:tag name="BLEND" val="0"/>
  <p:tag name="TRANSPARENT" val="0"/>
  <p:tag name="TBUG" val="0"/>
  <p:tag name="ALLOWFS" val="0"/>
  <p:tag name="ORIGWIDTH" val="43"/>
  <p:tag name="PICTUREFILESIZE" val="3138"/>
</p:tagLst>
</file>

<file path=ppt/tags/tag9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usepackage[usenames,dvipsnames]{xcolor}&#10;\begin{document}&#10;\begin{equation*}&#10;\textcolor{BrickRed}{\lambda_{1\rightarrow 12}(x_1) }&#10;\end{equation*}&#10;\end{document}&#10;"/>
  <p:tag name="FILENAME" val="TP_tmp"/>
  <p:tag name="FORMAT" val="png256"/>
  <p:tag name="RES" val="600"/>
  <p:tag name="BLEND" val="0"/>
  <p:tag name="TRANSPARENT" val="0"/>
  <p:tag name="TBUG" val="0"/>
  <p:tag name="ALLOWFS" val="0"/>
  <p:tag name="ORIGWIDTH" val="43"/>
  <p:tag name="PICTUREFILESIZE" val="3150"/>
</p:tagLst>
</file>

<file path=ppt/tags/tag9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begin{document}&#10;$$\textcolor{BrickRed}{+ \sum_{i\in \alpha} \lambda_{i\rightarrow \alpha}(x_i) } \, \big] $$&#10;\end{document}"/>
  <p:tag name="FILENAME" val="TP_tmp"/>
  <p:tag name="FORMAT" val="png256"/>
  <p:tag name="RES" val="600"/>
  <p:tag name="BLEND" val="0"/>
  <p:tag name="TRANSPARENT" val="0"/>
  <p:tag name="TBUG" val="0"/>
  <p:tag name="ALLOWFS" val="0"/>
  <p:tag name="ORIGWIDTH" val="69"/>
  <p:tag name="PICTUREFILESIZE" val="5379"/>
</p:tagLst>
</file>

<file path=ppt/tags/tag9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10;\usepackage[usenames,dvipsnames]{xcolor}&#10;\pagestyle{empty}&#10;\begin{document}&#10;$$\textcolor{BrickRed}{ \min_{\{\lambda_{i\rightarrow \alpha}\}} }$$&#10;\end{document}"/>
  <p:tag name="FILENAME" val="TP_tmp"/>
  <p:tag name="FORMAT" val="png256"/>
  <p:tag name="RES" val="600"/>
  <p:tag name="BLEND" val="0"/>
  <p:tag name="TRANSPARENT" val="0"/>
  <p:tag name="TBUG" val="0"/>
  <p:tag name="ALLOWFS" val="0"/>
  <p:tag name="ORIGWIDTH" val="27"/>
  <p:tag name="PICTUREFILESIZE" val="3016"/>
</p:tagLst>
</file>

<file path=ppt/tags/tag9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fonts}&#10;\begin{document}&#10;\begin{align*}&#10;\theta_{12}&#10;\end{align*}&#10;\end{document}&#10;"/>
  <p:tag name="FILENAME" val="TP_tmp"/>
  <p:tag name="FORMAT" val="png256"/>
  <p:tag name="RES" val="600"/>
  <p:tag name="BLEND" val="0"/>
  <p:tag name="TRANSPARENT" val="1"/>
  <p:tag name="TBUG" val="0"/>
  <p:tag name="ALLOWFS" val="0"/>
  <p:tag name="ORIGWIDTH" val="13"/>
  <p:tag name="PICTUREFILESIZE" val="1281"/>
</p:tagLst>
</file>

<file path=ppt/theme/theme1.xml><?xml version="1.0" encoding="utf-8"?>
<a:theme xmlns:a="http://schemas.openxmlformats.org/drawingml/2006/main" name="ATI Fu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ATI Full.thmx</Template>
  <TotalTime>78262</TotalTime>
  <Words>10477</Words>
  <Application>Microsoft Macintosh PowerPoint</Application>
  <PresentationFormat>On-screen Show (4:3)</PresentationFormat>
  <Paragraphs>3972</Paragraphs>
  <Slides>66</Slides>
  <Notes>63</Notes>
  <HiddenSlides>1</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66</vt:i4>
      </vt:variant>
    </vt:vector>
  </HeadingPairs>
  <TitlesOfParts>
    <vt:vector size="81" baseType="lpstr">
      <vt:lpstr>Arial</vt:lpstr>
      <vt:lpstr>Calibri</vt:lpstr>
      <vt:lpstr>Cambria Math</vt:lpstr>
      <vt:lpstr>Helvetica</vt:lpstr>
      <vt:lpstr>NimbusRomNo9L-Medi</vt:lpstr>
      <vt:lpstr>StarSymbol</vt:lpstr>
      <vt:lpstr>Symbol</vt:lpstr>
      <vt:lpstr>Tahoma</vt:lpstr>
      <vt:lpstr>Times New Roman</vt:lpstr>
      <vt:lpstr>Wingdings</vt:lpstr>
      <vt:lpstr>Wingdings 3</vt:lpstr>
      <vt:lpstr>ATI Full</vt:lpstr>
      <vt:lpstr>Equation</vt:lpstr>
      <vt:lpstr>Acrobat Document</vt:lpstr>
      <vt:lpstr>Photo Editor Photo</vt:lpstr>
      <vt:lpstr> Tractable Islands Revisited </vt:lpstr>
      <vt:lpstr>PowerPoint Presentation</vt:lpstr>
      <vt:lpstr>Tractable Islands: Tasks and Methods</vt:lpstr>
      <vt:lpstr>Tree-solving is easy</vt:lpstr>
      <vt:lpstr>Traveling to trees via Inference</vt:lpstr>
      <vt:lpstr>PowerPoint Presentation</vt:lpstr>
      <vt:lpstr>Traveling by Inference and Conditioning w-Cutset: Balancing Memory and Time</vt:lpstr>
      <vt:lpstr>Bird's-eye  View of Exact Algorithms</vt:lpstr>
      <vt:lpstr>Bird's-eye  View of Exact Algorithms</vt:lpstr>
      <vt:lpstr>Bird's-eye  View of Approximate Algorithms</vt:lpstr>
      <vt:lpstr>PowerPoint Presentation</vt:lpstr>
      <vt:lpstr>Anytime Bounds via Tree Search</vt:lpstr>
      <vt:lpstr>Anytime Bounds via Graph Search</vt:lpstr>
      <vt:lpstr>Anytime Bounds via Sampling</vt:lpstr>
      <vt:lpstr>Outline</vt:lpstr>
      <vt:lpstr>Outline</vt:lpstr>
      <vt:lpstr>Graphical Models</vt:lpstr>
      <vt:lpstr>Probabilistic Reasoning Problems</vt:lpstr>
      <vt:lpstr>Why Marginal MAP?</vt:lpstr>
      <vt:lpstr>Marginal Map</vt:lpstr>
      <vt:lpstr> Finding Marginals by Bucket Elimination  Algorithm BE-bel  (Dechter 1996)</vt:lpstr>
      <vt:lpstr>Why is MMAP Harder for Inference (BE)?</vt:lpstr>
      <vt:lpstr>Why is MMAP Harder for Inference (BE)?</vt:lpstr>
      <vt:lpstr>Why is MMAP Harder for Search?</vt:lpstr>
      <vt:lpstr>PowerPoint Presentation</vt:lpstr>
      <vt:lpstr>PowerPoint Presentation</vt:lpstr>
      <vt:lpstr>Cost of a Solution Tree</vt:lpstr>
      <vt:lpstr>Value of a Node (e.g., Probability of Evidence)</vt:lpstr>
      <vt:lpstr>Answering Queries: Sum-Product(Belief Updating)</vt:lpstr>
      <vt:lpstr>AND/OR w-Cutset</vt:lpstr>
      <vt:lpstr>Time vs Space for w-cutset</vt:lpstr>
      <vt:lpstr>PowerPoint Presentation</vt:lpstr>
      <vt:lpstr>PowerPoint Presentation</vt:lpstr>
      <vt:lpstr>PowerPoint Presentation</vt:lpstr>
      <vt:lpstr>Mini-Bucket Approximation</vt:lpstr>
      <vt:lpstr>Mini-Bucket Elimination</vt:lpstr>
      <vt:lpstr>Mini-Bucket Decoding</vt:lpstr>
      <vt:lpstr>Properties of Mini-Bucket Eliminaton</vt:lpstr>
      <vt:lpstr>Tightening the Bound</vt:lpstr>
      <vt:lpstr>Tightening the bound</vt:lpstr>
      <vt:lpstr>Mini-Bucket with Moment-Matching</vt:lpstr>
      <vt:lpstr>Anytime Approximation</vt:lpstr>
      <vt:lpstr>Anytime Approximation</vt:lpstr>
      <vt:lpstr>Anytime Approximation</vt:lpstr>
      <vt:lpstr>Mini-Bucket for Summation</vt:lpstr>
      <vt:lpstr>WMB for Marginal MAP</vt:lpstr>
      <vt:lpstr>Outline</vt:lpstr>
      <vt:lpstr>PowerPoint Presentation</vt:lpstr>
      <vt:lpstr>PowerPoint Presentation</vt:lpstr>
      <vt:lpstr>MMAP: Exact AND/OR solvers </vt:lpstr>
      <vt:lpstr>Anytime Solvers for Marginal MAP</vt:lpstr>
      <vt:lpstr>PowerPoint Presentation</vt:lpstr>
      <vt:lpstr>Outline</vt:lpstr>
      <vt:lpstr>Choose a Proposal Combine  w Search</vt:lpstr>
      <vt:lpstr>Choosing a Proposal- WMB-IS</vt:lpstr>
      <vt:lpstr>PowerPoint Presentation</vt:lpstr>
      <vt:lpstr>Experiments</vt:lpstr>
      <vt:lpstr>MMAP: Combining with Sampling</vt:lpstr>
      <vt:lpstr>Outline</vt:lpstr>
      <vt:lpstr>Combining Approaches</vt:lpstr>
      <vt:lpstr>Dynamic Importance Sampling</vt:lpstr>
      <vt:lpstr>Finite-sample Bounds for DIS</vt:lpstr>
      <vt:lpstr>Individual Results</vt:lpstr>
      <vt:lpstr>Outline</vt:lpstr>
      <vt:lpstr>Continuing work and 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DeepLearn 2017: Lecture 1</dc:title>
  <dc:subject>Graphical Models &amp; Inference</dc:subject>
  <dc:creator>Alexander Ihler &amp; Rina Dechter</dc:creator>
  <cp:keywords/>
  <dc:description/>
  <cp:lastModifiedBy>Miller, Shannon</cp:lastModifiedBy>
  <cp:revision>707</cp:revision>
  <cp:lastPrinted>2018-04-13T16:42:52Z</cp:lastPrinted>
  <dcterms:created xsi:type="dcterms:W3CDTF">2015-01-13T21:33:03Z</dcterms:created>
  <dcterms:modified xsi:type="dcterms:W3CDTF">2020-03-30T18:35:29Z</dcterms:modified>
  <cp:category/>
</cp:coreProperties>
</file>